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16"/>
  </p:notesMasterIdLst>
  <p:handoutMasterIdLst>
    <p:handoutMasterId r:id="rId17"/>
  </p:handoutMasterIdLst>
  <p:sldIdLst>
    <p:sldId id="3282" r:id="rId3"/>
    <p:sldId id="260" r:id="rId4"/>
    <p:sldId id="338" r:id="rId5"/>
    <p:sldId id="3286" r:id="rId6"/>
    <p:sldId id="3287" r:id="rId7"/>
    <p:sldId id="276" r:id="rId8"/>
    <p:sldId id="341" r:id="rId9"/>
    <p:sldId id="329" r:id="rId10"/>
    <p:sldId id="3284" r:id="rId11"/>
    <p:sldId id="343" r:id="rId12"/>
    <p:sldId id="263" r:id="rId13"/>
    <p:sldId id="3285" r:id="rId14"/>
    <p:sldId id="337" r:id="rId15"/>
  </p:sldIdLst>
  <p:sldSz cx="9144000" cy="5143500" type="screen16x9"/>
  <p:notesSz cx="9144000" cy="6858000"/>
  <p:custDataLst>
    <p:tags r:id="rId18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ô Huỳnh Thanh Thúy - Tiểu học Kinh Dinh" initials="NHTTThKD" lastIdx="1" clrIdx="0">
    <p:extLst>
      <p:ext uri="{19B8F6BF-5375-455C-9EA6-DF929625EA0E}">
        <p15:presenceInfo xmlns:p15="http://schemas.microsoft.com/office/powerpoint/2012/main" userId="S::5801510125@ninhthuan.itrithuc.vn::d7f415a1-4ccb-4686-81a0-ffc976d851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050"/>
    <a:srgbClr val="FFFFFF"/>
    <a:srgbClr val="F7B002"/>
    <a:srgbClr val="24A55B"/>
    <a:srgbClr val="DA1C7F"/>
    <a:srgbClr val="FAE80B"/>
    <a:srgbClr val="ECC404"/>
    <a:srgbClr val="EE5644"/>
    <a:srgbClr val="00AF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D65466-71AD-46CD-9EBA-B2AAB1CE4714}" v="28" dt="2025-08-19T18:03:04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-1890" y="-8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7C3E5-5238-4144-BA91-823D9707241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65FD3-E814-4EC1-AAA5-8537F63C4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57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74E7C-0EC4-4ED4-B492-AE458D9E7708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1BF2D-F516-4BE3-9344-9C287D99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94B4D-B0BB-1892-8415-8F549022F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20D30-244C-55D8-0EA8-7683AB9E2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BA41EC-BE14-214E-9381-814F9F24A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E3888-282E-62C4-ECC1-C378729C47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2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1BF2D-F516-4BE3-9344-9C287D9993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78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28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591"/>
            <a:ext cx="9144000" cy="5136909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9FD3020B-83E8-9AE2-1570-27859AE2BB85}"/>
              </a:ext>
            </a:extLst>
          </p:cNvPr>
          <p:cNvSpPr/>
          <p:nvPr userDrawn="1"/>
        </p:nvSpPr>
        <p:spPr>
          <a:xfrm>
            <a:off x="3305060" y="4840831"/>
            <a:ext cx="1277957" cy="2894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91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9B766-98CD-4889-815E-CD1C7A6AD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D6C5A-A09F-4D52-9DD1-8D9595E79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2B14D-2ABC-4D6C-B849-7BF879119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4B1C0-2BC0-46AF-B244-AFD0A09A4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8D7B-0CF5-48F7-A8B5-F9D16615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0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C3D3E-6F26-4403-B3A8-5216EA61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4FD2D-8B38-42C6-BFF7-ACECD7D6A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54127-16B6-49C7-82DF-2A49868E5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55B80-0068-41D3-968B-2C1337E5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46BEF-9B1C-49B7-9743-42067A9A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4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0010-266A-4EAF-82F1-AF3B63A5C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5A96D-D9CB-4D85-A9D6-46803F3EC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44119-DAEB-4FD7-9589-765F12E00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7E31E-79DB-4995-A6C0-760E07B4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14F6E-0125-41D4-B66B-6FC2A8138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0E038-F113-4B46-9C63-AD0B296C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1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C2F0-8949-42FD-ACCF-1F5CAD180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C5C32-B06D-49EB-98D7-2EE497203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E7049F-C700-4A33-93D0-8D93CCA71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CC32C1-A727-4CA9-9BB9-96B1CD61C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B78D42-0173-437F-8D11-433F0E81A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C6FCD5-D78E-441E-BFE9-3785CDED3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09799A-751C-4523-BECB-29AE2155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DD3F4-5D49-4ADB-8713-7AC7298B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4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4278B-9B21-4A3D-A790-9E936F5E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7F9356-053E-4F5C-A08C-EB5A5C49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3A5B4-0400-4C0A-A52A-1B624458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CA3C6-B3DC-4FD6-9019-47BDBDBC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823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0829C-EE2F-4B4C-AD04-2A83E151C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16665-F571-47E4-A2AF-08B43F66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74DF2-4A5B-4A45-A963-F5B1A4140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77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FAB1C-BECF-41F2-B53F-C37148ED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6822-CBAD-46CC-940C-9632EDAF8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61E59-FF07-44BA-9E30-ED7CAFE52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6A822E-E265-4857-B246-25F94926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B665EE-D8E2-4311-AEF5-ADB29DCA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24279-E90C-416A-AFDC-7F1EFF04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51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D549-C245-4C8E-BFC6-DABBCA5B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C90368-80B6-4354-86D0-4E3BAE9B0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E9914-7D18-4633-843C-63AB20DA1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BB904-1668-41B6-AD2B-B90C2E73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B9896-6B0C-42F2-8F35-CB73363BC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E932A-8360-438A-B797-9DA9688D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94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0605B-6BEE-40F9-830C-DA2BFE63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DF499-600F-479B-88EF-E3264A4AB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60C04-951D-40A4-A0B7-F4DE05F9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23FA7-291A-4B13-81D8-0CA569607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6EBC5-7847-47C3-92A9-D67A7978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08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EC93F0-5E7A-44F4-9EBF-25A446526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3459E6-A25A-4E5F-8F7A-3871D518C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2BEB6-F8F1-4B04-ACEE-83625B1B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F8F2C-A271-46D7-A4C2-74AC6A48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4341-0848-424A-B4A0-03B6DDF9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8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470414D-5CA5-4ED3-98B8-2269C3EF4161}"/>
              </a:ext>
            </a:extLst>
          </p:cNvPr>
          <p:cNvSpPr/>
          <p:nvPr userDrawn="1"/>
        </p:nvSpPr>
        <p:spPr>
          <a:xfrm>
            <a:off x="8030817" y="0"/>
            <a:ext cx="1123124" cy="884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B2AC485-BF2F-378F-AB49-4D1A13214FB1}"/>
              </a:ext>
            </a:extLst>
          </p:cNvPr>
          <p:cNvSpPr/>
          <p:nvPr userDrawn="1"/>
        </p:nvSpPr>
        <p:spPr>
          <a:xfrm>
            <a:off x="7755875" y="4869455"/>
            <a:ext cx="1211855" cy="264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37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470414D-5CA5-4ED3-98B8-2269C3EF4161}"/>
              </a:ext>
            </a:extLst>
          </p:cNvPr>
          <p:cNvSpPr/>
          <p:nvPr userDrawn="1"/>
        </p:nvSpPr>
        <p:spPr>
          <a:xfrm>
            <a:off x="8030817" y="0"/>
            <a:ext cx="1123124" cy="884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B2AC485-BF2F-378F-AB49-4D1A13214FB1}"/>
              </a:ext>
            </a:extLst>
          </p:cNvPr>
          <p:cNvSpPr/>
          <p:nvPr userDrawn="1"/>
        </p:nvSpPr>
        <p:spPr>
          <a:xfrm>
            <a:off x="7755875" y="4869455"/>
            <a:ext cx="1211855" cy="264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4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470414D-5CA5-4ED3-98B8-2269C3EF4161}"/>
              </a:ext>
            </a:extLst>
          </p:cNvPr>
          <p:cNvSpPr/>
          <p:nvPr userDrawn="1"/>
        </p:nvSpPr>
        <p:spPr>
          <a:xfrm>
            <a:off x="8030817" y="0"/>
            <a:ext cx="1123124" cy="884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B2AC485-BF2F-378F-AB49-4D1A13214FB1}"/>
              </a:ext>
            </a:extLst>
          </p:cNvPr>
          <p:cNvSpPr/>
          <p:nvPr userDrawn="1"/>
        </p:nvSpPr>
        <p:spPr>
          <a:xfrm>
            <a:off x="7755875" y="4869455"/>
            <a:ext cx="1211855" cy="264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6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470414D-5CA5-4ED3-98B8-2269C3EF4161}"/>
              </a:ext>
            </a:extLst>
          </p:cNvPr>
          <p:cNvSpPr/>
          <p:nvPr userDrawn="1"/>
        </p:nvSpPr>
        <p:spPr>
          <a:xfrm>
            <a:off x="8030817" y="0"/>
            <a:ext cx="1123124" cy="884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B2AC485-BF2F-378F-AB49-4D1A13214FB1}"/>
              </a:ext>
            </a:extLst>
          </p:cNvPr>
          <p:cNvSpPr/>
          <p:nvPr userDrawn="1"/>
        </p:nvSpPr>
        <p:spPr>
          <a:xfrm>
            <a:off x="7755875" y="4869455"/>
            <a:ext cx="1211855" cy="264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5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CF7E-6DE5-4239-9E25-9006B8D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3EABC-FC0B-4D46-A4F9-DACE0D9C146E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89099-87D4-4848-881B-F3F91CC3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1583C-4E29-47A6-8C26-85425508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E254E-54DB-4F79-B89C-CE523487256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96559710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CF7E-6DE5-4239-9E25-9006B8D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3EABC-FC0B-4D46-A4F9-DACE0D9C146E}" type="datetimeFigureOut">
              <a:rPr lang="en-US"/>
              <a:pPr>
                <a:defRPr/>
              </a:pPr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89099-87D4-4848-881B-F3F91CC3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1583C-4E29-47A6-8C26-85425508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E254E-54DB-4F79-B89C-CE523487256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24655247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3F348-A0CC-43B2-A4EE-482C35153664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2D2C9-75AC-4413-983B-A550ED97F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87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9D28-7B71-4956-910D-465A55C6B4C6}" type="datetimeFigureOut">
              <a:rPr lang="zh-CN" altLang="en-US" smtClean="0"/>
              <a:t>2025/9/13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6488-57EB-497B-8A91-949C35733F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80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FADC4-A321-495D-AE39-3F6B46DE8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1BFDA-1C9D-44F2-937B-1B6EFA26F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D26AA-7A89-4BF3-B881-08C45CB8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B9B0D-D44D-45D1-A465-BCF165ED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D7AA8-69B3-4330-87AE-86C4D6B00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0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4" r:id="rId4"/>
    <p:sldLayoutId id="2147483651" r:id="rId5"/>
    <p:sldLayoutId id="2147483666" r:id="rId6"/>
    <p:sldLayoutId id="2147483667" r:id="rId7"/>
    <p:sldLayoutId id="2147483668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162A6-7FB6-4F03-B21B-01EE12C2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AA346-E00E-4F87-B002-7ADC30745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EFD91-6DCB-4353-B896-A97A3C11D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341BE-1021-4248-81FB-A58D6ACAC02A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556F1-FA9F-4864-8AA7-FC97DBF0D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E12DF-98BE-4E19-AC4B-52C40E32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354AE-F8F1-4BA2-85CD-53F7732DA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1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C4FB4-0F24-326A-0B3C-C8913D64F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;p1">
            <a:extLst>
              <a:ext uri="{FF2B5EF4-FFF2-40B4-BE49-F238E27FC236}">
                <a16:creationId xmlns:a16="http://schemas.microsoft.com/office/drawing/2014/main" id="{15ACA0BF-EFA9-D4CE-50BE-F2B29930CC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4378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914378">
                <a:buClr>
                  <a:srgbClr val="000000"/>
                </a:buClr>
              </a:pPr>
              <a:t>1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" name="标题占位符 1">
            <a:extLst>
              <a:ext uri="{FF2B5EF4-FFF2-40B4-BE49-F238E27FC236}">
                <a16:creationId xmlns:a16="http://schemas.microsoft.com/office/drawing/2014/main" id="{6546ED58-6AE7-098C-53DA-4E9E08C21C69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1400" kern="0"/>
              <a:t>单击此处编辑母版标题样式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64191D10-90FD-D706-0142-60CDA1BE7D90}"/>
              </a:ext>
            </a:extLst>
          </p:cNvPr>
          <p:cNvSpPr txBox="1">
            <a:spLocks/>
          </p:cNvSpPr>
          <p:nvPr/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CN" altLang="en-US" sz="1400" kern="0"/>
              <a:t>单击此处编辑母版文本样式</a:t>
            </a:r>
          </a:p>
          <a:p>
            <a:pPr marL="0" lvl="1"/>
            <a:r>
              <a:rPr lang="zh-CN" altLang="en-US" sz="1400" kern="0"/>
              <a:t>二级</a:t>
            </a:r>
          </a:p>
          <a:p>
            <a:pPr marL="0" lvl="2"/>
            <a:r>
              <a:rPr lang="zh-CN" altLang="en-US" sz="1400" kern="0"/>
              <a:t>三级</a:t>
            </a:r>
          </a:p>
          <a:p>
            <a:pPr marL="0" lvl="3"/>
            <a:r>
              <a:rPr lang="zh-CN" altLang="en-US" sz="1400" kern="0"/>
              <a:t>四级</a:t>
            </a:r>
          </a:p>
          <a:p>
            <a:pPr marL="0" lvl="4"/>
            <a:r>
              <a:rPr lang="zh-CN" altLang="en-US" sz="1400" kern="0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A5D7948B-F5C0-70C2-8F28-BD9A65E403D0}"/>
              </a:ext>
            </a:extLst>
          </p:cNvPr>
          <p:cNvSpPr txBox="1">
            <a:spLocks/>
          </p:cNvSpPr>
          <p:nvPr/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3CADD4-29CD-4CEA-95F8-B7CE24E0E64A}" type="datetimeFigureOut">
              <a:rPr lang="zh-CN" altLang="en-US" sz="90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2025/9/13</a:t>
            </a:fld>
            <a:endParaRPr lang="zh-CN" altLang="en-US" sz="9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998266-A85F-7646-F03A-9BCDDA5C0087}"/>
              </a:ext>
            </a:extLst>
          </p:cNvPr>
          <p:cNvSpPr txBox="1">
            <a:spLocks/>
          </p:cNvSpPr>
          <p:nvPr/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D1807-7720-4CD7-94FE-EE6143E122BF}" type="slidenum">
              <a:rPr lang="zh-CN" altLang="en-US" sz="90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</a:t>
            </a:fld>
            <a:endParaRPr lang="zh-CN" altLang="en-US" sz="9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9DCEFBE-C19F-2F9B-33E5-2EAD27CD59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4763"/>
            <a:ext cx="9144000" cy="514826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2FCBBC6B-7406-F19C-4484-B3FCCDF90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4785"/>
          </a:xfrm>
          <a:prstGeom prst="rect">
            <a:avLst/>
          </a:prstGeom>
        </p:spPr>
      </p:pic>
      <p:grpSp>
        <p:nvGrpSpPr>
          <p:cNvPr id="9" name="组合 10">
            <a:extLst>
              <a:ext uri="{FF2B5EF4-FFF2-40B4-BE49-F238E27FC236}">
                <a16:creationId xmlns:a16="http://schemas.microsoft.com/office/drawing/2014/main" id="{B897FD67-1942-3424-AE0D-B228ECDAE742}"/>
              </a:ext>
            </a:extLst>
          </p:cNvPr>
          <p:cNvGrpSpPr/>
          <p:nvPr/>
        </p:nvGrpSpPr>
        <p:grpSpPr>
          <a:xfrm>
            <a:off x="0" y="3472739"/>
            <a:ext cx="9144000" cy="1692046"/>
            <a:chOff x="0" y="4332156"/>
            <a:chExt cx="12292858" cy="2554224"/>
          </a:xfrm>
        </p:grpSpPr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D8158630-090C-E1B7-1DD8-789D3D6E6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1" name="图片 12">
              <a:extLst>
                <a:ext uri="{FF2B5EF4-FFF2-40B4-BE49-F238E27FC236}">
                  <a16:creationId xmlns:a16="http://schemas.microsoft.com/office/drawing/2014/main" id="{8997738F-B7C7-3B56-397E-16BAF50B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2" name="图片 2">
            <a:extLst>
              <a:ext uri="{FF2B5EF4-FFF2-40B4-BE49-F238E27FC236}">
                <a16:creationId xmlns:a16="http://schemas.microsoft.com/office/drawing/2014/main" id="{79C13554-87AE-EE47-94EC-7290000648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74"/>
            <a:ext cx="2282200" cy="2166531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4E4F6BB5-03F3-3F1E-0F2D-3B5988A540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7022130" y="0"/>
            <a:ext cx="2121870" cy="1606093"/>
          </a:xfrm>
          <a:prstGeom prst="rect">
            <a:avLst/>
          </a:prstGeom>
        </p:spPr>
      </p:pic>
      <p:grpSp>
        <p:nvGrpSpPr>
          <p:cNvPr id="14" name="组合 6">
            <a:extLst>
              <a:ext uri="{FF2B5EF4-FFF2-40B4-BE49-F238E27FC236}">
                <a16:creationId xmlns:a16="http://schemas.microsoft.com/office/drawing/2014/main" id="{2658925A-1AA7-8D55-886F-0F88B6030178}"/>
              </a:ext>
            </a:extLst>
          </p:cNvPr>
          <p:cNvGrpSpPr/>
          <p:nvPr/>
        </p:nvGrpSpPr>
        <p:grpSpPr>
          <a:xfrm>
            <a:off x="192190" y="265891"/>
            <a:ext cx="8728364" cy="4652565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15" name="圆角矩形 4">
              <a:extLst>
                <a:ext uri="{FF2B5EF4-FFF2-40B4-BE49-F238E27FC236}">
                  <a16:creationId xmlns:a16="http://schemas.microsoft.com/office/drawing/2014/main" id="{2B6EEFD8-6431-CAD3-607E-A7E2A470C7B9}"/>
                </a:ext>
              </a:extLst>
            </p:cNvPr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A8D41E59-C63B-F691-7744-49E068A44624}"/>
                </a:ext>
              </a:extLst>
            </p:cNvPr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41760A8-A789-5759-B458-56A3B4AF0BA7}"/>
              </a:ext>
            </a:extLst>
          </p:cNvPr>
          <p:cNvSpPr txBox="1"/>
          <p:nvPr/>
        </p:nvSpPr>
        <p:spPr>
          <a:xfrm>
            <a:off x="819531" y="1266825"/>
            <a:ext cx="7814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dự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Việt</a:t>
            </a:r>
            <a:endParaRPr lang="en-US" sz="3600" b="1" dirty="0">
              <a:solidFill>
                <a:srgbClr val="FF0000"/>
              </a:solidFill>
              <a:latin typeface="UVN Sach Vo" panose="02050604050505020204" pitchFamily="18" charset="0"/>
              <a:ea typeface="思源黑体 CN Normal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A0570B-8580-8421-F606-990FFCA6387C}"/>
              </a:ext>
            </a:extLst>
          </p:cNvPr>
          <p:cNvSpPr txBox="1"/>
          <p:nvPr/>
        </p:nvSpPr>
        <p:spPr>
          <a:xfrm>
            <a:off x="3944104" y="3377634"/>
            <a:ext cx="4514390" cy="1200329"/>
          </a:xfrm>
          <a:prstGeom prst="rect">
            <a:avLst/>
          </a:prstGeom>
          <a:solidFill>
            <a:schemeClr val="bg1">
              <a:alpha val="79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C0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C0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rgbClr val="00339A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Vũ Thị Nga</a:t>
            </a:r>
            <a:endParaRPr lang="en-US" sz="2400" b="1" dirty="0">
              <a:solidFill>
                <a:srgbClr val="C00000"/>
              </a:solidFill>
              <a:latin typeface="UVN Sach Vo" panose="02050604050505020204" pitchFamily="18" charset="0"/>
              <a:ea typeface="思源黑体 CN Normal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C0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Sinh </a:t>
            </a:r>
            <a:r>
              <a:rPr lang="en-US" sz="2400" b="1" dirty="0" err="1">
                <a:solidFill>
                  <a:srgbClr val="C0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năm</a:t>
            </a:r>
            <a:r>
              <a:rPr lang="vi-VN" sz="2400" b="1" dirty="0">
                <a:solidFill>
                  <a:srgbClr val="C00000"/>
                </a:solidFill>
                <a:latin typeface="SVN-Vanessas Valentine" panose="02040603050506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sz="2400" b="1">
                <a:solidFill>
                  <a:srgbClr val="00339A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1987</a:t>
            </a:r>
            <a:endParaRPr lang="en-US" sz="2400" b="1" dirty="0">
              <a:solidFill>
                <a:srgbClr val="00339A"/>
              </a:solidFill>
              <a:latin typeface="UVN Sach Vo" panose="02050604050505020204" pitchFamily="18" charset="0"/>
              <a:ea typeface="思源黑体 CN Normal" panose="020B0400000000000000" pitchFamily="34" charset="-122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độ</a:t>
            </a:r>
            <a:r>
              <a:rPr lang="vi-VN" sz="2400" b="1" dirty="0">
                <a:solidFill>
                  <a:srgbClr val="C00000"/>
                </a:solidFill>
                <a:latin typeface="SVN-Vanessas Valentine" panose="02040603050506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339A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339A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339A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rgbClr val="00339A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9A"/>
                </a:solidFill>
                <a:latin typeface="UVN Sach Vo" panose="02050604050505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phạm</a:t>
            </a:r>
            <a:endParaRPr lang="en-US" sz="2400" b="1" dirty="0">
              <a:solidFill>
                <a:srgbClr val="00339A"/>
              </a:solidFill>
              <a:latin typeface="UVN Sach Vo" panose="02050604050505020204" pitchFamily="18" charset="0"/>
              <a:ea typeface="思源黑体 CN Normal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FB9228-4D99-B878-2A7C-492C752E5A81}"/>
              </a:ext>
            </a:extLst>
          </p:cNvPr>
          <p:cNvSpPr txBox="1"/>
          <p:nvPr/>
        </p:nvSpPr>
        <p:spPr>
          <a:xfrm>
            <a:off x="773326" y="583755"/>
            <a:ext cx="4698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accent5"/>
                </a:solidFill>
                <a:latin typeface="SVN-Vanessas Valentine" panose="02040603050506020204" pitchFamily="18" charset="0"/>
                <a:ea typeface="思源黑体 CN Normal" panose="020B0400000000000000" pitchFamily="34" charset="-122"/>
                <a:cs typeface="Times New Roman" panose="02020603050405020304" pitchFamily="18" charset="0"/>
              </a:rPr>
              <a:t>Trường Tiểu học Nguyễn Đốc Tín</a:t>
            </a:r>
            <a:endParaRPr lang="en-US" sz="2400" b="1" dirty="0">
              <a:solidFill>
                <a:schemeClr val="accent5"/>
              </a:solidFill>
              <a:latin typeface="SVN-Rounded" panose="00000700000000000000" pitchFamily="2" charset="0"/>
              <a:ea typeface="思源黑体 CN Normal" panose="020B04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วงรี 133">
            <a:extLst>
              <a:ext uri="{FF2B5EF4-FFF2-40B4-BE49-F238E27FC236}">
                <a16:creationId xmlns:a16="http://schemas.microsoft.com/office/drawing/2014/main" id="{4F20045F-200D-A148-F577-5B151B225C01}"/>
              </a:ext>
            </a:extLst>
          </p:cNvPr>
          <p:cNvSpPr/>
          <p:nvPr/>
        </p:nvSpPr>
        <p:spPr>
          <a:xfrm>
            <a:off x="3241535" y="3276037"/>
            <a:ext cx="48423" cy="497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th-TH" sz="2800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21" name="วงรี 134">
            <a:extLst>
              <a:ext uri="{FF2B5EF4-FFF2-40B4-BE49-F238E27FC236}">
                <a16:creationId xmlns:a16="http://schemas.microsoft.com/office/drawing/2014/main" id="{C91119F3-5331-31E2-6208-B13659684164}"/>
              </a:ext>
            </a:extLst>
          </p:cNvPr>
          <p:cNvSpPr/>
          <p:nvPr/>
        </p:nvSpPr>
        <p:spPr>
          <a:xfrm>
            <a:off x="3272675" y="3069105"/>
            <a:ext cx="48423" cy="4970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th-TH" sz="2800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22" name="วงรี 135">
            <a:extLst>
              <a:ext uri="{FF2B5EF4-FFF2-40B4-BE49-F238E27FC236}">
                <a16:creationId xmlns:a16="http://schemas.microsoft.com/office/drawing/2014/main" id="{EBC0BDE1-4199-9F47-2472-53B2C0B4AD8C}"/>
              </a:ext>
            </a:extLst>
          </p:cNvPr>
          <p:cNvSpPr/>
          <p:nvPr/>
        </p:nvSpPr>
        <p:spPr>
          <a:xfrm>
            <a:off x="3197771" y="2948287"/>
            <a:ext cx="48423" cy="49705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th-TH" sz="2800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23" name="วงรี 136">
            <a:extLst>
              <a:ext uri="{FF2B5EF4-FFF2-40B4-BE49-F238E27FC236}">
                <a16:creationId xmlns:a16="http://schemas.microsoft.com/office/drawing/2014/main" id="{44D5EF20-05E7-EEFD-355D-26E46F1BDDD1}"/>
              </a:ext>
            </a:extLst>
          </p:cNvPr>
          <p:cNvSpPr/>
          <p:nvPr/>
        </p:nvSpPr>
        <p:spPr>
          <a:xfrm>
            <a:off x="3210935" y="3181357"/>
            <a:ext cx="48423" cy="497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th-TH" sz="2800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71B3C4-549B-91C1-7892-A9C7A2603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0" y="2655676"/>
            <a:ext cx="2077000" cy="1795294"/>
          </a:xfrm>
          <a:prstGeom prst="rect">
            <a:avLst/>
          </a:prstGeom>
        </p:spPr>
      </p:pic>
      <p:pic>
        <p:nvPicPr>
          <p:cNvPr id="25" name="Picture 2" descr="Kệ sách Clip nghệ thuật - Cuốn sách png tải về - Miễn phí trong suốt Liệu  png Tải về.">
            <a:extLst>
              <a:ext uri="{FF2B5EF4-FFF2-40B4-BE49-F238E27FC236}">
                <a16:creationId xmlns:a16="http://schemas.microsoft.com/office/drawing/2014/main" id="{8AB913BB-D24F-BC2A-0214-0403AE609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0" b="92813" l="10000" r="90000">
                        <a14:foregroundMark x1="30111" y1="6719" x2="48444" y2="8750"/>
                        <a14:foregroundMark x1="46333" y1="2813" x2="51444" y2="3594"/>
                        <a14:foregroundMark x1="49222" y1="1406" x2="49222" y2="2031"/>
                        <a14:foregroundMark x1="45222" y1="87969" x2="49333" y2="92813"/>
                        <a14:foregroundMark x1="45444" y1="89219" x2="46333" y2="91094"/>
                        <a14:foregroundMark x1="48667" y1="65313" x2="48667" y2="6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73" y="3686728"/>
            <a:ext cx="1584763" cy="100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B8C1602-561F-0128-707E-2FE80CF38F60}"/>
              </a:ext>
            </a:extLst>
          </p:cNvPr>
          <p:cNvGrpSpPr/>
          <p:nvPr/>
        </p:nvGrpSpPr>
        <p:grpSpPr>
          <a:xfrm rot="663074">
            <a:off x="7057917" y="686090"/>
            <a:ext cx="1261354" cy="312218"/>
            <a:chOff x="7250482" y="1043700"/>
            <a:chExt cx="2125584" cy="512565"/>
          </a:xfrm>
        </p:grpSpPr>
        <p:grpSp>
          <p:nvGrpSpPr>
            <p:cNvPr id="27" name="กลุ่ม 95">
              <a:extLst>
                <a:ext uri="{FF2B5EF4-FFF2-40B4-BE49-F238E27FC236}">
                  <a16:creationId xmlns:a16="http://schemas.microsoft.com/office/drawing/2014/main" id="{E5BC6672-3E4D-1C97-7B08-9E6E20D0B43D}"/>
                </a:ext>
              </a:extLst>
            </p:cNvPr>
            <p:cNvGrpSpPr/>
            <p:nvPr/>
          </p:nvGrpSpPr>
          <p:grpSpPr>
            <a:xfrm>
              <a:off x="7250482" y="106219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42" name="ดาว 5 แฉก 1">
                <a:extLst>
                  <a:ext uri="{FF2B5EF4-FFF2-40B4-BE49-F238E27FC236}">
                    <a16:creationId xmlns:a16="http://schemas.microsoft.com/office/drawing/2014/main" id="{A209D5CE-9955-68F6-6BA9-CF6D388C3F50}"/>
                  </a:ext>
                </a:extLst>
              </p:cNvPr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3" name="วงรี 2">
                <a:extLst>
                  <a:ext uri="{FF2B5EF4-FFF2-40B4-BE49-F238E27FC236}">
                    <a16:creationId xmlns:a16="http://schemas.microsoft.com/office/drawing/2014/main" id="{C56962F5-13ED-FE0E-43F7-5959ACEA31DF}"/>
                  </a:ext>
                </a:extLst>
              </p:cNvPr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4" name="วงรี 89">
                <a:extLst>
                  <a:ext uri="{FF2B5EF4-FFF2-40B4-BE49-F238E27FC236}">
                    <a16:creationId xmlns:a16="http://schemas.microsoft.com/office/drawing/2014/main" id="{1E0334AC-0DBE-C214-CF0A-488784DB3E2E}"/>
                  </a:ext>
                </a:extLst>
              </p:cNvPr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5" name="ส่วนโค้ง 39">
                <a:extLst>
                  <a:ext uri="{FF2B5EF4-FFF2-40B4-BE49-F238E27FC236}">
                    <a16:creationId xmlns:a16="http://schemas.microsoft.com/office/drawing/2014/main" id="{031E6898-2360-69CB-3DE1-0DFDA788ED0A}"/>
                  </a:ext>
                </a:extLst>
              </p:cNvPr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6" name="วงรี 40">
                <a:extLst>
                  <a:ext uri="{FF2B5EF4-FFF2-40B4-BE49-F238E27FC236}">
                    <a16:creationId xmlns:a16="http://schemas.microsoft.com/office/drawing/2014/main" id="{AE44A6CC-9B23-A34F-37FC-1BF87F4130EC}"/>
                  </a:ext>
                </a:extLst>
              </p:cNvPr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7" name="วงรี 90">
                <a:extLst>
                  <a:ext uri="{FF2B5EF4-FFF2-40B4-BE49-F238E27FC236}">
                    <a16:creationId xmlns:a16="http://schemas.microsoft.com/office/drawing/2014/main" id="{90558577-8267-9094-6697-3B96F31BE215}"/>
                  </a:ext>
                </a:extLst>
              </p:cNvPr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28" name="กลุ่ม 96">
              <a:extLst>
                <a:ext uri="{FF2B5EF4-FFF2-40B4-BE49-F238E27FC236}">
                  <a16:creationId xmlns:a16="http://schemas.microsoft.com/office/drawing/2014/main" id="{944A97C2-D9EC-6BB1-848F-9ABAFB7717F2}"/>
                </a:ext>
              </a:extLst>
            </p:cNvPr>
            <p:cNvGrpSpPr/>
            <p:nvPr/>
          </p:nvGrpSpPr>
          <p:grpSpPr>
            <a:xfrm>
              <a:off x="8966637" y="107257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36" name="ดาว 5 แฉก 1">
                <a:extLst>
                  <a:ext uri="{FF2B5EF4-FFF2-40B4-BE49-F238E27FC236}">
                    <a16:creationId xmlns:a16="http://schemas.microsoft.com/office/drawing/2014/main" id="{C3062CB1-C3A8-2FDA-2F04-90D96A66ED25}"/>
                  </a:ext>
                </a:extLst>
              </p:cNvPr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7" name="วงรี 98">
                <a:extLst>
                  <a:ext uri="{FF2B5EF4-FFF2-40B4-BE49-F238E27FC236}">
                    <a16:creationId xmlns:a16="http://schemas.microsoft.com/office/drawing/2014/main" id="{4C867EE3-8F27-E849-076A-6D6A4D258557}"/>
                  </a:ext>
                </a:extLst>
              </p:cNvPr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8" name="วงรี 99">
                <a:extLst>
                  <a:ext uri="{FF2B5EF4-FFF2-40B4-BE49-F238E27FC236}">
                    <a16:creationId xmlns:a16="http://schemas.microsoft.com/office/drawing/2014/main" id="{E85E515A-CBCE-157E-C873-FE5EBF3F3561}"/>
                  </a:ext>
                </a:extLst>
              </p:cNvPr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9" name="ส่วนโค้ง 100">
                <a:extLst>
                  <a:ext uri="{FF2B5EF4-FFF2-40B4-BE49-F238E27FC236}">
                    <a16:creationId xmlns:a16="http://schemas.microsoft.com/office/drawing/2014/main" id="{5024ED6A-45BD-C29A-3DFF-A9CC6C84F237}"/>
                  </a:ext>
                </a:extLst>
              </p:cNvPr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0" name="วงรี 101">
                <a:extLst>
                  <a:ext uri="{FF2B5EF4-FFF2-40B4-BE49-F238E27FC236}">
                    <a16:creationId xmlns:a16="http://schemas.microsoft.com/office/drawing/2014/main" id="{5AD924D7-DB15-8C24-D052-C3229E4F0694}"/>
                  </a:ext>
                </a:extLst>
              </p:cNvPr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1" name="วงรี 102">
                <a:extLst>
                  <a:ext uri="{FF2B5EF4-FFF2-40B4-BE49-F238E27FC236}">
                    <a16:creationId xmlns:a16="http://schemas.microsoft.com/office/drawing/2014/main" id="{14A0D2BE-AB69-87C1-975C-8DC16F1E4018}"/>
                  </a:ext>
                </a:extLst>
              </p:cNvPr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29" name="กลุ่ม 103">
              <a:extLst>
                <a:ext uri="{FF2B5EF4-FFF2-40B4-BE49-F238E27FC236}">
                  <a16:creationId xmlns:a16="http://schemas.microsoft.com/office/drawing/2014/main" id="{3A5323C5-1F04-6679-83A4-9352B2FD3875}"/>
                </a:ext>
              </a:extLst>
            </p:cNvPr>
            <p:cNvGrpSpPr/>
            <p:nvPr/>
          </p:nvGrpSpPr>
          <p:grpSpPr>
            <a:xfrm>
              <a:off x="8109686" y="1043700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30" name="ดาว 5 แฉก 1">
                <a:extLst>
                  <a:ext uri="{FF2B5EF4-FFF2-40B4-BE49-F238E27FC236}">
                    <a16:creationId xmlns:a16="http://schemas.microsoft.com/office/drawing/2014/main" id="{9297DE6A-46A4-4BC4-9A4A-D17CFE222439}"/>
                  </a:ext>
                </a:extLst>
              </p:cNvPr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1" name="วงรี 105">
                <a:extLst>
                  <a:ext uri="{FF2B5EF4-FFF2-40B4-BE49-F238E27FC236}">
                    <a16:creationId xmlns:a16="http://schemas.microsoft.com/office/drawing/2014/main" id="{977D25B0-DAF9-D6C8-DFB8-49699044F1EC}"/>
                  </a:ext>
                </a:extLst>
              </p:cNvPr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2" name="วงรี 106">
                <a:extLst>
                  <a:ext uri="{FF2B5EF4-FFF2-40B4-BE49-F238E27FC236}">
                    <a16:creationId xmlns:a16="http://schemas.microsoft.com/office/drawing/2014/main" id="{85464373-58C6-FF2E-C31A-1814483A95B2}"/>
                  </a:ext>
                </a:extLst>
              </p:cNvPr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3" name="ส่วนโค้ง 107">
                <a:extLst>
                  <a:ext uri="{FF2B5EF4-FFF2-40B4-BE49-F238E27FC236}">
                    <a16:creationId xmlns:a16="http://schemas.microsoft.com/office/drawing/2014/main" id="{BC5D42CF-1524-FF63-F389-68EFF44AB64B}"/>
                  </a:ext>
                </a:extLst>
              </p:cNvPr>
              <p:cNvSpPr/>
              <p:nvPr/>
            </p:nvSpPr>
            <p:spPr>
              <a:xfrm rot="8263937">
                <a:off x="5754896" y="2202259"/>
                <a:ext cx="179999" cy="179999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4" name="วงรี 108">
                <a:extLst>
                  <a:ext uri="{FF2B5EF4-FFF2-40B4-BE49-F238E27FC236}">
                    <a16:creationId xmlns:a16="http://schemas.microsoft.com/office/drawing/2014/main" id="{BE671DFB-2E49-D67C-7F85-FB8F8D9FD1A2}"/>
                  </a:ext>
                </a:extLst>
              </p:cNvPr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5" name="วงรี 109">
                <a:extLst>
                  <a:ext uri="{FF2B5EF4-FFF2-40B4-BE49-F238E27FC236}">
                    <a16:creationId xmlns:a16="http://schemas.microsoft.com/office/drawing/2014/main" id="{2253B3B8-BBD3-1458-D035-BA8760E71560}"/>
                  </a:ext>
                </a:extLst>
              </p:cNvPr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5"/>
                <a:endParaRPr lang="th-TH" sz="2800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599200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0D9DD0-9805-67E0-7B3A-7F2B563C6A5D}"/>
              </a:ext>
            </a:extLst>
          </p:cNvPr>
          <p:cNvSpPr txBox="1"/>
          <p:nvPr/>
        </p:nvSpPr>
        <p:spPr>
          <a:xfrm>
            <a:off x="0" y="108272"/>
            <a:ext cx="9518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sz="2500" dirty="0">
              <a:solidFill>
                <a:srgbClr val="C0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509F25-838C-9B20-C02E-EFC2A2128401}"/>
              </a:ext>
            </a:extLst>
          </p:cNvPr>
          <p:cNvCxnSpPr>
            <a:cxnSpLocks/>
          </p:cNvCxnSpPr>
          <p:nvPr/>
        </p:nvCxnSpPr>
        <p:spPr>
          <a:xfrm>
            <a:off x="446044" y="517322"/>
            <a:ext cx="201234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366355-BD42-FA5A-4C7F-C0D3C605B4CC}"/>
              </a:ext>
            </a:extLst>
          </p:cNvPr>
          <p:cNvCxnSpPr>
            <a:cxnSpLocks/>
          </p:cNvCxnSpPr>
          <p:nvPr/>
        </p:nvCxnSpPr>
        <p:spPr>
          <a:xfrm>
            <a:off x="5755061" y="517322"/>
            <a:ext cx="140274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28F4FB-551D-C049-0684-0FE327A98DF5}"/>
              </a:ext>
            </a:extLst>
          </p:cNvPr>
          <p:cNvCxnSpPr>
            <a:cxnSpLocks/>
          </p:cNvCxnSpPr>
          <p:nvPr/>
        </p:nvCxnSpPr>
        <p:spPr>
          <a:xfrm>
            <a:off x="2669585" y="517322"/>
            <a:ext cx="292924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AutoShape 2">
            <a:extLst>
              <a:ext uri="{FF2B5EF4-FFF2-40B4-BE49-F238E27FC236}">
                <a16:creationId xmlns:a16="http://schemas.microsoft.com/office/drawing/2014/main" id="{41877382-0FE5-4B35-AC1D-3E296CB5E4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B067C3-61D3-49A9-4710-AD835AC6F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1" y="926374"/>
            <a:ext cx="9084039" cy="410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46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79204" y="1153197"/>
            <a:ext cx="25958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vi-VN" sz="24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204" y="3058520"/>
            <a:ext cx="32319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vi-VN" sz="24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947" y="1698254"/>
            <a:ext cx="78728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8947" y="3603577"/>
            <a:ext cx="56585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1FB778-EFEB-ABFD-F756-823E283E4A04}"/>
              </a:ext>
            </a:extLst>
          </p:cNvPr>
          <p:cNvSpPr txBox="1"/>
          <p:nvPr/>
        </p:nvSpPr>
        <p:spPr>
          <a:xfrm>
            <a:off x="0" y="108272"/>
            <a:ext cx="9518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500" dirty="0">
              <a:solidFill>
                <a:srgbClr val="C0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9074C9-8034-162A-1DC1-E171D4DD8DB8}"/>
              </a:ext>
            </a:extLst>
          </p:cNvPr>
          <p:cNvCxnSpPr>
            <a:cxnSpLocks/>
          </p:cNvCxnSpPr>
          <p:nvPr/>
        </p:nvCxnSpPr>
        <p:spPr>
          <a:xfrm>
            <a:off x="1738859" y="517322"/>
            <a:ext cx="93688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F306C4-FDF5-688A-02BF-08578906B988}"/>
              </a:ext>
            </a:extLst>
          </p:cNvPr>
          <p:cNvCxnSpPr>
            <a:cxnSpLocks/>
          </p:cNvCxnSpPr>
          <p:nvPr/>
        </p:nvCxnSpPr>
        <p:spPr>
          <a:xfrm>
            <a:off x="5917454" y="517322"/>
            <a:ext cx="100800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CA408A-B1C0-99D5-F9C5-F9DAE61367F0}"/>
              </a:ext>
            </a:extLst>
          </p:cNvPr>
          <p:cNvCxnSpPr>
            <a:cxnSpLocks/>
          </p:cNvCxnSpPr>
          <p:nvPr/>
        </p:nvCxnSpPr>
        <p:spPr>
          <a:xfrm>
            <a:off x="4156631" y="517322"/>
            <a:ext cx="1457185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Bài 2 - LTVC 3">
            <a:hlinkClick r:id="" action="ppaction://media"/>
            <a:extLst>
              <a:ext uri="{FF2B5EF4-FFF2-40B4-BE49-F238E27FC236}">
                <a16:creationId xmlns:a16="http://schemas.microsoft.com/office/drawing/2014/main" id="{2F662342-7C60-1642-9C4B-DE7D1D107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000" y="60071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D82660-45BA-B20C-3033-9E77D44691B9}"/>
              </a:ext>
            </a:extLst>
          </p:cNvPr>
          <p:cNvSpPr txBox="1"/>
          <p:nvPr/>
        </p:nvSpPr>
        <p:spPr>
          <a:xfrm>
            <a:off x="257511" y="212142"/>
            <a:ext cx="888648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Chép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B7AB69EF-A1D4-7BE0-A369-F9D759550166}"/>
              </a:ext>
            </a:extLst>
          </p:cNvPr>
          <p:cNvSpPr/>
          <p:nvPr/>
        </p:nvSpPr>
        <p:spPr>
          <a:xfrm>
            <a:off x="672357" y="1456949"/>
            <a:ext cx="2226833" cy="4518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chóc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3984BCD0-3E55-7A11-AAB9-8F7E42A525FB}"/>
              </a:ext>
            </a:extLst>
          </p:cNvPr>
          <p:cNvSpPr/>
          <p:nvPr/>
        </p:nvSpPr>
        <p:spPr>
          <a:xfrm>
            <a:off x="672356" y="2174466"/>
            <a:ext cx="2226833" cy="4518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D67FEE7D-92E6-55F7-C3CB-EE568656ECEB}"/>
              </a:ext>
            </a:extLst>
          </p:cNvPr>
          <p:cNvSpPr/>
          <p:nvPr/>
        </p:nvSpPr>
        <p:spPr>
          <a:xfrm>
            <a:off x="672356" y="2890110"/>
            <a:ext cx="2226833" cy="4518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4EBE5F70-388E-F035-0AFA-B325D241418C}"/>
              </a:ext>
            </a:extLst>
          </p:cNvPr>
          <p:cNvSpPr/>
          <p:nvPr/>
        </p:nvSpPr>
        <p:spPr>
          <a:xfrm>
            <a:off x="3991093" y="1456949"/>
            <a:ext cx="4537642" cy="4518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4F6E85CA-CC5B-9D03-CD91-EE049AC559D1}"/>
              </a:ext>
            </a:extLst>
          </p:cNvPr>
          <p:cNvSpPr/>
          <p:nvPr/>
        </p:nvSpPr>
        <p:spPr>
          <a:xfrm>
            <a:off x="3991095" y="2197888"/>
            <a:ext cx="4537640" cy="4518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hót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vòm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3FF240E1-DB7F-AB92-1A99-5C7B25364FF3}"/>
              </a:ext>
            </a:extLst>
          </p:cNvPr>
          <p:cNvSpPr/>
          <p:nvPr/>
        </p:nvSpPr>
        <p:spPr>
          <a:xfrm>
            <a:off x="3978973" y="2890109"/>
            <a:ext cx="4537641" cy="4518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B7F056-7678-8E45-FA81-91D8587FF718}"/>
              </a:ext>
            </a:extLst>
          </p:cNvPr>
          <p:cNvCxnSpPr>
            <a:cxnSpLocks/>
          </p:cNvCxnSpPr>
          <p:nvPr/>
        </p:nvCxnSpPr>
        <p:spPr>
          <a:xfrm>
            <a:off x="672356" y="616078"/>
            <a:ext cx="83195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768D4B-29A2-E722-4AE1-FFB24250F9D4}"/>
              </a:ext>
            </a:extLst>
          </p:cNvPr>
          <p:cNvCxnSpPr>
            <a:cxnSpLocks/>
          </p:cNvCxnSpPr>
          <p:nvPr/>
        </p:nvCxnSpPr>
        <p:spPr>
          <a:xfrm>
            <a:off x="6618157" y="637243"/>
            <a:ext cx="91440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AD8FCE-4EF5-B62B-980D-D4B5189D31CF}"/>
              </a:ext>
            </a:extLst>
          </p:cNvPr>
          <p:cNvCxnSpPr>
            <a:cxnSpLocks/>
          </p:cNvCxnSpPr>
          <p:nvPr/>
        </p:nvCxnSpPr>
        <p:spPr>
          <a:xfrm>
            <a:off x="7696780" y="619916"/>
            <a:ext cx="1132427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9FA6A5-23E6-6E78-AED2-24CAA2569AAF}"/>
              </a:ext>
            </a:extLst>
          </p:cNvPr>
          <p:cNvCxnSpPr>
            <a:cxnSpLocks/>
          </p:cNvCxnSpPr>
          <p:nvPr/>
        </p:nvCxnSpPr>
        <p:spPr>
          <a:xfrm>
            <a:off x="2715718" y="619916"/>
            <a:ext cx="831954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A1B171-5BFA-8AD1-5A1D-AAFE322BF056}"/>
              </a:ext>
            </a:extLst>
          </p:cNvPr>
          <p:cNvCxnSpPr>
            <a:cxnSpLocks/>
          </p:cNvCxnSpPr>
          <p:nvPr/>
        </p:nvCxnSpPr>
        <p:spPr>
          <a:xfrm>
            <a:off x="5314013" y="632569"/>
            <a:ext cx="68705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Bài 3 - LTVC 3">
            <a:hlinkClick r:id="" action="ppaction://media"/>
            <a:extLst>
              <a:ext uri="{FF2B5EF4-FFF2-40B4-BE49-F238E27FC236}">
                <a16:creationId xmlns:a16="http://schemas.microsoft.com/office/drawing/2014/main" id="{6CBA618E-AA8E-EE05-D985-04668BEA2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966" y="104102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3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513" y="3993808"/>
            <a:ext cx="3751660" cy="1162478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911032" y="1993364"/>
            <a:ext cx="702980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ctr">
              <a:buNone/>
            </a:pPr>
            <a:r>
              <a:rPr lang="en-US" altLang="zh-CN" sz="3600" b="1" dirty="0">
                <a:solidFill>
                  <a:srgbClr val="DC5D3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TẠM BIỆT VÀ HẸN GẶP LẠI!</a:t>
            </a:r>
            <a:endParaRPr lang="zh-CN" altLang="en-US" sz="3600" b="1" dirty="0">
              <a:solidFill>
                <a:srgbClr val="DC5D3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 descr="2223be3d229db37d30f334096b915142">
            <a:extLst>
              <a:ext uri="{FF2B5EF4-FFF2-40B4-BE49-F238E27FC236}">
                <a16:creationId xmlns:a16="http://schemas.microsoft.com/office/drawing/2014/main" id="{20E868B6-9E3A-4DCE-8857-FC3AA41E65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3" y="2515378"/>
            <a:ext cx="2565246" cy="2413986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610C4D7C-F161-47F0-BD74-2D5F8B7C69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6962" y="111113"/>
            <a:ext cx="3124133" cy="16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70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" y="-477"/>
            <a:ext cx="9144476" cy="52092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2270"/>
            <a:ext cx="9144000" cy="313647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29153" y="1143000"/>
            <a:ext cx="7091587" cy="2543175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1350">
                <a:solidFill>
                  <a:prstClr val="white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13" y="3618202"/>
            <a:ext cx="3817953" cy="1590545"/>
          </a:xfrm>
          <a:prstGeom prst="rect">
            <a:avLst/>
          </a:prstGeom>
        </p:spPr>
      </p:pic>
      <p:pic>
        <p:nvPicPr>
          <p:cNvPr id="2" name="图片 6" descr="61af0faad64fb">
            <a:extLst>
              <a:ext uri="{FF2B5EF4-FFF2-40B4-BE49-F238E27FC236}">
                <a16:creationId xmlns:a16="http://schemas.microsoft.com/office/drawing/2014/main" id="{340E78B4-266A-23E8-3B36-DD190D279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938766" y="3189921"/>
            <a:ext cx="3860679" cy="2228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55F00D-C707-5C41-D4F0-BDB8FF9D2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79" y="1670816"/>
            <a:ext cx="8961897" cy="1243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mẫu- Em Yêu Mùa Hè Quê Em - Nhạc và lời- Trần Minh Đặng - Âm nhạc lớp 4 (Beat- Karake TKB) 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12A42C2-444F-6A0F-3AA9-01951D345D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180" y="27169"/>
            <a:ext cx="8365347" cy="47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0673E-B50B-3D9B-1FE6-CF6434869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367"/>
            <a:ext cx="9144000" cy="485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11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F1E62-97A1-A815-A34D-25F70A3E0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ẢNH ĐỒNG LÚA LTVC - Image to video">
            <a:hlinkClick r:id="" action="ppaction://media"/>
            <a:extLst>
              <a:ext uri="{FF2B5EF4-FFF2-40B4-BE49-F238E27FC236}">
                <a16:creationId xmlns:a16="http://schemas.microsoft.com/office/drawing/2014/main" id="{20875212-AD9B-C855-CEDD-4E2B4DB128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2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2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6EA902-030F-0D06-A7FC-0102FA929570}"/>
              </a:ext>
            </a:extLst>
          </p:cNvPr>
          <p:cNvSpPr txBox="1"/>
          <p:nvPr/>
        </p:nvSpPr>
        <p:spPr>
          <a:xfrm>
            <a:off x="2158584" y="1124262"/>
            <a:ext cx="457949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0" dirty="0">
                <a:solidFill>
                  <a:srgbClr val="C00000"/>
                </a:solidFill>
                <a:latin typeface="Times New Roman" panose="02020603050405020304" pitchFamily="18" charset="0"/>
                <a:ea typeface="SimHei" panose="02010609060101010101" pitchFamily="49" charset="-122"/>
                <a:cs typeface="Times New Roman" panose="02020603050405020304" pitchFamily="18" charset="0"/>
              </a:rPr>
              <a:t>S/14</a:t>
            </a:r>
          </a:p>
        </p:txBody>
      </p:sp>
    </p:spTree>
    <p:extLst>
      <p:ext uri="{BB962C8B-B14F-4D97-AF65-F5344CB8AC3E}">
        <p14:creationId xmlns:p14="http://schemas.microsoft.com/office/powerpoint/2010/main" val="1379190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F8B47E-F57F-1A32-D24F-3E5FFD4B9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714"/>
            <a:ext cx="9144000" cy="4542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9E94B-29B7-33A5-D90B-0BC64ACCACBC}"/>
              </a:ext>
            </a:extLst>
          </p:cNvPr>
          <p:cNvSpPr txBox="1"/>
          <p:nvPr/>
        </p:nvSpPr>
        <p:spPr>
          <a:xfrm>
            <a:off x="0" y="108272"/>
            <a:ext cx="9518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sz="2500" dirty="0">
              <a:solidFill>
                <a:srgbClr val="C0000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36D3AB7-ED18-CF74-8AD3-4A230AA9862F}"/>
              </a:ext>
            </a:extLst>
          </p:cNvPr>
          <p:cNvCxnSpPr>
            <a:cxnSpLocks/>
          </p:cNvCxnSpPr>
          <p:nvPr/>
        </p:nvCxnSpPr>
        <p:spPr>
          <a:xfrm>
            <a:off x="446044" y="517322"/>
            <a:ext cx="201234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997FD6-A097-11ED-88F3-F0C64BAE9610}"/>
              </a:ext>
            </a:extLst>
          </p:cNvPr>
          <p:cNvCxnSpPr>
            <a:cxnSpLocks/>
          </p:cNvCxnSpPr>
          <p:nvPr/>
        </p:nvCxnSpPr>
        <p:spPr>
          <a:xfrm>
            <a:off x="5755061" y="517322"/>
            <a:ext cx="140274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25B15C-234C-E727-181B-79ABEE4A0461}"/>
              </a:ext>
            </a:extLst>
          </p:cNvPr>
          <p:cNvCxnSpPr>
            <a:cxnSpLocks/>
          </p:cNvCxnSpPr>
          <p:nvPr/>
        </p:nvCxnSpPr>
        <p:spPr>
          <a:xfrm>
            <a:off x="2669585" y="517322"/>
            <a:ext cx="292924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Bài 1 - LTVC 3">
            <a:hlinkClick r:id="" action="ppaction://media"/>
            <a:extLst>
              <a:ext uri="{FF2B5EF4-FFF2-40B4-BE49-F238E27FC236}">
                <a16:creationId xmlns:a16="http://schemas.microsoft.com/office/drawing/2014/main" id="{5416037C-1C16-005C-1BE9-5C6DE4DF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244" y="6341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6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D9DD0-9805-67E0-7B3A-7F2B563C6A5D}"/>
              </a:ext>
            </a:extLst>
          </p:cNvPr>
          <p:cNvSpPr txBox="1"/>
          <p:nvPr/>
        </p:nvSpPr>
        <p:spPr>
          <a:xfrm>
            <a:off x="0" y="108272"/>
            <a:ext cx="9518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sz="2500" dirty="0">
              <a:solidFill>
                <a:srgbClr val="C0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509F25-838C-9B20-C02E-EFC2A2128401}"/>
              </a:ext>
            </a:extLst>
          </p:cNvPr>
          <p:cNvCxnSpPr>
            <a:cxnSpLocks/>
          </p:cNvCxnSpPr>
          <p:nvPr/>
        </p:nvCxnSpPr>
        <p:spPr>
          <a:xfrm>
            <a:off x="446044" y="517322"/>
            <a:ext cx="201234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366355-BD42-FA5A-4C7F-C0D3C605B4CC}"/>
              </a:ext>
            </a:extLst>
          </p:cNvPr>
          <p:cNvCxnSpPr>
            <a:cxnSpLocks/>
          </p:cNvCxnSpPr>
          <p:nvPr/>
        </p:nvCxnSpPr>
        <p:spPr>
          <a:xfrm>
            <a:off x="5755061" y="517322"/>
            <a:ext cx="140274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28F4FB-551D-C049-0684-0FE327A98DF5}"/>
              </a:ext>
            </a:extLst>
          </p:cNvPr>
          <p:cNvCxnSpPr>
            <a:cxnSpLocks/>
          </p:cNvCxnSpPr>
          <p:nvPr/>
        </p:nvCxnSpPr>
        <p:spPr>
          <a:xfrm>
            <a:off x="2669585" y="517322"/>
            <a:ext cx="292924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AutoShape 2">
            <a:extLst>
              <a:ext uri="{FF2B5EF4-FFF2-40B4-BE49-F238E27FC236}">
                <a16:creationId xmlns:a16="http://schemas.microsoft.com/office/drawing/2014/main" id="{41877382-0FE5-4B35-AC1D-3E296CB5E4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AEA245-F79A-6EF7-1571-A3A857B2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61" y="1425413"/>
            <a:ext cx="8679305" cy="30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4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F8B47E-F57F-1A32-D24F-3E5FFD4B9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714"/>
            <a:ext cx="9144000" cy="45427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69E94B-29B7-33A5-D90B-0BC64ACCACBC}"/>
              </a:ext>
            </a:extLst>
          </p:cNvPr>
          <p:cNvSpPr txBox="1"/>
          <p:nvPr/>
        </p:nvSpPr>
        <p:spPr>
          <a:xfrm>
            <a:off x="0" y="108272"/>
            <a:ext cx="9518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25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  <a:endParaRPr lang="en-US" sz="2500" dirty="0">
              <a:solidFill>
                <a:srgbClr val="C0000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36D3AB7-ED18-CF74-8AD3-4A230AA9862F}"/>
              </a:ext>
            </a:extLst>
          </p:cNvPr>
          <p:cNvCxnSpPr>
            <a:cxnSpLocks/>
          </p:cNvCxnSpPr>
          <p:nvPr/>
        </p:nvCxnSpPr>
        <p:spPr>
          <a:xfrm>
            <a:off x="446044" y="517322"/>
            <a:ext cx="2012343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997FD6-A097-11ED-88F3-F0C64BAE9610}"/>
              </a:ext>
            </a:extLst>
          </p:cNvPr>
          <p:cNvCxnSpPr>
            <a:cxnSpLocks/>
          </p:cNvCxnSpPr>
          <p:nvPr/>
        </p:nvCxnSpPr>
        <p:spPr>
          <a:xfrm>
            <a:off x="5755061" y="517322"/>
            <a:ext cx="140274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25B15C-234C-E727-181B-79ABEE4A0461}"/>
              </a:ext>
            </a:extLst>
          </p:cNvPr>
          <p:cNvCxnSpPr>
            <a:cxnSpLocks/>
          </p:cNvCxnSpPr>
          <p:nvPr/>
        </p:nvCxnSpPr>
        <p:spPr>
          <a:xfrm>
            <a:off x="2647099" y="517322"/>
            <a:ext cx="2929241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617009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3457</TotalTime>
  <Words>260</Words>
  <Application>Microsoft Office PowerPoint</Application>
  <PresentationFormat>On-screen Show (16:9)</PresentationFormat>
  <Paragraphs>35</Paragraphs>
  <Slides>13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Coiny</vt:lpstr>
      <vt:lpstr>SVN-Rounded</vt:lpstr>
      <vt:lpstr>SVN-Vanessas Valentine</vt:lpstr>
      <vt:lpstr>Times New Roman</vt:lpstr>
      <vt:lpstr>UVN Sach Vo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Ngô Huỳnh Thanh Thúy - Tiểu học Kinh Dinh</dc:creator>
  <cp:lastModifiedBy>Administrator</cp:lastModifiedBy>
  <cp:revision>131</cp:revision>
  <dcterms:created xsi:type="dcterms:W3CDTF">2021-12-21T12:51:08Z</dcterms:created>
  <dcterms:modified xsi:type="dcterms:W3CDTF">2025-09-13T15:00:10Z</dcterms:modified>
</cp:coreProperties>
</file>