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20"/>
  </p:notesMasterIdLst>
  <p:sldIdLst>
    <p:sldId id="373" r:id="rId2"/>
    <p:sldId id="303" r:id="rId3"/>
    <p:sldId id="374" r:id="rId4"/>
    <p:sldId id="468" r:id="rId5"/>
    <p:sldId id="302" r:id="rId6"/>
    <p:sldId id="469" r:id="rId7"/>
    <p:sldId id="304" r:id="rId8"/>
    <p:sldId id="264" r:id="rId9"/>
    <p:sldId id="375" r:id="rId10"/>
    <p:sldId id="381" r:id="rId11"/>
    <p:sldId id="377" r:id="rId12"/>
    <p:sldId id="471" r:id="rId13"/>
    <p:sldId id="378" r:id="rId14"/>
    <p:sldId id="472" r:id="rId15"/>
    <p:sldId id="379" r:id="rId16"/>
    <p:sldId id="467" r:id="rId17"/>
    <p:sldId id="376" r:id="rId18"/>
    <p:sldId id="4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472C4"/>
    <a:srgbClr val="0000FF"/>
    <a:srgbClr val="0055FE"/>
    <a:srgbClr val="F9F7FF"/>
    <a:srgbClr val="E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3465" autoAdjust="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02886-21BB-4510-BF19-F44650CC781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0E856-D398-411A-8B8A-7E5C8A9EF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0E856-D398-411A-8B8A-7E5C8A9EF9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2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C2CDE-5868-CE03-00D4-B245662C9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B19EF-F7BD-AFE7-F3A7-C07BC8ACE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D61FF-6F8A-B5F7-B7EF-4B6B615E0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6A0E1-EC50-09D2-30D7-250B5A62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C5661-5F08-A634-AA1C-C5AA556D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086AED-015C-4DFE-F35A-3709918A2A0F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8F15-2BEA-31B9-ED9A-9C59AD3F4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07827-008A-7303-87DA-626F53FC6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F1D06-8540-4FD3-5E59-753C3F00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12BC0-4A5A-9157-E357-1BD5D6BC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DAE36-53F5-B6E5-9EF9-AB3E7AEF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2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F4D568-2892-1A1E-FACC-74E1CEC29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D73A3-5045-A5A6-C053-8FC8BF39F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2C948-BD34-D0B2-01F5-F11F24E7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3CFBE-23A6-AEA8-965F-FB34670ED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F6641-C750-EFE8-634A-013DB91F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6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3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4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8325228" y="654542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830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220F2-829A-34FA-A171-475B6CCA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E0A57-4DAC-6312-25D7-295546C07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B9625-9BAB-9E12-68F0-37A77CA9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2B12F-A1F6-EC09-73A3-B174182E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1571-4A24-A571-40C6-38AAD4A9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3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0BA0-6705-74D9-C14F-EF8354CF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FE6DE-F912-5E52-E666-8FB3FA184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83711-372C-2914-49A4-F2DA797B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FD2F9-B978-23E6-A94C-2AD283C6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A3916-145E-E743-D932-A7E0531D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9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B298C-44B9-8125-8D26-64EE02A6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36504-658D-D091-F182-7712340C3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42039-6823-EE58-2760-CE6FA2E2F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3062A-5312-FC7D-7731-07304E23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B80B7-C3CA-93C2-F1AB-C77A3B5E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B0D7B-ADE2-BF6B-A705-F5F4D5CC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0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03F0B-8604-36B3-6B81-D2C2602C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9729-7AD0-BA77-2AB9-03C94C3A1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02DA1-4663-C3C9-4945-CDAA617D7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B0E4D-6A73-17D6-1C66-736EBE66F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F04B4-796C-998A-E74A-BF35AB8FA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71527-E65D-BBCA-3ABC-E19E540B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6E2C30-DE96-3034-BA49-88BC7523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4E5ED-8DE1-62DA-C6CB-F9D72276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5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30152-A4A7-9E3A-4CEF-7FB849B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11E67-57BE-1B6A-1DDF-242DA3EF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B547A-2A74-AEF9-5E7C-64A3E055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BE00C-43DA-9A45-FF4A-4934E87F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ECC7814C-59EC-ACCA-4245-9BEF2A51A15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5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63430-CCC7-1F73-C3A2-207200DA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53545-A91D-B617-CB51-C2614985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F6216-CF81-CDAE-6617-6040E6F3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AC7D4-0977-8F44-4D1C-0504690E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B9CB3-0B42-0DE3-0D90-52B19B272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61F53-F691-F082-DFA1-E029FB1FD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2D1B1-12FA-775E-8245-29F579B21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BF890-CC1C-6FE7-4734-834B12B5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76F5B-F42D-B0A8-0F42-58F54446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EAA1B-F735-C8D2-6101-B5DDD887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194F-9BB8-6F3E-91E0-210A8857A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D98B6-9614-6E85-0EEE-477471B47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EF348-F039-2A62-6E73-34F303F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67F26-7F63-8AD2-EA00-A874E892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0C6F2-C972-36D0-2714-F7F93132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3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895D2-D5C1-943D-82F1-59CB0F45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E86BD-F20E-B575-FD42-1F0B5B5F5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6C1B4-4193-BC40-A162-C72668717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AD8B6-763E-98C1-FF13-E2C40115B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DBE42-5712-A149-8E2E-8FBA86240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679" r:id="rId13"/>
    <p:sldLayoutId id="2147483678" r:id="rId14"/>
    <p:sldLayoutId id="21474837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0013" y="-80889"/>
            <a:ext cx="12650153" cy="70197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15E33F-4959-9E00-0053-A94A52C63106}"/>
              </a:ext>
            </a:extLst>
          </p:cNvPr>
          <p:cNvSpPr txBox="1">
            <a:spLocks/>
          </p:cNvSpPr>
          <p:nvPr/>
        </p:nvSpPr>
        <p:spPr>
          <a:xfrm>
            <a:off x="2405470" y="2454221"/>
            <a:ext cx="7381060" cy="2454331"/>
          </a:xfrm>
          <a:prstGeom prst="rect">
            <a:avLst/>
          </a:prstGeom>
        </p:spPr>
        <p:txBody>
          <a:bodyPr vert="horz" lIns="76809" tIns="38405" rIns="76809" bIns="3840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2667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MÔN: </a:t>
            </a:r>
            <a:r>
              <a:rPr lang="vi-VN" altLang="vi-VN" sz="2667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 VIỆT – </a:t>
            </a:r>
            <a:r>
              <a:rPr lang="vi-VN" altLang="vi-VN" sz="2667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 </a:t>
            </a:r>
            <a:r>
              <a:rPr lang="vi-VN" altLang="vi-VN" sz="2667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1A2</a:t>
            </a:r>
            <a:endParaRPr lang="en-US" altLang="vi-VN" sz="2667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vi-VN" sz="2667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vi-VN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65: iên – iêt (tiết 1)</a:t>
            </a:r>
            <a:endParaRPr lang="en-US" altLang="vi-V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vi-VN" sz="3200" b="1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vi-VN" sz="2400" b="1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</a:t>
            </a:r>
            <a:r>
              <a:rPr lang="en-US" altLang="vi-VN" sz="24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altLang="vi-VN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vi-VN" altLang="vi-VN" sz="24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Nguyễn </a:t>
            </a:r>
            <a:r>
              <a:rPr lang="vi-VN" altLang="vi-VN" sz="2400" b="1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Khánh Linh</a:t>
            </a:r>
            <a:endParaRPr lang="en-US" altLang="vi-VN" sz="2667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CC6DA-BA40-D9EB-A425-A8B3808AB571}"/>
              </a:ext>
            </a:extLst>
          </p:cNvPr>
          <p:cNvSpPr/>
          <p:nvPr/>
        </p:nvSpPr>
        <p:spPr>
          <a:xfrm>
            <a:off x="1308805" y="2055183"/>
            <a:ext cx="10046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THẦY CÔ GIÁO VỀ DỰ GIỜ </a:t>
            </a:r>
            <a:endParaRPr lang="en-US" sz="3200" b="1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A516D-51B7-39F4-5232-452B8FA89EB3}"/>
              </a:ext>
            </a:extLst>
          </p:cNvPr>
          <p:cNvSpPr txBox="1">
            <a:spLocks/>
          </p:cNvSpPr>
          <p:nvPr/>
        </p:nvSpPr>
        <p:spPr>
          <a:xfrm>
            <a:off x="2286408" y="-399147"/>
            <a:ext cx="7381060" cy="1313548"/>
          </a:xfrm>
          <a:prstGeom prst="rect">
            <a:avLst/>
          </a:prstGeom>
        </p:spPr>
        <p:txBody>
          <a:bodyPr vert="horz" lIns="76809" tIns="38405" rIns="76809" bIns="3840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vi-VN" sz="2667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89CC8E-D2C1-61E6-14C8-0DFF28D065BD}"/>
              </a:ext>
            </a:extLst>
          </p:cNvPr>
          <p:cNvSpPr txBox="1">
            <a:spLocks/>
          </p:cNvSpPr>
          <p:nvPr/>
        </p:nvSpPr>
        <p:spPr>
          <a:xfrm>
            <a:off x="2405470" y="-151425"/>
            <a:ext cx="7381060" cy="1062433"/>
          </a:xfrm>
          <a:prstGeom prst="rect">
            <a:avLst/>
          </a:prstGeom>
        </p:spPr>
        <p:txBody>
          <a:bodyPr vert="horz" lIns="76809" tIns="38405" rIns="76809" bIns="3840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UBND QUẬN NGÔ QUYỀN</a:t>
            </a:r>
          </a:p>
          <a:p>
            <a:r>
              <a:rPr lang="vi-VN" altLang="vi-VN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NGUYỄN KHUYẾN</a:t>
            </a:r>
            <a:endParaRPr lang="en-US" altLang="vi-V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01134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AFD24-A9D4-77FC-98DF-1885DF28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7022" r="72913" b="4044"/>
          <a:stretch/>
        </p:blipFill>
        <p:spPr>
          <a:xfrm>
            <a:off x="2393112" y="1016732"/>
            <a:ext cx="6984776" cy="501830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049F48E-3AB2-E273-E16C-282477647CBD}"/>
              </a:ext>
            </a:extLst>
          </p:cNvPr>
          <p:cNvSpPr/>
          <p:nvPr/>
        </p:nvSpPr>
        <p:spPr>
          <a:xfrm>
            <a:off x="4172607" y="3541986"/>
            <a:ext cx="872359" cy="472966"/>
          </a:xfrm>
          <a:custGeom>
            <a:avLst/>
            <a:gdLst>
              <a:gd name="connsiteX0" fmla="*/ 0 w 893379"/>
              <a:gd name="connsiteY0" fmla="*/ 430924 h 430924"/>
              <a:gd name="connsiteX1" fmla="*/ 441434 w 893379"/>
              <a:gd name="connsiteY1" fmla="*/ 262758 h 430924"/>
              <a:gd name="connsiteX2" fmla="*/ 893379 w 893379"/>
              <a:gd name="connsiteY2" fmla="*/ 0 h 43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379" h="430924">
                <a:moveTo>
                  <a:pt x="0" y="430924"/>
                </a:moveTo>
                <a:cubicBezTo>
                  <a:pt x="146269" y="382751"/>
                  <a:pt x="292538" y="334579"/>
                  <a:pt x="441434" y="262758"/>
                </a:cubicBezTo>
                <a:cubicBezTo>
                  <a:pt x="590330" y="190937"/>
                  <a:pt x="741854" y="95468"/>
                  <a:pt x="893379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D6A56-36CD-96CC-A129-6BEB371CBD50}"/>
              </a:ext>
            </a:extLst>
          </p:cNvPr>
          <p:cNvCxnSpPr>
            <a:cxnSpLocks/>
          </p:cNvCxnSpPr>
          <p:nvPr/>
        </p:nvCxnSpPr>
        <p:spPr>
          <a:xfrm flipV="1">
            <a:off x="4876800" y="2469931"/>
            <a:ext cx="315310" cy="2207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F34BB1-1896-A804-914D-83C1331AFB20}"/>
              </a:ext>
            </a:extLst>
          </p:cNvPr>
          <p:cNvCxnSpPr>
            <a:cxnSpLocks/>
          </p:cNvCxnSpPr>
          <p:nvPr/>
        </p:nvCxnSpPr>
        <p:spPr>
          <a:xfrm>
            <a:off x="5192110" y="2488324"/>
            <a:ext cx="283780" cy="202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57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7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7ED80D-7C77-D02A-8E54-7465E9045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43913"/>
          <a:stretch/>
        </p:blipFill>
        <p:spPr>
          <a:xfrm>
            <a:off x="2362200" y="0"/>
            <a:ext cx="7757160" cy="5834079"/>
          </a:xfr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94ADD67-B944-EAC3-CD3B-DB023819EEB1}"/>
              </a:ext>
            </a:extLst>
          </p:cNvPr>
          <p:cNvCxnSpPr>
            <a:cxnSpLocks/>
          </p:cNvCxnSpPr>
          <p:nvPr/>
        </p:nvCxnSpPr>
        <p:spPr>
          <a:xfrm flipV="1">
            <a:off x="4349166" y="2740699"/>
            <a:ext cx="185963" cy="1535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3F8BB8-518B-8DE1-5E22-F0565C8990E9}"/>
              </a:ext>
            </a:extLst>
          </p:cNvPr>
          <p:cNvCxnSpPr>
            <a:cxnSpLocks/>
          </p:cNvCxnSpPr>
          <p:nvPr/>
        </p:nvCxnSpPr>
        <p:spPr>
          <a:xfrm>
            <a:off x="4535129" y="2740699"/>
            <a:ext cx="191729" cy="1535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092D2E-6106-DE35-0291-2759CDCDEEA1}"/>
              </a:ext>
            </a:extLst>
          </p:cNvPr>
          <p:cNvCxnSpPr>
            <a:cxnSpLocks/>
          </p:cNvCxnSpPr>
          <p:nvPr/>
        </p:nvCxnSpPr>
        <p:spPr>
          <a:xfrm flipV="1">
            <a:off x="7048300" y="2765850"/>
            <a:ext cx="185963" cy="1535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D5F617-0292-7B4A-DB54-0EF3B62FCBAF}"/>
              </a:ext>
            </a:extLst>
          </p:cNvPr>
          <p:cNvCxnSpPr>
            <a:cxnSpLocks/>
          </p:cNvCxnSpPr>
          <p:nvPr/>
        </p:nvCxnSpPr>
        <p:spPr>
          <a:xfrm>
            <a:off x="7234263" y="2765850"/>
            <a:ext cx="191729" cy="1535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4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0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544F68-12C4-8A82-C445-BDFBE2C20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 r="29000"/>
          <a:stretch/>
        </p:blipFill>
        <p:spPr>
          <a:xfrm>
            <a:off x="2552700" y="0"/>
            <a:ext cx="7086600" cy="60198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ACDB2B-E3DF-2300-5D11-5C8FC52C4646}"/>
              </a:ext>
            </a:extLst>
          </p:cNvPr>
          <p:cNvCxnSpPr>
            <a:cxnSpLocks/>
          </p:cNvCxnSpPr>
          <p:nvPr/>
        </p:nvCxnSpPr>
        <p:spPr>
          <a:xfrm flipV="1">
            <a:off x="5729748" y="2855651"/>
            <a:ext cx="314632" cy="1382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A8424D-E389-4CCD-AB25-C0C423D74173}"/>
              </a:ext>
            </a:extLst>
          </p:cNvPr>
          <p:cNvCxnSpPr>
            <a:cxnSpLocks/>
          </p:cNvCxnSpPr>
          <p:nvPr/>
        </p:nvCxnSpPr>
        <p:spPr>
          <a:xfrm>
            <a:off x="6044380" y="2855651"/>
            <a:ext cx="297426" cy="1382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65841-E14F-CF6A-B8F6-8DCF0FAABE0C}"/>
              </a:ext>
            </a:extLst>
          </p:cNvPr>
          <p:cNvSpPr/>
          <p:nvPr/>
        </p:nvSpPr>
        <p:spPr>
          <a:xfrm>
            <a:off x="4918587" y="3797710"/>
            <a:ext cx="884903" cy="309716"/>
          </a:xfrm>
          <a:custGeom>
            <a:avLst/>
            <a:gdLst>
              <a:gd name="connsiteX0" fmla="*/ 0 w 899651"/>
              <a:gd name="connsiteY0" fmla="*/ 294968 h 294968"/>
              <a:gd name="connsiteX1" fmla="*/ 405580 w 899651"/>
              <a:gd name="connsiteY1" fmla="*/ 199103 h 294968"/>
              <a:gd name="connsiteX2" fmla="*/ 715296 w 899651"/>
              <a:gd name="connsiteY2" fmla="*/ 58994 h 294968"/>
              <a:gd name="connsiteX3" fmla="*/ 899651 w 899651"/>
              <a:gd name="connsiteY3" fmla="*/ 0 h 29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651" h="294968">
                <a:moveTo>
                  <a:pt x="0" y="294968"/>
                </a:moveTo>
                <a:cubicBezTo>
                  <a:pt x="143182" y="266700"/>
                  <a:pt x="286364" y="238432"/>
                  <a:pt x="405580" y="199103"/>
                </a:cubicBezTo>
                <a:cubicBezTo>
                  <a:pt x="524796" y="159774"/>
                  <a:pt x="632951" y="92178"/>
                  <a:pt x="715296" y="58994"/>
                </a:cubicBezTo>
                <a:cubicBezTo>
                  <a:pt x="797641" y="25810"/>
                  <a:pt x="848646" y="12905"/>
                  <a:pt x="89965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5FF659E-3300-B99A-3457-0CB8CB4B02B0}"/>
              </a:ext>
            </a:extLst>
          </p:cNvPr>
          <p:cNvSpPr/>
          <p:nvPr/>
        </p:nvSpPr>
        <p:spPr>
          <a:xfrm>
            <a:off x="6209071" y="3583858"/>
            <a:ext cx="803787" cy="501445"/>
          </a:xfrm>
          <a:custGeom>
            <a:avLst/>
            <a:gdLst>
              <a:gd name="connsiteX0" fmla="*/ 0 w 796413"/>
              <a:gd name="connsiteY0" fmla="*/ 501445 h 501445"/>
              <a:gd name="connsiteX1" fmla="*/ 294968 w 796413"/>
              <a:gd name="connsiteY1" fmla="*/ 427703 h 501445"/>
              <a:gd name="connsiteX2" fmla="*/ 530942 w 796413"/>
              <a:gd name="connsiteY2" fmla="*/ 272845 h 501445"/>
              <a:gd name="connsiteX3" fmla="*/ 796413 w 796413"/>
              <a:gd name="connsiteY3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413" h="501445">
                <a:moveTo>
                  <a:pt x="0" y="501445"/>
                </a:moveTo>
                <a:cubicBezTo>
                  <a:pt x="103239" y="483624"/>
                  <a:pt x="206478" y="465803"/>
                  <a:pt x="294968" y="427703"/>
                </a:cubicBezTo>
                <a:cubicBezTo>
                  <a:pt x="383458" y="389603"/>
                  <a:pt x="447368" y="344129"/>
                  <a:pt x="530942" y="272845"/>
                </a:cubicBezTo>
                <a:cubicBezTo>
                  <a:pt x="614516" y="201561"/>
                  <a:pt x="714068" y="99551"/>
                  <a:pt x="7964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EC5DE-821E-9A29-C2D4-40F37D730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9C9EF-515C-B943-C080-A0FB3BE2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4" t="22977" r="13179" b="-5803"/>
          <a:stretch/>
        </p:blipFill>
        <p:spPr>
          <a:xfrm>
            <a:off x="2354580" y="656692"/>
            <a:ext cx="7757160" cy="554461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B3E5C96-3FA2-39FE-0642-80F81569427C}"/>
              </a:ext>
            </a:extLst>
          </p:cNvPr>
          <p:cNvSpPr/>
          <p:nvPr/>
        </p:nvSpPr>
        <p:spPr>
          <a:xfrm>
            <a:off x="4762214" y="2620370"/>
            <a:ext cx="876586" cy="532263"/>
          </a:xfrm>
          <a:custGeom>
            <a:avLst/>
            <a:gdLst>
              <a:gd name="connsiteX0" fmla="*/ 236960 w 683402"/>
              <a:gd name="connsiteY0" fmla="*/ 552921 h 552921"/>
              <a:gd name="connsiteX1" fmla="*/ 258475 w 683402"/>
              <a:gd name="connsiteY1" fmla="*/ 278601 h 552921"/>
              <a:gd name="connsiteX2" fmla="*/ 204687 w 683402"/>
              <a:gd name="connsiteY2" fmla="*/ 84963 h 552921"/>
              <a:gd name="connsiteX3" fmla="*/ 145520 w 683402"/>
              <a:gd name="connsiteY3" fmla="*/ 4281 h 552921"/>
              <a:gd name="connsiteX4" fmla="*/ 37943 w 683402"/>
              <a:gd name="connsiteY4" fmla="*/ 25796 h 552921"/>
              <a:gd name="connsiteX5" fmla="*/ 292 w 683402"/>
              <a:gd name="connsiteY5" fmla="*/ 149509 h 552921"/>
              <a:gd name="connsiteX6" fmla="*/ 54080 w 683402"/>
              <a:gd name="connsiteY6" fmla="*/ 273222 h 552921"/>
              <a:gd name="connsiteX7" fmla="*/ 220823 w 683402"/>
              <a:gd name="connsiteY7" fmla="*/ 380798 h 552921"/>
              <a:gd name="connsiteX8" fmla="*/ 398325 w 683402"/>
              <a:gd name="connsiteY8" fmla="*/ 380798 h 552921"/>
              <a:gd name="connsiteX9" fmla="*/ 602720 w 683402"/>
              <a:gd name="connsiteY9" fmla="*/ 289358 h 552921"/>
              <a:gd name="connsiteX10" fmla="*/ 683402 w 683402"/>
              <a:gd name="connsiteY10" fmla="*/ 52690 h 55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3402" h="552921">
                <a:moveTo>
                  <a:pt x="236960" y="552921"/>
                </a:moveTo>
                <a:cubicBezTo>
                  <a:pt x="250407" y="454757"/>
                  <a:pt x="263854" y="356594"/>
                  <a:pt x="258475" y="278601"/>
                </a:cubicBezTo>
                <a:cubicBezTo>
                  <a:pt x="253096" y="200608"/>
                  <a:pt x="223513" y="130683"/>
                  <a:pt x="204687" y="84963"/>
                </a:cubicBezTo>
                <a:cubicBezTo>
                  <a:pt x="185861" y="39243"/>
                  <a:pt x="173311" y="14142"/>
                  <a:pt x="145520" y="4281"/>
                </a:cubicBezTo>
                <a:cubicBezTo>
                  <a:pt x="117729" y="-5580"/>
                  <a:pt x="62148" y="1591"/>
                  <a:pt x="37943" y="25796"/>
                </a:cubicBezTo>
                <a:cubicBezTo>
                  <a:pt x="13738" y="50001"/>
                  <a:pt x="-2397" y="108271"/>
                  <a:pt x="292" y="149509"/>
                </a:cubicBezTo>
                <a:cubicBezTo>
                  <a:pt x="2981" y="190747"/>
                  <a:pt x="17325" y="234674"/>
                  <a:pt x="54080" y="273222"/>
                </a:cubicBezTo>
                <a:cubicBezTo>
                  <a:pt x="90835" y="311770"/>
                  <a:pt x="163449" y="362869"/>
                  <a:pt x="220823" y="380798"/>
                </a:cubicBezTo>
                <a:cubicBezTo>
                  <a:pt x="278197" y="398727"/>
                  <a:pt x="334676" y="396038"/>
                  <a:pt x="398325" y="380798"/>
                </a:cubicBezTo>
                <a:cubicBezTo>
                  <a:pt x="461974" y="365558"/>
                  <a:pt x="555207" y="344043"/>
                  <a:pt x="602720" y="289358"/>
                </a:cubicBezTo>
                <a:cubicBezTo>
                  <a:pt x="650233" y="234673"/>
                  <a:pt x="666817" y="143681"/>
                  <a:pt x="683402" y="5269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247C1-C223-D321-2D80-ED67BAF6DAC2}"/>
              </a:ext>
            </a:extLst>
          </p:cNvPr>
          <p:cNvCxnSpPr>
            <a:cxnSpLocks/>
          </p:cNvCxnSpPr>
          <p:nvPr/>
        </p:nvCxnSpPr>
        <p:spPr>
          <a:xfrm flipV="1">
            <a:off x="6569765" y="2279182"/>
            <a:ext cx="309501" cy="18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274D94-AEE8-C09D-FC31-38C79705EAED}"/>
              </a:ext>
            </a:extLst>
          </p:cNvPr>
          <p:cNvCxnSpPr>
            <a:cxnSpLocks/>
          </p:cNvCxnSpPr>
          <p:nvPr/>
        </p:nvCxnSpPr>
        <p:spPr>
          <a:xfrm>
            <a:off x="6879266" y="2279182"/>
            <a:ext cx="276908" cy="18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2B0B75-A8A8-AE4B-6FDC-E41A75CBFD17}"/>
              </a:ext>
            </a:extLst>
          </p:cNvPr>
          <p:cNvCxnSpPr>
            <a:cxnSpLocks/>
          </p:cNvCxnSpPr>
          <p:nvPr/>
        </p:nvCxnSpPr>
        <p:spPr>
          <a:xfrm flipH="1">
            <a:off x="7216726" y="2005263"/>
            <a:ext cx="355148" cy="2033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2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2A5B-1852-D00C-1AEF-F4E045EF3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8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11: b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bễ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Nhạc thiếu nhi vui nhộn cho bé- Tập thể dục buổi sáng (1)">
            <a:hlinkClick r:id="" action="ppaction://media"/>
            <a:extLst>
              <a:ext uri="{FF2B5EF4-FFF2-40B4-BE49-F238E27FC236}">
                <a16:creationId xmlns:a16="http://schemas.microsoft.com/office/drawing/2014/main" id="{0C0186F7-FCA4-BB86-0C5F-AF7840B083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14" end="58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921" y="-152399"/>
            <a:ext cx="12664441" cy="71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D978E-0D09-3AD8-00B8-34C3473DE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A05680-8EC9-6ECD-B03B-704421CB6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520" y="2535257"/>
            <a:ext cx="20116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r>
              <a:rPr lang="vi-VN" altLang="en-US" sz="6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endParaRPr lang="en-SG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EB709-ADED-FB0B-335F-A04566A3A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59080"/>
            <a:ext cx="11871959" cy="658367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9C4A09-79B4-615C-DB37-04A9ECE00237}"/>
              </a:ext>
            </a:extLst>
          </p:cNvPr>
          <p:cNvCxnSpPr/>
          <p:nvPr/>
        </p:nvCxnSpPr>
        <p:spPr>
          <a:xfrm flipH="1">
            <a:off x="6242858" y="1522614"/>
            <a:ext cx="228600" cy="381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50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1DD80-D3DC-031F-F305-2034C7599347}"/>
              </a:ext>
            </a:extLst>
          </p:cNvPr>
          <p:cNvSpPr txBox="1"/>
          <p:nvPr/>
        </p:nvSpPr>
        <p:spPr>
          <a:xfrm>
            <a:off x="4625340" y="5476309"/>
            <a:ext cx="2941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cô tiên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1FE40-9A22-77E7-1454-2E10E2816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385" r="40141" b="27984"/>
          <a:stretch/>
        </p:blipFill>
        <p:spPr>
          <a:xfrm>
            <a:off x="640080" y="107840"/>
            <a:ext cx="6834777" cy="5149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2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191EB-F229-E168-0EC9-EC2E21D76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r="28375" b="18756"/>
          <a:stretch/>
        </p:blipFill>
        <p:spPr>
          <a:xfrm>
            <a:off x="731521" y="0"/>
            <a:ext cx="7330440" cy="6736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906DDE-7819-2511-64A1-826B0571D49F}"/>
              </a:ext>
            </a:extLst>
          </p:cNvPr>
          <p:cNvSpPr txBox="1"/>
          <p:nvPr/>
        </p:nvSpPr>
        <p:spPr>
          <a:xfrm>
            <a:off x="7452360" y="34290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latin typeface="UTM Avo" panose="02040603050506020204" pitchFamily="18" charset="0"/>
              </a:rPr>
              <a:t>Việt Nam</a:t>
            </a:r>
            <a:endParaRPr lang="en-US" sz="54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B8F86DA-82B9-5517-4C63-07FDCC20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160" y="2509348"/>
            <a:ext cx="2697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</a:t>
            </a:r>
            <a:r>
              <a:rPr lang="vi-VN" altLang="en-US" sz="7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</a:t>
            </a:r>
            <a:endParaRPr lang="en-SG" alt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EDD61-5DAC-D822-47D7-B656A4FE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2"/>
          <a:stretch/>
        </p:blipFill>
        <p:spPr>
          <a:xfrm>
            <a:off x="1363980" y="124691"/>
            <a:ext cx="10149840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1A53F-3427-1506-BA33-D4D21A52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31DCF85-D0A2-9890-5AF0-32DB4CF03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254" y="2509348"/>
            <a:ext cx="35394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VBT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alt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4588D-0397-A030-F4EA-F912F4D74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85" y="0"/>
            <a:ext cx="7851228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2667</TotalTime>
  <Words>69</Words>
  <Application>Microsoft Office PowerPoint</Application>
  <PresentationFormat>Widescreen</PresentationFormat>
  <Paragraphs>21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Admin</cp:lastModifiedBy>
  <cp:revision>69</cp:revision>
  <dcterms:created xsi:type="dcterms:W3CDTF">2021-11-01T13:35:36Z</dcterms:created>
  <dcterms:modified xsi:type="dcterms:W3CDTF">2024-12-09T01:40:47Z</dcterms:modified>
</cp:coreProperties>
</file>