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8" r:id="rId3"/>
    <p:sldMasterId id="2147483711" r:id="rId4"/>
    <p:sldMasterId id="2147483723" r:id="rId5"/>
  </p:sldMasterIdLst>
  <p:notesMasterIdLst>
    <p:notesMasterId r:id="rId16"/>
  </p:notesMasterIdLst>
  <p:sldIdLst>
    <p:sldId id="352" r:id="rId6"/>
    <p:sldId id="333" r:id="rId7"/>
    <p:sldId id="312" r:id="rId8"/>
    <p:sldId id="371" r:id="rId9"/>
    <p:sldId id="365" r:id="rId10"/>
    <p:sldId id="272" r:id="rId11"/>
    <p:sldId id="277" r:id="rId12"/>
    <p:sldId id="328" r:id="rId13"/>
    <p:sldId id="327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3407E-B2B7-45C6-B641-E5A1B26EA5C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0E10F-7911-44BD-9CEA-CE9C1637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3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92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có</a:t>
            </a:r>
            <a:r>
              <a:rPr lang="en-US" baseline="0" dirty="0"/>
              <a:t> video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38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77cf0412cd_0_3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77cf0412cd_0_3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3836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b2472aaf0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b2472aaf0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136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1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825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0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34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21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625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989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969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529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5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44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9160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1984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6096000" y="1488000"/>
            <a:ext cx="5136000" cy="3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158" name="Google Shape;158;p10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0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0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0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0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0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0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0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0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0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0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0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4558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26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26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26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6949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94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34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15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4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51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1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501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01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51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35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48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2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68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88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8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46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3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66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27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7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80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47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6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556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2836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62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622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71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994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146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42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8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038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003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970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"/>
          <p:cNvSpPr txBox="1">
            <a:spLocks noGrp="1"/>
          </p:cNvSpPr>
          <p:nvPr>
            <p:ph type="title"/>
          </p:nvPr>
        </p:nvSpPr>
        <p:spPr>
          <a:xfrm>
            <a:off x="718100" y="718100"/>
            <a:ext cx="10756000" cy="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9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14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4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87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8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54493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3D471-51CB-43FD-8183-6B8AF1BF38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6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0535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7" r:id="rId3"/>
    <p:sldLayoutId id="2147483728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1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-86201" y="4199189"/>
            <a:ext cx="12364401" cy="26589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6112">
            <a:off x="4980796" y="2915782"/>
            <a:ext cx="901979" cy="2729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5" y="-15643"/>
            <a:ext cx="2160270" cy="2160270"/>
          </a:xfrm>
          <a:prstGeom prst="rect">
            <a:avLst/>
          </a:prstGeom>
        </p:spPr>
      </p:pic>
      <p:pic>
        <p:nvPicPr>
          <p:cNvPr id="23" name="Picture 2" descr="Premium Vector | Cut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80" y="-132699"/>
            <a:ext cx="2802217" cy="2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01" y="2744925"/>
            <a:ext cx="810409" cy="9569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3445" y="2224276"/>
            <a:ext cx="116771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Chào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mừng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em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đến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với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tiết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học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Tự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nhiên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và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xã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hội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32" y="162048"/>
            <a:ext cx="3079534" cy="1640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6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40"/>
    </mc:Choice>
    <mc:Fallback xmlns="">
      <p:transition advTm="1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7037E-7 L -4.583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7037E-7 L -4.58333E-6 -0.07222 " pathEditMode="relative" rAng="0" ptsTypes="AA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46799" y="1973725"/>
            <a:ext cx="7213834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Xin chân thành cảm ơn thầy cô</a:t>
            </a:r>
          </a:p>
          <a:p>
            <a:pPr algn="ctr"/>
            <a:r>
              <a:rPr lang="en-US" sz="36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và các </a:t>
            </a:r>
            <a:r>
              <a:rPr lang="vi-VN" sz="36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em</a:t>
            </a:r>
            <a:r>
              <a:rPr lang="en-US" sz="36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học sinh</a:t>
            </a:r>
            <a:endParaRPr lang="en-US" sz="3600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udents hand up in Classroom vector image on VectorStock | Teacher  cartoon, Teacher teaching students, School fu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7299" y="636263"/>
            <a:ext cx="57567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2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952">
        <p14:prism/>
      </p:transition>
    </mc:Choice>
    <mc:Fallback xmlns="">
      <p:transition spd="slow" advTm="6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3904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60001" y="1233213"/>
            <a:ext cx="8443255" cy="17236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0791" y="1664993"/>
            <a:ext cx="822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 8: TẾT </a:t>
            </a:r>
            <a:r>
              <a:rPr lang="en-US" sz="4000" b="1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NGUYÊN </a:t>
            </a:r>
            <a:r>
              <a:rPr lang="en-US" sz="4000" b="1" kern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</a:t>
            </a:r>
            <a:r>
              <a:rPr lang="vi-VN" sz="4000" b="1" kern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(TIẾT 1)</a:t>
            </a:r>
            <a:endParaRPr lang="en-US" sz="4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924" y="321972"/>
            <a:ext cx="669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Thứ Ba ngày 3 tháng 12 năm 2024</a:t>
            </a:r>
          </a:p>
          <a:p>
            <a:pPr algn="ctr"/>
            <a:r>
              <a:rPr lang="vi-VN" sz="2400" b="1" smtClean="0">
                <a:latin typeface="+mj-lt"/>
              </a:rPr>
              <a:t>Tự Nhiên Xã Hội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76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324" y="1552074"/>
            <a:ext cx="4466243" cy="4078705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vi-VN" sz="34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 S</a:t>
            </a:r>
            <a:endParaRPr lang="en-US" sz="34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42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t="25850" r="24783" b="36001"/>
          <a:stretch/>
        </p:blipFill>
        <p:spPr bwMode="auto">
          <a:xfrm>
            <a:off x="214476" y="276023"/>
            <a:ext cx="5417176" cy="306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36457" r="25025" b="28889"/>
          <a:stretch/>
        </p:blipFill>
        <p:spPr bwMode="auto">
          <a:xfrm>
            <a:off x="-64634" y="3569823"/>
            <a:ext cx="5836189" cy="29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52" y="191804"/>
            <a:ext cx="5916578" cy="323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771555" y="3745415"/>
            <a:ext cx="6146696" cy="2799764"/>
            <a:chOff x="425640" y="493951"/>
            <a:chExt cx="8184960" cy="512445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40" y="493951"/>
              <a:ext cx="4298760" cy="512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441" y="493951"/>
              <a:ext cx="3953159" cy="4987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45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56"/>
          <p:cNvSpPr/>
          <p:nvPr/>
        </p:nvSpPr>
        <p:spPr>
          <a:xfrm>
            <a:off x="-161901" y="3131524"/>
            <a:ext cx="1456784" cy="84606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1" name="Google Shape;1511;p56"/>
          <p:cNvSpPr/>
          <p:nvPr/>
        </p:nvSpPr>
        <p:spPr>
          <a:xfrm>
            <a:off x="10656331" y="2399484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98" name="Google Shape;1598;p56">
            <a:hlinkClick r:id="" action="ppaction://noaction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019567" y="6098295"/>
            <a:ext cx="442933" cy="442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5" name="PA_任意多边形 8"/>
          <p:cNvSpPr/>
          <p:nvPr>
            <p:custDataLst>
              <p:tags r:id="rId1"/>
            </p:custDataLst>
          </p:nvPr>
        </p:nvSpPr>
        <p:spPr bwMode="auto">
          <a:xfrm>
            <a:off x="2850079" y="1833645"/>
            <a:ext cx="5987293" cy="3832212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625519">
              <a:buClr>
                <a:srgbClr val="000000"/>
              </a:buClr>
            </a:pPr>
            <a:endParaRPr lang="zh-CN" altLang="en-US" sz="1867" kern="0">
              <a:solidFill>
                <a:prstClr val="black"/>
              </a:solidFill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9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2002661" y="536206"/>
            <a:ext cx="8653671" cy="2295359"/>
          </a:xfrm>
          <a:prstGeom prst="rect">
            <a:avLst/>
          </a:prstGeom>
        </p:spPr>
      </p:pic>
      <p:pic>
        <p:nvPicPr>
          <p:cNvPr id="97" name="图片 10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9082420" y="-134053"/>
            <a:ext cx="3265523" cy="3203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8" name="文本框 8">
            <a:extLst>
              <a:ext uri="{FF2B5EF4-FFF2-40B4-BE49-F238E27FC236}">
                <a16:creationId xmlns:a16="http://schemas.microsoft.com/office/drawing/2014/main" xmlns="" id="{9633EB1C-42D4-4C8F-BEC6-B5218F37D94D}"/>
              </a:ext>
            </a:extLst>
          </p:cNvPr>
          <p:cNvSpPr txBox="1"/>
          <p:nvPr/>
        </p:nvSpPr>
        <p:spPr>
          <a:xfrm>
            <a:off x="2551579" y="3236495"/>
            <a:ext cx="6857116" cy="134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200000"/>
              </a:lnSpc>
              <a:buClr>
                <a:srgbClr val="000000"/>
              </a:buClr>
            </a:pPr>
            <a:r>
              <a:rPr lang="vi-VN" altLang="zh-CN" sz="4000" b="1" i="1" kern="0" smtClean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TRÒ CHƠI TIẾP SỨC</a:t>
            </a:r>
            <a:endParaRPr lang="zh-CN" altLang="en-US" sz="4000" b="1" i="1" kern="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4" y="3181971"/>
            <a:ext cx="112245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6845E415-8AD9-40C7-92DF-8B7394B3B9DC}"/>
              </a:ext>
            </a:extLst>
          </p:cNvPr>
          <p:cNvSpPr/>
          <p:nvPr/>
        </p:nvSpPr>
        <p:spPr>
          <a:xfrm>
            <a:off x="625372" y="1377234"/>
            <a:ext cx="11224592" cy="18047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Giới thiệu về các hoạt động của em và gia đình vào dịp tết Nguyên đán</a:t>
            </a:r>
            <a:endParaRPr lang="en-US" sz="320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924" y="321972"/>
            <a:ext cx="669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Thứ Ba ngày 3 tháng 12 năm 2024</a:t>
            </a:r>
          </a:p>
          <a:p>
            <a:pPr algn="ctr"/>
            <a:r>
              <a:rPr lang="vi-VN" sz="2400" b="1" smtClean="0">
                <a:latin typeface="+mj-lt"/>
              </a:rPr>
              <a:t>Tự Nhiên Xã Hội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31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60955" y="-183118"/>
            <a:ext cx="11966285" cy="704111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2542792" y="609176"/>
            <a:ext cx="8412121" cy="5941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1132768" y="2141812"/>
            <a:ext cx="3810001" cy="5547360"/>
          </a:xfrm>
          <a:prstGeom prst="rect">
            <a:avLst/>
          </a:prstGeom>
        </p:spPr>
      </p:pic>
      <p:pic>
        <p:nvPicPr>
          <p:cNvPr id="6" name="5cd2f624bc915">
            <a:hlinkClick r:id="" action="ppaction://media"/>
            <a:extLst>
              <a:ext uri="{FF2B5EF4-FFF2-40B4-BE49-F238E27FC236}">
                <a16:creationId xmlns:a16="http://schemas.microsoft.com/office/drawing/2014/main" xmlns="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71886" y="-649817"/>
            <a:ext cx="649817" cy="649817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265505" y="1945925"/>
            <a:ext cx="3810001" cy="5547360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xmlns="" id="{9633EB1C-42D4-4C8F-BEC6-B5218F37D94D}"/>
              </a:ext>
            </a:extLst>
          </p:cNvPr>
          <p:cNvSpPr txBox="1"/>
          <p:nvPr/>
        </p:nvSpPr>
        <p:spPr>
          <a:xfrm>
            <a:off x="3317148" y="2793090"/>
            <a:ext cx="6863408" cy="1344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200000"/>
              </a:lnSpc>
              <a:buClr>
                <a:srgbClr val="000000"/>
              </a:buClr>
            </a:pPr>
            <a:r>
              <a:rPr lang="en-US" altLang="zh-CN" sz="4800" b="1" kern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zh-CN" sz="4800" b="1" kern="0" smtClean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PHÓNG VIÊN NHÍ</a:t>
            </a:r>
            <a:endParaRPr lang="vi-VN" altLang="zh-CN" sz="4800" b="1" kern="0" dirty="0">
              <a:solidFill>
                <a:srgbClr val="C00000"/>
              </a:solidFill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0924" y="321972"/>
            <a:ext cx="669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Thứ Ba ngày 3 tháng 12 năm 2024</a:t>
            </a:r>
          </a:p>
          <a:p>
            <a:pPr algn="ctr"/>
            <a:r>
              <a:rPr lang="vi-VN" sz="2400" b="1" smtClean="0">
                <a:latin typeface="+mj-lt"/>
              </a:rPr>
              <a:t>Tự Nhiên Xã Hội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88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Google Shape;95;p2"/>
          <p:cNvPicPr preferRelativeResize="0"/>
          <p:nvPr/>
        </p:nvPicPr>
        <p:blipFill rotWithShape="1">
          <a:blip r:embed="rId2">
            <a:alphaModFix/>
          </a:blip>
          <a:srcRect r="59079"/>
          <a:stretch/>
        </p:blipFill>
        <p:spPr>
          <a:xfrm>
            <a:off x="0" y="0"/>
            <a:ext cx="12323299" cy="74524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73100" y="1"/>
            <a:ext cx="1613096" cy="174406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5403" y="206779"/>
            <a:ext cx="3307712" cy="119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6612" y="1209893"/>
            <a:ext cx="4853760" cy="613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77074" y="5213450"/>
            <a:ext cx="2443473" cy="1683228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98D48609-CB94-48E8-923D-0DA83C6BF61B}"/>
              </a:ext>
            </a:extLst>
          </p:cNvPr>
          <p:cNvGrpSpPr/>
          <p:nvPr/>
        </p:nvGrpSpPr>
        <p:grpSpPr>
          <a:xfrm>
            <a:off x="2048160" y="1137253"/>
            <a:ext cx="6313962" cy="3864033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28A18BFC-0AF2-400F-AF7E-86A92D5E39FC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2A9A2B77-B209-485B-943B-6B683BCBF9C8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977357F8-AABB-46C7-9BB2-A73529702C25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F6B83836-770D-4E99-859F-A37D3456D3E5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1D5DC6A1-9584-4DF0-B5B1-3345E1FEB328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C28C223C-345D-4371-91BA-0B647926E2F0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92212D8C-DA69-4115-B2B9-6D178923F693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17" name="组合 9">
              <a:extLst>
                <a:ext uri="{FF2B5EF4-FFF2-40B4-BE49-F238E27FC236}">
                  <a16:creationId xmlns:a16="http://schemas.microsoft.com/office/drawing/2014/main" xmlns="" id="{4B0BBA4D-50C0-4714-B98F-4C2D64E4F882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D9CC680D-BD03-4A2B-877C-ABFB1CD66251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051A0ECF-DC14-4A24-A755-A074BF182558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7B6D0400-EDFC-4969-9014-F859201701ED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xmlns="" id="{B7A667CC-6D00-46D0-A22E-7483025F1BBD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07770861-9086-45BF-99B2-430A97203692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E5BA4D88-89DF-453F-94C4-E8EAA7AB2DF0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890F6C5A-9769-4E0F-8065-C80107304A63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A7ECF74E-822E-44A7-8A32-43C351C1E431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A88CAC37-58A2-417E-84BF-7260392BF5E2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F133AC89-7FB8-4265-8B9B-B69EEA63D7B0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xmlns="" id="{EA13F9D8-ABE0-443F-9F1D-0025FAB1B5B7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xmlns="" id="{03105F74-157E-4E3F-9617-7813E9424426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xmlns="" id="{799EA92D-4478-49BD-9447-0DFE9F824C1F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xmlns="" id="{48DEFBE6-BCE5-4579-8A44-AB265A116221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xmlns="" id="{78B386B9-F304-466D-93D1-C2EF7FA03CA1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xmlns="" id="{163ADAC9-5C99-4676-B18F-56AE30A23B77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xmlns="" id="{0E8A945D-CA7D-45B7-A551-6575B4EC527C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xmlns="" id="{A3BB44DD-09F4-4036-AA88-18F68CB48505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xmlns="" id="{7F1F5DCF-FE88-4303-94E4-4F0122EBA559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xmlns="" id="{E2F68B05-CA1F-4476-9620-F5CB516DD57F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xmlns="" id="{7023F0C3-7E38-4955-9D4F-D742E5A2B8F2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xmlns="" id="{DA6495B0-E69B-45C8-A0C7-10FA0F83BB3B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xmlns="" id="{DC321551-0800-4D32-9E87-98B02BB1D2CE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xmlns="" id="{E7DBAC6B-1296-4EAD-95D6-69713272B368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xmlns="" id="{5C5E9F72-8C9D-46A1-B8F2-FCE25312AF6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xmlns="" id="{34163EB5-DCF2-43A0-92DA-F955AA78EFBB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xmlns="" id="{55C3327B-0E8D-41DD-9217-8825AE45EF48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xmlns="" id="{6EC89ADA-6614-4012-82AA-79907F6B3814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xmlns="" id="{F65FED82-0513-4A82-91E8-76812161547D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xmlns="" id="{41A683F0-8EF8-4274-8AA3-791DAA995B17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xmlns="" id="{30B3FB78-5C89-4914-B09B-E60AF4A4FE40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xmlns="" id="{3038139C-465D-4C0C-A2D0-035E35F23EEF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xmlns="" id="{3106067C-8E81-4B86-B7AB-228441ADD823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xmlns="" id="{E293A736-B910-4ADE-A602-ED9DB116E343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xmlns="" id="{6CD3612D-DD3A-47FB-B7A7-96D3727B1177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xmlns="" id="{92335140-4AAF-45EA-A6A7-D4BE76DE7F67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xmlns="" id="{037F9EDA-9DAB-4B2A-9B71-E9347ED2C8C2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xmlns="" id="{B88E9ACD-0712-4621-9999-1A6757DFE311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xmlns="" id="{F9BB1C53-AE0F-4165-B3EA-90228DA0F9B9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xmlns="" id="{E869D90B-7915-46C0-9731-84F085ECDE02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xmlns="" id="{F969E3E7-CFF5-47DE-B287-23D7D9E9EE2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xmlns="" id="{240C4612-2A6A-4F15-A171-EDBC5D40F840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xmlns="" id="{29F24BE8-BD50-46C5-B7B4-65EE7871AE0C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xmlns="" id="{3FCD7621-D125-4E2F-A0DC-DB09067A654B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xmlns="" id="{A80D76EB-F32C-4716-A46B-ACD9CFAF1319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xmlns="" id="{1FEB75BF-595B-4345-BAE0-7204433A419B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xmlns="" id="{3471704C-7D5B-413C-8E4F-F1E632B1FDC7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xmlns="" id="{1E6A5577-D01E-4800-9146-741E62FFD36D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xmlns="" id="{90ADF626-5805-4AC0-807C-E1E553AD5989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xmlns="" id="{7E3985E1-EEBC-4576-8C90-EF82180721DD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xmlns="" id="{74C018D0-8AF2-4600-AC58-68DBD4F5D67E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xmlns="" id="{72DBADA1-05F8-4850-9A2E-3DAE1D450CD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xmlns="" id="{6BE7475D-64B1-4EA4-81A6-749F00C327E1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xmlns="" id="{DFDC4641-B063-4E17-8CAF-9184B30162B3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xmlns="" id="{B2165084-EBAA-445E-814E-3CDA2309D772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xmlns="" id="{551173C4-ED35-4701-8D53-EAB964FB487A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xmlns="" id="{37730A48-860D-415F-9B5F-5E4061234044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xmlns="" id="{46286713-276E-4022-928D-2E8809BC1B78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xmlns="" id="{949B8A9D-CD7B-4514-BC71-C491345226E0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xmlns="" id="{CACBA7A6-E98D-4966-B96E-CAFD46ED6C72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xmlns="" id="{A1D1A726-3B98-4ED5-B266-0516FFC8246A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xmlns="" id="{FEE0BC7C-282D-4945-8096-B70CDAE869D9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xmlns="" id="{52D8ED59-2B18-4AC4-8AA9-E41584335172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xmlns="" id="{EFA57D1C-1172-4A4F-A40E-5790276ED48F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xmlns="" id="{235DFFF7-B254-4B24-B275-64E686E0016D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xmlns="" id="{AE0EC4BB-25DE-4276-95CE-02A74437107E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xmlns="" id="{77D35183-71A6-46D8-9D98-02752F267647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xmlns="" id="{62B055BF-53C0-418F-B5B8-73F247E09263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xmlns="" id="{F474E423-750C-45BE-BA29-25B033B1EB75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xmlns="" id="{32B796DD-73C2-4166-846A-373168447F95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xmlns="" id="{0938DC04-630E-494A-9CE6-5E47DF675FD0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xmlns="" id="{10772D5B-EC75-49BD-A38E-0BDC2FF7CAB5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xmlns="" id="{851326A4-43E8-44AB-AEC4-EE4E819B24CF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xmlns="" id="{3DEF7F1A-47BB-4DFF-99A2-FEDA6F2E279E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xmlns="" id="{91C5D655-5093-4B6A-BB41-45FCA1E73A81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xmlns="" id="{22071BC2-2143-46A3-92E9-9B9013A37161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xmlns="" id="{5BFC2F17-C9C8-4FBA-B990-4C0A26FED5C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xmlns="" id="{4510C4C9-D5BA-4B78-A7EE-389278CD3089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xmlns="" id="{CCFFADD1-1C12-48C1-A0BD-D1CF4AA6F2AB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xmlns="" id="{EB3127CB-3998-468E-AD8C-5DC03F76FF5D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xmlns="" id="{E5A89602-1E47-4C20-8446-214F94FF405F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9" name="Picture 2" descr="Clip Art Png Students Working At Desk , Free Transparent Clipart -  ClipartKey">
            <a:extLst>
              <a:ext uri="{FF2B5EF4-FFF2-40B4-BE49-F238E27FC236}">
                <a16:creationId xmlns:a16="http://schemas.microsoft.com/office/drawing/2014/main" xmlns="" id="{9DE9244A-5ECC-47FA-9E5A-4549A382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63" b="89748" l="2000" r="95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11" y="4250460"/>
            <a:ext cx="3936124" cy="27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EE5F20D4-CDD7-4BCC-9B14-C4FD4D8EE9E7}"/>
              </a:ext>
            </a:extLst>
          </p:cNvPr>
          <p:cNvSpPr txBox="1"/>
          <p:nvPr/>
        </p:nvSpPr>
        <p:spPr>
          <a:xfrm>
            <a:off x="2662358" y="2234707"/>
            <a:ext cx="619214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b="1" kern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 nhà: Sưu tầm các hình ảnh Tết Nguyên đán</a:t>
            </a:r>
            <a:endParaRPr lang="en-US" sz="3733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6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7243</TotalTime>
  <Words>123</Words>
  <Application>Microsoft Office PowerPoint</Application>
  <PresentationFormat>Widescreen</PresentationFormat>
  <Paragraphs>20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Cambria</vt:lpstr>
      <vt:lpstr>Caveat Brush</vt:lpstr>
      <vt:lpstr>方正舒体</vt:lpstr>
      <vt:lpstr>Garamond</vt:lpstr>
      <vt:lpstr>Lato</vt:lpstr>
      <vt:lpstr>Montserrat</vt:lpstr>
      <vt:lpstr>Patrick Hand</vt:lpstr>
      <vt:lpstr>Times New Roman</vt:lpstr>
      <vt:lpstr>字魂27号-布丁体</vt:lpstr>
      <vt:lpstr>方正静蕾简体</vt:lpstr>
      <vt:lpstr>等线</vt:lpstr>
      <vt:lpstr>Organic</vt:lpstr>
      <vt:lpstr>Chinese New Year Art Activities and Decorations by Slidesgos</vt:lpstr>
      <vt:lpstr>Office Theme</vt:lpstr>
      <vt:lpstr>1_Office Theme</vt:lpstr>
      <vt:lpstr>End of Course Jeopardy by Slidesgo</vt:lpstr>
      <vt:lpstr>PowerPoint Presentation</vt:lpstr>
      <vt:lpstr>PowerPoint Presentation</vt:lpstr>
      <vt:lpstr>PowerPoint Presentation</vt:lpstr>
      <vt:lpstr>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GIONG</cp:lastModifiedBy>
  <cp:revision>29</cp:revision>
  <dcterms:created xsi:type="dcterms:W3CDTF">2021-12-13T10:12:03Z</dcterms:created>
  <dcterms:modified xsi:type="dcterms:W3CDTF">2025-02-12T09:28:50Z</dcterms:modified>
</cp:coreProperties>
</file>