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4" r:id="rId3"/>
    <p:sldMasterId id="2147483676" r:id="rId4"/>
  </p:sldMasterIdLst>
  <p:notesMasterIdLst>
    <p:notesMasterId r:id="rId20"/>
  </p:notesMasterIdLst>
  <p:sldIdLst>
    <p:sldId id="281" r:id="rId5"/>
    <p:sldId id="259" r:id="rId6"/>
    <p:sldId id="260" r:id="rId7"/>
    <p:sldId id="261" r:id="rId8"/>
    <p:sldId id="262" r:id="rId9"/>
    <p:sldId id="263" r:id="rId10"/>
    <p:sldId id="271" r:id="rId11"/>
    <p:sldId id="266" r:id="rId12"/>
    <p:sldId id="264" r:id="rId13"/>
    <p:sldId id="279" r:id="rId14"/>
    <p:sldId id="299" r:id="rId15"/>
    <p:sldId id="283" r:id="rId16"/>
    <p:sldId id="286" r:id="rId17"/>
    <p:sldId id="303" r:id="rId18"/>
    <p:sldId id="3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38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6" y="72"/>
      </p:cViewPr>
      <p:guideLst>
        <p:guide orient="horz" pos="2196"/>
        <p:guide pos="38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BFEE51-9FC1-48F4-8BF1-B70EEA5B93BA}" type="slidenum">
              <a:rPr lang="en-US" altLang="en-US" smtClean="0">
                <a:latin typeface="Arial" panose="020B0604020202020204" pitchFamily="34" charset="0"/>
              </a:r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E5C4E-B3C2-4C37-8FA3-175A5BF966A9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êu đề, Văn bản và 2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 hasCustomPrompt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quarter" idx="2" hasCustomPrompt="1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ội dung 4"/>
          <p:cNvSpPr>
            <a:spLocks noGrp="1"/>
          </p:cNvSpPr>
          <p:nvPr>
            <p:ph sz="quarter" idx="3" hasCustomPrompt="1"/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Ngày tháng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Chân trang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Số hiệu Bản chiế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57572-8A77-4C69-B2F5-307C23D10A3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E0E94BF6-B82B-4955-BD39-43A008F84938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slow">
    <p:random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microsoft.com/office/2007/relationships/media" Target="clipboard/slides/ppt/slides/Di%20h3588.mp3" TargetMode="External"/><Relationship Id="rId7" Type="http://schemas.openxmlformats.org/officeDocument/2006/relationships/audio" Target="../media/audio5.wav"/><Relationship Id="rId2" Type="http://schemas.openxmlformats.org/officeDocument/2006/relationships/audio" Target="file:///E:\Music\Music\lop%20chung%20ta%20doan%20ket%20THIEU%20NHI.mid" TargetMode="External"/><Relationship Id="rId1" Type="http://schemas.microsoft.com/office/2007/relationships/media" Target="file:///E:\Music\Music\lop%20chung%20ta%20doan%20ket%20THIEU%20NHI.mid" TargetMode="Externa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47.GIF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46.png"/><Relationship Id="rId4" Type="http://schemas.openxmlformats.org/officeDocument/2006/relationships/audio" Target="clipboard/slides/ppt/slides/Di%20h3588.mp3" TargetMode="External"/><Relationship Id="rId9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slide" Target="slide6.xml"/><Relationship Id="rId18" Type="http://schemas.openxmlformats.org/officeDocument/2006/relationships/image" Target="../media/image16.GIF"/><Relationship Id="rId26" Type="http://schemas.openxmlformats.org/officeDocument/2006/relationships/slide" Target="slide8.xml"/><Relationship Id="rId3" Type="http://schemas.openxmlformats.org/officeDocument/2006/relationships/audio" Target="../media/audio2.wav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4.GIF"/><Relationship Id="rId17" Type="http://schemas.openxmlformats.org/officeDocument/2006/relationships/slide" Target="slide7.xml"/><Relationship Id="rId25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openxmlformats.org/officeDocument/2006/relationships/image" Target="../media/image11.GIF"/><Relationship Id="rId20" Type="http://schemas.openxmlformats.org/officeDocument/2006/relationships/image" Target="../media/image17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slide" Target="slide5.xml"/><Relationship Id="rId24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19.png"/><Relationship Id="rId10" Type="http://schemas.openxmlformats.org/officeDocument/2006/relationships/image" Target="../media/image13.GIF"/><Relationship Id="rId19" Type="http://schemas.openxmlformats.org/officeDocument/2006/relationships/slide" Target="slide4.xml"/><Relationship Id="rId4" Type="http://schemas.openxmlformats.org/officeDocument/2006/relationships/image" Target="../media/image3.png"/><Relationship Id="rId9" Type="http://schemas.openxmlformats.org/officeDocument/2006/relationships/image" Target="../media/image12.GIF"/><Relationship Id="rId14" Type="http://schemas.openxmlformats.org/officeDocument/2006/relationships/image" Target="../media/image15.GIF"/><Relationship Id="rId22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4.wav"/><Relationship Id="rId7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4.wav"/><Relationship Id="rId7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4.wav"/><Relationship Id="rId7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4.wav"/><Relationship Id="rId7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95580" y="0"/>
            <a:ext cx="12789535" cy="6896100"/>
            <a:chOff x="1920" y="0"/>
            <a:chExt cx="15480" cy="10860"/>
          </a:xfrm>
        </p:grpSpPr>
        <p:grpSp>
          <p:nvGrpSpPr>
            <p:cNvPr id="3074" name="Group 3"/>
            <p:cNvGrpSpPr/>
            <p:nvPr/>
          </p:nvGrpSpPr>
          <p:grpSpPr bwMode="auto">
            <a:xfrm flipH="1" flipV="1">
              <a:off x="2400" y="0"/>
              <a:ext cx="2760" cy="2520"/>
              <a:chOff x="4368" y="2880"/>
              <a:chExt cx="1200" cy="1289"/>
            </a:xfrm>
          </p:grpSpPr>
          <p:sp>
            <p:nvSpPr>
              <p:cNvPr id="3150" name="Freeform 4"/>
              <p:cNvSpPr/>
              <p:nvPr/>
            </p:nvSpPr>
            <p:spPr bwMode="auto">
              <a:xfrm>
                <a:off x="4819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3151" name="Freeform 5"/>
              <p:cNvSpPr/>
              <p:nvPr/>
            </p:nvSpPr>
            <p:spPr bwMode="auto">
              <a:xfrm>
                <a:off x="4819" y="3639"/>
                <a:ext cx="588" cy="346"/>
              </a:xfrm>
              <a:custGeom>
                <a:avLst/>
                <a:gdLst>
                  <a:gd name="T0" fmla="*/ 1 w 1176"/>
                  <a:gd name="T1" fmla="*/ 0 h 1382"/>
                  <a:gd name="T2" fmla="*/ 1 w 1176"/>
                  <a:gd name="T3" fmla="*/ 0 h 1382"/>
                  <a:gd name="T4" fmla="*/ 1 w 1176"/>
                  <a:gd name="T5" fmla="*/ 0 h 1382"/>
                  <a:gd name="T6" fmla="*/ 1 w 1176"/>
                  <a:gd name="T7" fmla="*/ 0 h 1382"/>
                  <a:gd name="T8" fmla="*/ 1 w 1176"/>
                  <a:gd name="T9" fmla="*/ 0 h 1382"/>
                  <a:gd name="T10" fmla="*/ 1 w 1176"/>
                  <a:gd name="T11" fmla="*/ 0 h 1382"/>
                  <a:gd name="T12" fmla="*/ 1 w 1176"/>
                  <a:gd name="T13" fmla="*/ 0 h 1382"/>
                  <a:gd name="T14" fmla="*/ 1 w 1176"/>
                  <a:gd name="T15" fmla="*/ 0 h 1382"/>
                  <a:gd name="T16" fmla="*/ 1 w 1176"/>
                  <a:gd name="T17" fmla="*/ 0 h 1382"/>
                  <a:gd name="T18" fmla="*/ 1 w 1176"/>
                  <a:gd name="T19" fmla="*/ 0 h 1382"/>
                  <a:gd name="T20" fmla="*/ 1 w 1176"/>
                  <a:gd name="T21" fmla="*/ 0 h 1382"/>
                  <a:gd name="T22" fmla="*/ 1 w 1176"/>
                  <a:gd name="T23" fmla="*/ 0 h 1382"/>
                  <a:gd name="T24" fmla="*/ 1 w 1176"/>
                  <a:gd name="T25" fmla="*/ 0 h 1382"/>
                  <a:gd name="T26" fmla="*/ 1 w 1176"/>
                  <a:gd name="T27" fmla="*/ 0 h 1382"/>
                  <a:gd name="T28" fmla="*/ 1 w 1176"/>
                  <a:gd name="T29" fmla="*/ 0 h 1382"/>
                  <a:gd name="T30" fmla="*/ 1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1 w 1176"/>
                  <a:gd name="T37" fmla="*/ 0 h 1382"/>
                  <a:gd name="T38" fmla="*/ 1 w 1176"/>
                  <a:gd name="T39" fmla="*/ 0 h 1382"/>
                  <a:gd name="T40" fmla="*/ 1 w 1176"/>
                  <a:gd name="T41" fmla="*/ 0 h 1382"/>
                  <a:gd name="T42" fmla="*/ 1 w 1176"/>
                  <a:gd name="T43" fmla="*/ 0 h 1382"/>
                  <a:gd name="T44" fmla="*/ 1 w 1176"/>
                  <a:gd name="T45" fmla="*/ 0 h 1382"/>
                  <a:gd name="T46" fmla="*/ 1 w 1176"/>
                  <a:gd name="T47" fmla="*/ 0 h 1382"/>
                  <a:gd name="T48" fmla="*/ 1 w 1176"/>
                  <a:gd name="T49" fmla="*/ 0 h 1382"/>
                  <a:gd name="T50" fmla="*/ 1 w 1176"/>
                  <a:gd name="T51" fmla="*/ 0 h 1382"/>
                  <a:gd name="T52" fmla="*/ 1 w 1176"/>
                  <a:gd name="T53" fmla="*/ 0 h 1382"/>
                  <a:gd name="T54" fmla="*/ 1 w 1176"/>
                  <a:gd name="T55" fmla="*/ 0 h 1382"/>
                  <a:gd name="T56" fmla="*/ 1 w 1176"/>
                  <a:gd name="T57" fmla="*/ 0 h 1382"/>
                  <a:gd name="T58" fmla="*/ 1 w 1176"/>
                  <a:gd name="T59" fmla="*/ 0 h 1382"/>
                  <a:gd name="T60" fmla="*/ 1 w 1176"/>
                  <a:gd name="T61" fmla="*/ 0 h 1382"/>
                  <a:gd name="T62" fmla="*/ 1 w 1176"/>
                  <a:gd name="T63" fmla="*/ 0 h 1382"/>
                  <a:gd name="T64" fmla="*/ 1 w 1176"/>
                  <a:gd name="T65" fmla="*/ 0 h 1382"/>
                  <a:gd name="T66" fmla="*/ 1 w 1176"/>
                  <a:gd name="T67" fmla="*/ 0 h 1382"/>
                  <a:gd name="T68" fmla="*/ 1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3152" name="Freeform 6"/>
              <p:cNvSpPr/>
              <p:nvPr/>
            </p:nvSpPr>
            <p:spPr bwMode="auto">
              <a:xfrm>
                <a:off x="4819" y="3639"/>
                <a:ext cx="507" cy="298"/>
              </a:xfrm>
              <a:custGeom>
                <a:avLst/>
                <a:gdLst>
                  <a:gd name="T0" fmla="*/ 1 w 1014"/>
                  <a:gd name="T1" fmla="*/ 0 h 1193"/>
                  <a:gd name="T2" fmla="*/ 1 w 1014"/>
                  <a:gd name="T3" fmla="*/ 0 h 1193"/>
                  <a:gd name="T4" fmla="*/ 1 w 1014"/>
                  <a:gd name="T5" fmla="*/ 0 h 1193"/>
                  <a:gd name="T6" fmla="*/ 1 w 1014"/>
                  <a:gd name="T7" fmla="*/ 0 h 1193"/>
                  <a:gd name="T8" fmla="*/ 1 w 1014"/>
                  <a:gd name="T9" fmla="*/ 0 h 1193"/>
                  <a:gd name="T10" fmla="*/ 1 w 1014"/>
                  <a:gd name="T11" fmla="*/ 0 h 1193"/>
                  <a:gd name="T12" fmla="*/ 1 w 1014"/>
                  <a:gd name="T13" fmla="*/ 0 h 1193"/>
                  <a:gd name="T14" fmla="*/ 1 w 1014"/>
                  <a:gd name="T15" fmla="*/ 0 h 1193"/>
                  <a:gd name="T16" fmla="*/ 1 w 1014"/>
                  <a:gd name="T17" fmla="*/ 0 h 1193"/>
                  <a:gd name="T18" fmla="*/ 1 w 1014"/>
                  <a:gd name="T19" fmla="*/ 0 h 1193"/>
                  <a:gd name="T20" fmla="*/ 1 w 1014"/>
                  <a:gd name="T21" fmla="*/ 0 h 1193"/>
                  <a:gd name="T22" fmla="*/ 1 w 1014"/>
                  <a:gd name="T23" fmla="*/ 0 h 1193"/>
                  <a:gd name="T24" fmla="*/ 1 w 1014"/>
                  <a:gd name="T25" fmla="*/ 0 h 1193"/>
                  <a:gd name="T26" fmla="*/ 1 w 1014"/>
                  <a:gd name="T27" fmla="*/ 0 h 1193"/>
                  <a:gd name="T28" fmla="*/ 1 w 1014"/>
                  <a:gd name="T29" fmla="*/ 0 h 1193"/>
                  <a:gd name="T30" fmla="*/ 1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1 w 1014"/>
                  <a:gd name="T37" fmla="*/ 0 h 1193"/>
                  <a:gd name="T38" fmla="*/ 1 w 1014"/>
                  <a:gd name="T39" fmla="*/ 0 h 1193"/>
                  <a:gd name="T40" fmla="*/ 1 w 1014"/>
                  <a:gd name="T41" fmla="*/ 0 h 1193"/>
                  <a:gd name="T42" fmla="*/ 1 w 1014"/>
                  <a:gd name="T43" fmla="*/ 0 h 1193"/>
                  <a:gd name="T44" fmla="*/ 1 w 1014"/>
                  <a:gd name="T45" fmla="*/ 0 h 1193"/>
                  <a:gd name="T46" fmla="*/ 1 w 1014"/>
                  <a:gd name="T47" fmla="*/ 0 h 1193"/>
                  <a:gd name="T48" fmla="*/ 1 w 1014"/>
                  <a:gd name="T49" fmla="*/ 0 h 1193"/>
                  <a:gd name="T50" fmla="*/ 1 w 1014"/>
                  <a:gd name="T51" fmla="*/ 0 h 1193"/>
                  <a:gd name="T52" fmla="*/ 1 w 1014"/>
                  <a:gd name="T53" fmla="*/ 0 h 1193"/>
                  <a:gd name="T54" fmla="*/ 1 w 1014"/>
                  <a:gd name="T55" fmla="*/ 0 h 1193"/>
                  <a:gd name="T56" fmla="*/ 1 w 1014"/>
                  <a:gd name="T57" fmla="*/ 0 h 1193"/>
                  <a:gd name="T58" fmla="*/ 1 w 1014"/>
                  <a:gd name="T59" fmla="*/ 0 h 1193"/>
                  <a:gd name="T60" fmla="*/ 1 w 1014"/>
                  <a:gd name="T61" fmla="*/ 0 h 1193"/>
                  <a:gd name="T62" fmla="*/ 1 w 1014"/>
                  <a:gd name="T63" fmla="*/ 0 h 1193"/>
                  <a:gd name="T64" fmla="*/ 1 w 1014"/>
                  <a:gd name="T65" fmla="*/ 0 h 1193"/>
                  <a:gd name="T66" fmla="*/ 1 w 1014"/>
                  <a:gd name="T67" fmla="*/ 0 h 1193"/>
                  <a:gd name="T68" fmla="*/ 1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3153" name="Freeform 7"/>
              <p:cNvSpPr/>
              <p:nvPr/>
            </p:nvSpPr>
            <p:spPr bwMode="auto">
              <a:xfrm>
                <a:off x="4586" y="3776"/>
                <a:ext cx="635" cy="374"/>
              </a:xfrm>
              <a:custGeom>
                <a:avLst/>
                <a:gdLst>
                  <a:gd name="T0" fmla="*/ 0 w 1272"/>
                  <a:gd name="T1" fmla="*/ 0 h 1495"/>
                  <a:gd name="T2" fmla="*/ 0 w 1272"/>
                  <a:gd name="T3" fmla="*/ 0 h 1495"/>
                  <a:gd name="T4" fmla="*/ 0 w 1272"/>
                  <a:gd name="T5" fmla="*/ 0 h 1495"/>
                  <a:gd name="T6" fmla="*/ 0 w 1272"/>
                  <a:gd name="T7" fmla="*/ 0 h 1495"/>
                  <a:gd name="T8" fmla="*/ 0 w 1272"/>
                  <a:gd name="T9" fmla="*/ 0 h 1495"/>
                  <a:gd name="T10" fmla="*/ 0 w 1272"/>
                  <a:gd name="T11" fmla="*/ 0 h 1495"/>
                  <a:gd name="T12" fmla="*/ 0 w 1272"/>
                  <a:gd name="T13" fmla="*/ 0 h 1495"/>
                  <a:gd name="T14" fmla="*/ 0 w 1272"/>
                  <a:gd name="T15" fmla="*/ 0 h 1495"/>
                  <a:gd name="T16" fmla="*/ 0 w 1272"/>
                  <a:gd name="T17" fmla="*/ 0 h 1495"/>
                  <a:gd name="T18" fmla="*/ 0 w 1272"/>
                  <a:gd name="T19" fmla="*/ 0 h 1495"/>
                  <a:gd name="T20" fmla="*/ 0 w 1272"/>
                  <a:gd name="T21" fmla="*/ 0 h 1495"/>
                  <a:gd name="T22" fmla="*/ 0 w 1272"/>
                  <a:gd name="T23" fmla="*/ 0 h 1495"/>
                  <a:gd name="T24" fmla="*/ 0 w 1272"/>
                  <a:gd name="T25" fmla="*/ 0 h 1495"/>
                  <a:gd name="T26" fmla="*/ 0 w 1272"/>
                  <a:gd name="T27" fmla="*/ 0 h 1495"/>
                  <a:gd name="T28" fmla="*/ 0 w 1272"/>
                  <a:gd name="T29" fmla="*/ 0 h 1495"/>
                  <a:gd name="T30" fmla="*/ 0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0 w 1272"/>
                  <a:gd name="T37" fmla="*/ 0 h 1495"/>
                  <a:gd name="T38" fmla="*/ 0 w 1272"/>
                  <a:gd name="T39" fmla="*/ 0 h 1495"/>
                  <a:gd name="T40" fmla="*/ 0 w 1272"/>
                  <a:gd name="T41" fmla="*/ 0 h 1495"/>
                  <a:gd name="T42" fmla="*/ 0 w 1272"/>
                  <a:gd name="T43" fmla="*/ 0 h 1495"/>
                  <a:gd name="T44" fmla="*/ 0 w 1272"/>
                  <a:gd name="T45" fmla="*/ 0 h 1495"/>
                  <a:gd name="T46" fmla="*/ 0 w 1272"/>
                  <a:gd name="T47" fmla="*/ 0 h 1495"/>
                  <a:gd name="T48" fmla="*/ 0 w 1272"/>
                  <a:gd name="T49" fmla="*/ 0 h 1495"/>
                  <a:gd name="T50" fmla="*/ 0 w 1272"/>
                  <a:gd name="T51" fmla="*/ 0 h 1495"/>
                  <a:gd name="T52" fmla="*/ 0 w 1272"/>
                  <a:gd name="T53" fmla="*/ 0 h 1495"/>
                  <a:gd name="T54" fmla="*/ 0 w 1272"/>
                  <a:gd name="T55" fmla="*/ 0 h 1495"/>
                  <a:gd name="T56" fmla="*/ 0 w 1272"/>
                  <a:gd name="T57" fmla="*/ 0 h 1495"/>
                  <a:gd name="T58" fmla="*/ 0 w 1272"/>
                  <a:gd name="T59" fmla="*/ 0 h 1495"/>
                  <a:gd name="T60" fmla="*/ 0 w 1272"/>
                  <a:gd name="T61" fmla="*/ 0 h 1495"/>
                  <a:gd name="T62" fmla="*/ 0 w 1272"/>
                  <a:gd name="T63" fmla="*/ 0 h 1495"/>
                  <a:gd name="T64" fmla="*/ 0 w 1272"/>
                  <a:gd name="T65" fmla="*/ 0 h 1495"/>
                  <a:gd name="T66" fmla="*/ 0 w 1272"/>
                  <a:gd name="T67" fmla="*/ 0 h 1495"/>
                  <a:gd name="T68" fmla="*/ 0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3154" name="Freeform 8"/>
              <p:cNvSpPr/>
              <p:nvPr/>
            </p:nvSpPr>
            <p:spPr bwMode="auto">
              <a:xfrm>
                <a:off x="4586" y="3776"/>
                <a:ext cx="669" cy="393"/>
              </a:xfrm>
              <a:custGeom>
                <a:avLst/>
                <a:gdLst>
                  <a:gd name="T0" fmla="*/ 0 w 1338"/>
                  <a:gd name="T1" fmla="*/ 0 h 1572"/>
                  <a:gd name="T2" fmla="*/ 1 w 1338"/>
                  <a:gd name="T3" fmla="*/ 0 h 1572"/>
                  <a:gd name="T4" fmla="*/ 1 w 1338"/>
                  <a:gd name="T5" fmla="*/ 0 h 1572"/>
                  <a:gd name="T6" fmla="*/ 1 w 1338"/>
                  <a:gd name="T7" fmla="*/ 0 h 1572"/>
                  <a:gd name="T8" fmla="*/ 1 w 1338"/>
                  <a:gd name="T9" fmla="*/ 0 h 1572"/>
                  <a:gd name="T10" fmla="*/ 1 w 1338"/>
                  <a:gd name="T11" fmla="*/ 0 h 1572"/>
                  <a:gd name="T12" fmla="*/ 1 w 1338"/>
                  <a:gd name="T13" fmla="*/ 0 h 1572"/>
                  <a:gd name="T14" fmla="*/ 1 w 1338"/>
                  <a:gd name="T15" fmla="*/ 0 h 1572"/>
                  <a:gd name="T16" fmla="*/ 1 w 1338"/>
                  <a:gd name="T17" fmla="*/ 0 h 1572"/>
                  <a:gd name="T18" fmla="*/ 1 w 1338"/>
                  <a:gd name="T19" fmla="*/ 0 h 1572"/>
                  <a:gd name="T20" fmla="*/ 1 w 1338"/>
                  <a:gd name="T21" fmla="*/ 0 h 1572"/>
                  <a:gd name="T22" fmla="*/ 1 w 1338"/>
                  <a:gd name="T23" fmla="*/ 0 h 1572"/>
                  <a:gd name="T24" fmla="*/ 1 w 1338"/>
                  <a:gd name="T25" fmla="*/ 0 h 1572"/>
                  <a:gd name="T26" fmla="*/ 1 w 1338"/>
                  <a:gd name="T27" fmla="*/ 0 h 1572"/>
                  <a:gd name="T28" fmla="*/ 1 w 1338"/>
                  <a:gd name="T29" fmla="*/ 0 h 1572"/>
                  <a:gd name="T30" fmla="*/ 1 w 1338"/>
                  <a:gd name="T31" fmla="*/ 0 h 1572"/>
                  <a:gd name="T32" fmla="*/ 1 w 1338"/>
                  <a:gd name="T33" fmla="*/ 0 h 1572"/>
                  <a:gd name="T34" fmla="*/ 1 w 1338"/>
                  <a:gd name="T35" fmla="*/ 0 h 1572"/>
                  <a:gd name="T36" fmla="*/ 1 w 1338"/>
                  <a:gd name="T37" fmla="*/ 0 h 1572"/>
                  <a:gd name="T38" fmla="*/ 1 w 1338"/>
                  <a:gd name="T39" fmla="*/ 0 h 1572"/>
                  <a:gd name="T40" fmla="*/ 1 w 1338"/>
                  <a:gd name="T41" fmla="*/ 0 h 1572"/>
                  <a:gd name="T42" fmla="*/ 1 w 1338"/>
                  <a:gd name="T43" fmla="*/ 0 h 1572"/>
                  <a:gd name="T44" fmla="*/ 1 w 1338"/>
                  <a:gd name="T45" fmla="*/ 0 h 1572"/>
                  <a:gd name="T46" fmla="*/ 1 w 1338"/>
                  <a:gd name="T47" fmla="*/ 0 h 1572"/>
                  <a:gd name="T48" fmla="*/ 1 w 1338"/>
                  <a:gd name="T49" fmla="*/ 0 h 1572"/>
                  <a:gd name="T50" fmla="*/ 1 w 1338"/>
                  <a:gd name="T51" fmla="*/ 0 h 1572"/>
                  <a:gd name="T52" fmla="*/ 1 w 1338"/>
                  <a:gd name="T53" fmla="*/ 0 h 1572"/>
                  <a:gd name="T54" fmla="*/ 1 w 1338"/>
                  <a:gd name="T55" fmla="*/ 0 h 1572"/>
                  <a:gd name="T56" fmla="*/ 1 w 1338"/>
                  <a:gd name="T57" fmla="*/ 0 h 1572"/>
                  <a:gd name="T58" fmla="*/ 1 w 1338"/>
                  <a:gd name="T59" fmla="*/ 0 h 1572"/>
                  <a:gd name="T60" fmla="*/ 1 w 1338"/>
                  <a:gd name="T61" fmla="*/ 0 h 1572"/>
                  <a:gd name="T62" fmla="*/ 1 w 1338"/>
                  <a:gd name="T63" fmla="*/ 0 h 1572"/>
                  <a:gd name="T64" fmla="*/ 1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3155" name="Freeform 9"/>
              <p:cNvSpPr/>
              <p:nvPr/>
            </p:nvSpPr>
            <p:spPr bwMode="auto">
              <a:xfrm>
                <a:off x="4586" y="3776"/>
                <a:ext cx="588" cy="346"/>
              </a:xfrm>
              <a:custGeom>
                <a:avLst/>
                <a:gdLst>
                  <a:gd name="T0" fmla="*/ 1 w 1176"/>
                  <a:gd name="T1" fmla="*/ 0 h 1383"/>
                  <a:gd name="T2" fmla="*/ 1 w 1176"/>
                  <a:gd name="T3" fmla="*/ 0 h 1383"/>
                  <a:gd name="T4" fmla="*/ 1 w 1176"/>
                  <a:gd name="T5" fmla="*/ 0 h 1383"/>
                  <a:gd name="T6" fmla="*/ 1 w 1176"/>
                  <a:gd name="T7" fmla="*/ 0 h 1383"/>
                  <a:gd name="T8" fmla="*/ 1 w 1176"/>
                  <a:gd name="T9" fmla="*/ 0 h 1383"/>
                  <a:gd name="T10" fmla="*/ 1 w 1176"/>
                  <a:gd name="T11" fmla="*/ 0 h 1383"/>
                  <a:gd name="T12" fmla="*/ 1 w 1176"/>
                  <a:gd name="T13" fmla="*/ 0 h 1383"/>
                  <a:gd name="T14" fmla="*/ 1 w 1176"/>
                  <a:gd name="T15" fmla="*/ 0 h 1383"/>
                  <a:gd name="T16" fmla="*/ 1 w 1176"/>
                  <a:gd name="T17" fmla="*/ 0 h 1383"/>
                  <a:gd name="T18" fmla="*/ 1 w 1176"/>
                  <a:gd name="T19" fmla="*/ 0 h 1383"/>
                  <a:gd name="T20" fmla="*/ 1 w 1176"/>
                  <a:gd name="T21" fmla="*/ 0 h 1383"/>
                  <a:gd name="T22" fmla="*/ 1 w 1176"/>
                  <a:gd name="T23" fmla="*/ 0 h 1383"/>
                  <a:gd name="T24" fmla="*/ 1 w 1176"/>
                  <a:gd name="T25" fmla="*/ 0 h 1383"/>
                  <a:gd name="T26" fmla="*/ 1 w 1176"/>
                  <a:gd name="T27" fmla="*/ 0 h 1383"/>
                  <a:gd name="T28" fmla="*/ 1 w 1176"/>
                  <a:gd name="T29" fmla="*/ 0 h 1383"/>
                  <a:gd name="T30" fmla="*/ 1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1 w 1176"/>
                  <a:gd name="T37" fmla="*/ 0 h 1383"/>
                  <a:gd name="T38" fmla="*/ 1 w 1176"/>
                  <a:gd name="T39" fmla="*/ 0 h 1383"/>
                  <a:gd name="T40" fmla="*/ 1 w 1176"/>
                  <a:gd name="T41" fmla="*/ 0 h 1383"/>
                  <a:gd name="T42" fmla="*/ 1 w 1176"/>
                  <a:gd name="T43" fmla="*/ 0 h 1383"/>
                  <a:gd name="T44" fmla="*/ 1 w 1176"/>
                  <a:gd name="T45" fmla="*/ 0 h 1383"/>
                  <a:gd name="T46" fmla="*/ 1 w 1176"/>
                  <a:gd name="T47" fmla="*/ 0 h 1383"/>
                  <a:gd name="T48" fmla="*/ 1 w 1176"/>
                  <a:gd name="T49" fmla="*/ 0 h 1383"/>
                  <a:gd name="T50" fmla="*/ 1 w 1176"/>
                  <a:gd name="T51" fmla="*/ 0 h 1383"/>
                  <a:gd name="T52" fmla="*/ 1 w 1176"/>
                  <a:gd name="T53" fmla="*/ 0 h 1383"/>
                  <a:gd name="T54" fmla="*/ 1 w 1176"/>
                  <a:gd name="T55" fmla="*/ 0 h 1383"/>
                  <a:gd name="T56" fmla="*/ 1 w 1176"/>
                  <a:gd name="T57" fmla="*/ 0 h 1383"/>
                  <a:gd name="T58" fmla="*/ 1 w 1176"/>
                  <a:gd name="T59" fmla="*/ 0 h 1383"/>
                  <a:gd name="T60" fmla="*/ 1 w 1176"/>
                  <a:gd name="T61" fmla="*/ 0 h 1383"/>
                  <a:gd name="T62" fmla="*/ 1 w 1176"/>
                  <a:gd name="T63" fmla="*/ 0 h 1383"/>
                  <a:gd name="T64" fmla="*/ 1 w 1176"/>
                  <a:gd name="T65" fmla="*/ 0 h 1383"/>
                  <a:gd name="T66" fmla="*/ 1 w 1176"/>
                  <a:gd name="T67" fmla="*/ 0 h 1383"/>
                  <a:gd name="T68" fmla="*/ 1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3156" name="Freeform 10"/>
              <p:cNvSpPr/>
              <p:nvPr/>
            </p:nvSpPr>
            <p:spPr bwMode="auto">
              <a:xfrm>
                <a:off x="4587" y="3771"/>
                <a:ext cx="506" cy="306"/>
              </a:xfrm>
              <a:custGeom>
                <a:avLst/>
                <a:gdLst>
                  <a:gd name="T0" fmla="*/ 1 w 1011"/>
                  <a:gd name="T1" fmla="*/ 0 h 1223"/>
                  <a:gd name="T2" fmla="*/ 1 w 1011"/>
                  <a:gd name="T3" fmla="*/ 0 h 1223"/>
                  <a:gd name="T4" fmla="*/ 1 w 1011"/>
                  <a:gd name="T5" fmla="*/ 0 h 1223"/>
                  <a:gd name="T6" fmla="*/ 1 w 1011"/>
                  <a:gd name="T7" fmla="*/ 0 h 1223"/>
                  <a:gd name="T8" fmla="*/ 1 w 1011"/>
                  <a:gd name="T9" fmla="*/ 0 h 1223"/>
                  <a:gd name="T10" fmla="*/ 1 w 1011"/>
                  <a:gd name="T11" fmla="*/ 0 h 1223"/>
                  <a:gd name="T12" fmla="*/ 1 w 1011"/>
                  <a:gd name="T13" fmla="*/ 0 h 1223"/>
                  <a:gd name="T14" fmla="*/ 1 w 1011"/>
                  <a:gd name="T15" fmla="*/ 0 h 1223"/>
                  <a:gd name="T16" fmla="*/ 1 w 1011"/>
                  <a:gd name="T17" fmla="*/ 0 h 1223"/>
                  <a:gd name="T18" fmla="*/ 1 w 1011"/>
                  <a:gd name="T19" fmla="*/ 0 h 1223"/>
                  <a:gd name="T20" fmla="*/ 1 w 1011"/>
                  <a:gd name="T21" fmla="*/ 0 h 1223"/>
                  <a:gd name="T22" fmla="*/ 1 w 1011"/>
                  <a:gd name="T23" fmla="*/ 0 h 1223"/>
                  <a:gd name="T24" fmla="*/ 1 w 1011"/>
                  <a:gd name="T25" fmla="*/ 0 h 1223"/>
                  <a:gd name="T26" fmla="*/ 1 w 1011"/>
                  <a:gd name="T27" fmla="*/ 0 h 1223"/>
                  <a:gd name="T28" fmla="*/ 1 w 1011"/>
                  <a:gd name="T29" fmla="*/ 0 h 1223"/>
                  <a:gd name="T30" fmla="*/ 1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1 w 1011"/>
                  <a:gd name="T37" fmla="*/ 0 h 1223"/>
                  <a:gd name="T38" fmla="*/ 1 w 1011"/>
                  <a:gd name="T39" fmla="*/ 0 h 1223"/>
                  <a:gd name="T40" fmla="*/ 1 w 1011"/>
                  <a:gd name="T41" fmla="*/ 0 h 1223"/>
                  <a:gd name="T42" fmla="*/ 1 w 1011"/>
                  <a:gd name="T43" fmla="*/ 0 h 1223"/>
                  <a:gd name="T44" fmla="*/ 1 w 1011"/>
                  <a:gd name="T45" fmla="*/ 0 h 1223"/>
                  <a:gd name="T46" fmla="*/ 1 w 1011"/>
                  <a:gd name="T47" fmla="*/ 0 h 1223"/>
                  <a:gd name="T48" fmla="*/ 1 w 1011"/>
                  <a:gd name="T49" fmla="*/ 0 h 1223"/>
                  <a:gd name="T50" fmla="*/ 1 w 1011"/>
                  <a:gd name="T51" fmla="*/ 0 h 1223"/>
                  <a:gd name="T52" fmla="*/ 1 w 1011"/>
                  <a:gd name="T53" fmla="*/ 0 h 1223"/>
                  <a:gd name="T54" fmla="*/ 1 w 1011"/>
                  <a:gd name="T55" fmla="*/ 0 h 1223"/>
                  <a:gd name="T56" fmla="*/ 1 w 1011"/>
                  <a:gd name="T57" fmla="*/ 0 h 1223"/>
                  <a:gd name="T58" fmla="*/ 1 w 1011"/>
                  <a:gd name="T59" fmla="*/ 0 h 1223"/>
                  <a:gd name="T60" fmla="*/ 1 w 1011"/>
                  <a:gd name="T61" fmla="*/ 0 h 1223"/>
                  <a:gd name="T62" fmla="*/ 1 w 1011"/>
                  <a:gd name="T63" fmla="*/ 0 h 1223"/>
                  <a:gd name="T64" fmla="*/ 1 w 1011"/>
                  <a:gd name="T65" fmla="*/ 0 h 1223"/>
                  <a:gd name="T66" fmla="*/ 1 w 1011"/>
                  <a:gd name="T67" fmla="*/ 0 h 1223"/>
                  <a:gd name="T68" fmla="*/ 1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grpSp>
            <p:nvGrpSpPr>
              <p:cNvPr id="3157" name="Group 11"/>
              <p:cNvGrpSpPr/>
              <p:nvPr/>
            </p:nvGrpSpPr>
            <p:grpSpPr bwMode="auto">
              <a:xfrm>
                <a:off x="4368" y="2880"/>
                <a:ext cx="1200" cy="1264"/>
                <a:chOff x="3120" y="1632"/>
                <a:chExt cx="2640" cy="2704"/>
              </a:xfrm>
            </p:grpSpPr>
            <p:pic>
              <p:nvPicPr>
                <p:cNvPr id="3158" name="Picture 12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8" y="3296"/>
                  <a:ext cx="1152" cy="10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59" name="Picture 13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2352"/>
                  <a:ext cx="576" cy="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60" name="Picture 14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0" y="3696"/>
                  <a:ext cx="720" cy="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61" name="Picture 15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84"/>
                  <a:ext cx="768" cy="6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62" name="Picture 16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52" y="3808"/>
                  <a:ext cx="576" cy="5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63" name="Picture 17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20" y="3888"/>
                  <a:ext cx="432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64" name="Picture 18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6" y="1979"/>
                  <a:ext cx="432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65" name="Picture 19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632"/>
                  <a:ext cx="336" cy="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66" name="Picture 20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68" y="3141"/>
                  <a:ext cx="912" cy="8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3075" name="Group 21"/>
            <p:cNvGrpSpPr/>
            <p:nvPr/>
          </p:nvGrpSpPr>
          <p:grpSpPr bwMode="auto">
            <a:xfrm flipH="1" flipV="1">
              <a:off x="13560" y="0"/>
              <a:ext cx="3840" cy="2520"/>
              <a:chOff x="17" y="2256"/>
              <a:chExt cx="1829" cy="2064"/>
            </a:xfrm>
          </p:grpSpPr>
          <p:grpSp>
            <p:nvGrpSpPr>
              <p:cNvPr id="3124" name="Group 22"/>
              <p:cNvGrpSpPr/>
              <p:nvPr/>
            </p:nvGrpSpPr>
            <p:grpSpPr bwMode="auto">
              <a:xfrm>
                <a:off x="17" y="3416"/>
                <a:ext cx="1829" cy="904"/>
                <a:chOff x="17" y="3416"/>
                <a:chExt cx="1829" cy="904"/>
              </a:xfrm>
            </p:grpSpPr>
            <p:sp>
              <p:nvSpPr>
                <p:cNvPr id="3132" name="Freeform 23"/>
                <p:cNvSpPr/>
                <p:nvPr/>
              </p:nvSpPr>
              <p:spPr bwMode="auto">
                <a:xfrm>
                  <a:off x="601" y="3776"/>
                  <a:ext cx="668" cy="393"/>
                </a:xfrm>
                <a:custGeom>
                  <a:avLst/>
                  <a:gdLst>
                    <a:gd name="T0" fmla="*/ 0 w 1336"/>
                    <a:gd name="T1" fmla="*/ 0 h 1572"/>
                    <a:gd name="T2" fmla="*/ 1 w 1336"/>
                    <a:gd name="T3" fmla="*/ 0 h 1572"/>
                    <a:gd name="T4" fmla="*/ 1 w 1336"/>
                    <a:gd name="T5" fmla="*/ 0 h 1572"/>
                    <a:gd name="T6" fmla="*/ 1 w 1336"/>
                    <a:gd name="T7" fmla="*/ 0 h 1572"/>
                    <a:gd name="T8" fmla="*/ 1 w 1336"/>
                    <a:gd name="T9" fmla="*/ 0 h 1572"/>
                    <a:gd name="T10" fmla="*/ 1 w 1336"/>
                    <a:gd name="T11" fmla="*/ 0 h 1572"/>
                    <a:gd name="T12" fmla="*/ 1 w 1336"/>
                    <a:gd name="T13" fmla="*/ 0 h 1572"/>
                    <a:gd name="T14" fmla="*/ 1 w 1336"/>
                    <a:gd name="T15" fmla="*/ 0 h 1572"/>
                    <a:gd name="T16" fmla="*/ 1 w 1336"/>
                    <a:gd name="T17" fmla="*/ 0 h 1572"/>
                    <a:gd name="T18" fmla="*/ 1 w 1336"/>
                    <a:gd name="T19" fmla="*/ 0 h 1572"/>
                    <a:gd name="T20" fmla="*/ 1 w 1336"/>
                    <a:gd name="T21" fmla="*/ 0 h 1572"/>
                    <a:gd name="T22" fmla="*/ 1 w 1336"/>
                    <a:gd name="T23" fmla="*/ 0 h 1572"/>
                    <a:gd name="T24" fmla="*/ 1 w 1336"/>
                    <a:gd name="T25" fmla="*/ 0 h 1572"/>
                    <a:gd name="T26" fmla="*/ 1 w 1336"/>
                    <a:gd name="T27" fmla="*/ 0 h 1572"/>
                    <a:gd name="T28" fmla="*/ 1 w 1336"/>
                    <a:gd name="T29" fmla="*/ 0 h 1572"/>
                    <a:gd name="T30" fmla="*/ 1 w 1336"/>
                    <a:gd name="T31" fmla="*/ 0 h 1572"/>
                    <a:gd name="T32" fmla="*/ 1 w 1336"/>
                    <a:gd name="T33" fmla="*/ 0 h 1572"/>
                    <a:gd name="T34" fmla="*/ 1 w 1336"/>
                    <a:gd name="T35" fmla="*/ 0 h 1572"/>
                    <a:gd name="T36" fmla="*/ 1 w 1336"/>
                    <a:gd name="T37" fmla="*/ 0 h 1572"/>
                    <a:gd name="T38" fmla="*/ 1 w 1336"/>
                    <a:gd name="T39" fmla="*/ 0 h 1572"/>
                    <a:gd name="T40" fmla="*/ 1 w 1336"/>
                    <a:gd name="T41" fmla="*/ 0 h 1572"/>
                    <a:gd name="T42" fmla="*/ 1 w 1336"/>
                    <a:gd name="T43" fmla="*/ 0 h 1572"/>
                    <a:gd name="T44" fmla="*/ 1 w 1336"/>
                    <a:gd name="T45" fmla="*/ 0 h 1572"/>
                    <a:gd name="T46" fmla="*/ 1 w 1336"/>
                    <a:gd name="T47" fmla="*/ 0 h 1572"/>
                    <a:gd name="T48" fmla="*/ 1 w 1336"/>
                    <a:gd name="T49" fmla="*/ 0 h 1572"/>
                    <a:gd name="T50" fmla="*/ 1 w 1336"/>
                    <a:gd name="T51" fmla="*/ 0 h 1572"/>
                    <a:gd name="T52" fmla="*/ 1 w 1336"/>
                    <a:gd name="T53" fmla="*/ 0 h 1572"/>
                    <a:gd name="T54" fmla="*/ 1 w 1336"/>
                    <a:gd name="T55" fmla="*/ 0 h 1572"/>
                    <a:gd name="T56" fmla="*/ 1 w 1336"/>
                    <a:gd name="T57" fmla="*/ 0 h 1572"/>
                    <a:gd name="T58" fmla="*/ 1 w 1336"/>
                    <a:gd name="T59" fmla="*/ 0 h 1572"/>
                    <a:gd name="T60" fmla="*/ 1 w 1336"/>
                    <a:gd name="T61" fmla="*/ 0 h 1572"/>
                    <a:gd name="T62" fmla="*/ 1 w 1336"/>
                    <a:gd name="T63" fmla="*/ 0 h 1572"/>
                    <a:gd name="T64" fmla="*/ 1 w 1336"/>
                    <a:gd name="T65" fmla="*/ 0 h 1572"/>
                    <a:gd name="T66" fmla="*/ 1 w 1336"/>
                    <a:gd name="T67" fmla="*/ 0 h 1572"/>
                    <a:gd name="T68" fmla="*/ 0 w 1336"/>
                    <a:gd name="T69" fmla="*/ 0 h 157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36"/>
                    <a:gd name="T106" fmla="*/ 0 h 1572"/>
                    <a:gd name="T107" fmla="*/ 1336 w 1336"/>
                    <a:gd name="T108" fmla="*/ 1572 h 157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36" h="1572">
                      <a:moveTo>
                        <a:pt x="0" y="0"/>
                      </a:moveTo>
                      <a:lnTo>
                        <a:pt x="6" y="160"/>
                      </a:lnTo>
                      <a:lnTo>
                        <a:pt x="27" y="316"/>
                      </a:lnTo>
                      <a:lnTo>
                        <a:pt x="61" y="468"/>
                      </a:lnTo>
                      <a:lnTo>
                        <a:pt x="106" y="612"/>
                      </a:lnTo>
                      <a:lnTo>
                        <a:pt x="162" y="749"/>
                      </a:lnTo>
                      <a:lnTo>
                        <a:pt x="228" y="879"/>
                      </a:lnTo>
                      <a:lnTo>
                        <a:pt x="305" y="999"/>
                      </a:lnTo>
                      <a:lnTo>
                        <a:pt x="391" y="1112"/>
                      </a:lnTo>
                      <a:lnTo>
                        <a:pt x="488" y="1213"/>
                      </a:lnTo>
                      <a:lnTo>
                        <a:pt x="589" y="1304"/>
                      </a:lnTo>
                      <a:lnTo>
                        <a:pt x="700" y="1382"/>
                      </a:lnTo>
                      <a:lnTo>
                        <a:pt x="817" y="1448"/>
                      </a:lnTo>
                      <a:lnTo>
                        <a:pt x="939" y="1501"/>
                      </a:lnTo>
                      <a:lnTo>
                        <a:pt x="1067" y="1540"/>
                      </a:lnTo>
                      <a:lnTo>
                        <a:pt x="1201" y="1564"/>
                      </a:lnTo>
                      <a:lnTo>
                        <a:pt x="1336" y="1572"/>
                      </a:lnTo>
                      <a:lnTo>
                        <a:pt x="1336" y="1464"/>
                      </a:lnTo>
                      <a:lnTo>
                        <a:pt x="1209" y="1455"/>
                      </a:lnTo>
                      <a:lnTo>
                        <a:pt x="1085" y="1435"/>
                      </a:lnTo>
                      <a:lnTo>
                        <a:pt x="966" y="1398"/>
                      </a:lnTo>
                      <a:lnTo>
                        <a:pt x="852" y="1348"/>
                      </a:lnTo>
                      <a:lnTo>
                        <a:pt x="743" y="1286"/>
                      </a:lnTo>
                      <a:lnTo>
                        <a:pt x="641" y="1215"/>
                      </a:lnTo>
                      <a:lnTo>
                        <a:pt x="544" y="1130"/>
                      </a:lnTo>
                      <a:lnTo>
                        <a:pt x="456" y="1036"/>
                      </a:lnTo>
                      <a:lnTo>
                        <a:pt x="376" y="931"/>
                      </a:lnTo>
                      <a:lnTo>
                        <a:pt x="304" y="818"/>
                      </a:lnTo>
                      <a:lnTo>
                        <a:pt x="243" y="698"/>
                      </a:lnTo>
                      <a:lnTo>
                        <a:pt x="190" y="571"/>
                      </a:lnTo>
                      <a:lnTo>
                        <a:pt x="148" y="436"/>
                      </a:lnTo>
                      <a:lnTo>
                        <a:pt x="117" y="297"/>
                      </a:lnTo>
                      <a:lnTo>
                        <a:pt x="98" y="150"/>
                      </a:lnTo>
                      <a:lnTo>
                        <a:pt x="9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en-US"/>
                </a:p>
              </p:txBody>
            </p:sp>
            <p:sp>
              <p:nvSpPr>
                <p:cNvPr id="3133" name="Freeform 24"/>
                <p:cNvSpPr/>
                <p:nvPr/>
              </p:nvSpPr>
              <p:spPr bwMode="auto">
                <a:xfrm>
                  <a:off x="682" y="3776"/>
                  <a:ext cx="587" cy="346"/>
                </a:xfrm>
                <a:custGeom>
                  <a:avLst/>
                  <a:gdLst>
                    <a:gd name="T0" fmla="*/ 1 w 1174"/>
                    <a:gd name="T1" fmla="*/ 0 h 1383"/>
                    <a:gd name="T2" fmla="*/ 1 w 1174"/>
                    <a:gd name="T3" fmla="*/ 0 h 1383"/>
                    <a:gd name="T4" fmla="*/ 1 w 1174"/>
                    <a:gd name="T5" fmla="*/ 0 h 1383"/>
                    <a:gd name="T6" fmla="*/ 1 w 1174"/>
                    <a:gd name="T7" fmla="*/ 0 h 1383"/>
                    <a:gd name="T8" fmla="*/ 1 w 1174"/>
                    <a:gd name="T9" fmla="*/ 0 h 1383"/>
                    <a:gd name="T10" fmla="*/ 1 w 1174"/>
                    <a:gd name="T11" fmla="*/ 0 h 1383"/>
                    <a:gd name="T12" fmla="*/ 1 w 1174"/>
                    <a:gd name="T13" fmla="*/ 0 h 1383"/>
                    <a:gd name="T14" fmla="*/ 1 w 1174"/>
                    <a:gd name="T15" fmla="*/ 0 h 1383"/>
                    <a:gd name="T16" fmla="*/ 1 w 1174"/>
                    <a:gd name="T17" fmla="*/ 0 h 1383"/>
                    <a:gd name="T18" fmla="*/ 1 w 1174"/>
                    <a:gd name="T19" fmla="*/ 0 h 1383"/>
                    <a:gd name="T20" fmla="*/ 1 w 1174"/>
                    <a:gd name="T21" fmla="*/ 0 h 1383"/>
                    <a:gd name="T22" fmla="*/ 1 w 1174"/>
                    <a:gd name="T23" fmla="*/ 0 h 1383"/>
                    <a:gd name="T24" fmla="*/ 1 w 1174"/>
                    <a:gd name="T25" fmla="*/ 0 h 1383"/>
                    <a:gd name="T26" fmla="*/ 1 w 1174"/>
                    <a:gd name="T27" fmla="*/ 0 h 1383"/>
                    <a:gd name="T28" fmla="*/ 1 w 1174"/>
                    <a:gd name="T29" fmla="*/ 0 h 1383"/>
                    <a:gd name="T30" fmla="*/ 1 w 1174"/>
                    <a:gd name="T31" fmla="*/ 0 h 1383"/>
                    <a:gd name="T32" fmla="*/ 1 w 1174"/>
                    <a:gd name="T33" fmla="*/ 0 h 1383"/>
                    <a:gd name="T34" fmla="*/ 0 w 1174"/>
                    <a:gd name="T35" fmla="*/ 0 h 1383"/>
                    <a:gd name="T36" fmla="*/ 1 w 1174"/>
                    <a:gd name="T37" fmla="*/ 0 h 1383"/>
                    <a:gd name="T38" fmla="*/ 1 w 1174"/>
                    <a:gd name="T39" fmla="*/ 0 h 1383"/>
                    <a:gd name="T40" fmla="*/ 1 w 1174"/>
                    <a:gd name="T41" fmla="*/ 0 h 1383"/>
                    <a:gd name="T42" fmla="*/ 1 w 1174"/>
                    <a:gd name="T43" fmla="*/ 0 h 1383"/>
                    <a:gd name="T44" fmla="*/ 1 w 1174"/>
                    <a:gd name="T45" fmla="*/ 0 h 1383"/>
                    <a:gd name="T46" fmla="*/ 1 w 1174"/>
                    <a:gd name="T47" fmla="*/ 0 h 1383"/>
                    <a:gd name="T48" fmla="*/ 1 w 1174"/>
                    <a:gd name="T49" fmla="*/ 0 h 1383"/>
                    <a:gd name="T50" fmla="*/ 1 w 1174"/>
                    <a:gd name="T51" fmla="*/ 0 h 1383"/>
                    <a:gd name="T52" fmla="*/ 1 w 1174"/>
                    <a:gd name="T53" fmla="*/ 0 h 1383"/>
                    <a:gd name="T54" fmla="*/ 1 w 1174"/>
                    <a:gd name="T55" fmla="*/ 0 h 1383"/>
                    <a:gd name="T56" fmla="*/ 1 w 1174"/>
                    <a:gd name="T57" fmla="*/ 0 h 1383"/>
                    <a:gd name="T58" fmla="*/ 1 w 1174"/>
                    <a:gd name="T59" fmla="*/ 0 h 1383"/>
                    <a:gd name="T60" fmla="*/ 1 w 1174"/>
                    <a:gd name="T61" fmla="*/ 0 h 1383"/>
                    <a:gd name="T62" fmla="*/ 1 w 1174"/>
                    <a:gd name="T63" fmla="*/ 0 h 1383"/>
                    <a:gd name="T64" fmla="*/ 1 w 1174"/>
                    <a:gd name="T65" fmla="*/ 0 h 1383"/>
                    <a:gd name="T66" fmla="*/ 1 w 1174"/>
                    <a:gd name="T67" fmla="*/ 0 h 1383"/>
                    <a:gd name="T68" fmla="*/ 1 w 1174"/>
                    <a:gd name="T69" fmla="*/ 0 h 13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74"/>
                    <a:gd name="T106" fmla="*/ 0 h 1383"/>
                    <a:gd name="T107" fmla="*/ 1174 w 1174"/>
                    <a:gd name="T108" fmla="*/ 1383 h 13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74" h="1383">
                      <a:moveTo>
                        <a:pt x="1174" y="1275"/>
                      </a:moveTo>
                      <a:lnTo>
                        <a:pt x="1064" y="1269"/>
                      </a:lnTo>
                      <a:lnTo>
                        <a:pt x="956" y="1250"/>
                      </a:lnTo>
                      <a:lnTo>
                        <a:pt x="853" y="1220"/>
                      </a:lnTo>
                      <a:lnTo>
                        <a:pt x="753" y="1175"/>
                      </a:lnTo>
                      <a:lnTo>
                        <a:pt x="659" y="1121"/>
                      </a:lnTo>
                      <a:lnTo>
                        <a:pt x="569" y="1060"/>
                      </a:lnTo>
                      <a:lnTo>
                        <a:pt x="484" y="985"/>
                      </a:lnTo>
                      <a:lnTo>
                        <a:pt x="408" y="903"/>
                      </a:lnTo>
                      <a:lnTo>
                        <a:pt x="339" y="814"/>
                      </a:lnTo>
                      <a:lnTo>
                        <a:pt x="276" y="714"/>
                      </a:lnTo>
                      <a:lnTo>
                        <a:pt x="223" y="611"/>
                      </a:lnTo>
                      <a:lnTo>
                        <a:pt x="177" y="499"/>
                      </a:lnTo>
                      <a:lnTo>
                        <a:pt x="139" y="382"/>
                      </a:lnTo>
                      <a:lnTo>
                        <a:pt x="113" y="259"/>
                      </a:lnTo>
                      <a:lnTo>
                        <a:pt x="97" y="131"/>
                      </a:lnTo>
                      <a:lnTo>
                        <a:pt x="92" y="0"/>
                      </a:lnTo>
                      <a:lnTo>
                        <a:pt x="0" y="0"/>
                      </a:lnTo>
                      <a:lnTo>
                        <a:pt x="5" y="141"/>
                      </a:lnTo>
                      <a:lnTo>
                        <a:pt x="24" y="278"/>
                      </a:lnTo>
                      <a:lnTo>
                        <a:pt x="52" y="411"/>
                      </a:lnTo>
                      <a:lnTo>
                        <a:pt x="92" y="540"/>
                      </a:lnTo>
                      <a:lnTo>
                        <a:pt x="141" y="661"/>
                      </a:lnTo>
                      <a:lnTo>
                        <a:pt x="200" y="775"/>
                      </a:lnTo>
                      <a:lnTo>
                        <a:pt x="269" y="881"/>
                      </a:lnTo>
                      <a:lnTo>
                        <a:pt x="344" y="979"/>
                      </a:lnTo>
                      <a:lnTo>
                        <a:pt x="427" y="1068"/>
                      </a:lnTo>
                      <a:lnTo>
                        <a:pt x="517" y="1149"/>
                      </a:lnTo>
                      <a:lnTo>
                        <a:pt x="615" y="1217"/>
                      </a:lnTo>
                      <a:lnTo>
                        <a:pt x="718" y="1275"/>
                      </a:lnTo>
                      <a:lnTo>
                        <a:pt x="826" y="1322"/>
                      </a:lnTo>
                      <a:lnTo>
                        <a:pt x="940" y="1354"/>
                      </a:lnTo>
                      <a:lnTo>
                        <a:pt x="1056" y="1377"/>
                      </a:lnTo>
                      <a:lnTo>
                        <a:pt x="1174" y="1383"/>
                      </a:lnTo>
                      <a:lnTo>
                        <a:pt x="1174" y="1275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en-US"/>
                </a:p>
              </p:txBody>
            </p:sp>
            <p:sp>
              <p:nvSpPr>
                <p:cNvPr id="3134" name="Freeform 25"/>
                <p:cNvSpPr/>
                <p:nvPr/>
              </p:nvSpPr>
              <p:spPr bwMode="auto">
                <a:xfrm>
                  <a:off x="763" y="3776"/>
                  <a:ext cx="506" cy="299"/>
                </a:xfrm>
                <a:custGeom>
                  <a:avLst/>
                  <a:gdLst>
                    <a:gd name="T0" fmla="*/ 1 w 1012"/>
                    <a:gd name="T1" fmla="*/ 0 h 1193"/>
                    <a:gd name="T2" fmla="*/ 1 w 1012"/>
                    <a:gd name="T3" fmla="*/ 0 h 1193"/>
                    <a:gd name="T4" fmla="*/ 1 w 1012"/>
                    <a:gd name="T5" fmla="*/ 0 h 1193"/>
                    <a:gd name="T6" fmla="*/ 1 w 1012"/>
                    <a:gd name="T7" fmla="*/ 0 h 1193"/>
                    <a:gd name="T8" fmla="*/ 1 w 1012"/>
                    <a:gd name="T9" fmla="*/ 0 h 1193"/>
                    <a:gd name="T10" fmla="*/ 1 w 1012"/>
                    <a:gd name="T11" fmla="*/ 0 h 1193"/>
                    <a:gd name="T12" fmla="*/ 1 w 1012"/>
                    <a:gd name="T13" fmla="*/ 0 h 1193"/>
                    <a:gd name="T14" fmla="*/ 1 w 1012"/>
                    <a:gd name="T15" fmla="*/ 0 h 1193"/>
                    <a:gd name="T16" fmla="*/ 1 w 1012"/>
                    <a:gd name="T17" fmla="*/ 0 h 1193"/>
                    <a:gd name="T18" fmla="*/ 1 w 1012"/>
                    <a:gd name="T19" fmla="*/ 0 h 1193"/>
                    <a:gd name="T20" fmla="*/ 1 w 1012"/>
                    <a:gd name="T21" fmla="*/ 0 h 1193"/>
                    <a:gd name="T22" fmla="*/ 1 w 1012"/>
                    <a:gd name="T23" fmla="*/ 0 h 1193"/>
                    <a:gd name="T24" fmla="*/ 1 w 1012"/>
                    <a:gd name="T25" fmla="*/ 0 h 1193"/>
                    <a:gd name="T26" fmla="*/ 1 w 1012"/>
                    <a:gd name="T27" fmla="*/ 0 h 1193"/>
                    <a:gd name="T28" fmla="*/ 1 w 1012"/>
                    <a:gd name="T29" fmla="*/ 0 h 1193"/>
                    <a:gd name="T30" fmla="*/ 1 w 1012"/>
                    <a:gd name="T31" fmla="*/ 0 h 1193"/>
                    <a:gd name="T32" fmla="*/ 1 w 1012"/>
                    <a:gd name="T33" fmla="*/ 0 h 1193"/>
                    <a:gd name="T34" fmla="*/ 0 w 1012"/>
                    <a:gd name="T35" fmla="*/ 0 h 1193"/>
                    <a:gd name="T36" fmla="*/ 1 w 1012"/>
                    <a:gd name="T37" fmla="*/ 0 h 1193"/>
                    <a:gd name="T38" fmla="*/ 1 w 1012"/>
                    <a:gd name="T39" fmla="*/ 0 h 1193"/>
                    <a:gd name="T40" fmla="*/ 1 w 1012"/>
                    <a:gd name="T41" fmla="*/ 0 h 1193"/>
                    <a:gd name="T42" fmla="*/ 1 w 1012"/>
                    <a:gd name="T43" fmla="*/ 0 h 1193"/>
                    <a:gd name="T44" fmla="*/ 1 w 1012"/>
                    <a:gd name="T45" fmla="*/ 0 h 1193"/>
                    <a:gd name="T46" fmla="*/ 1 w 1012"/>
                    <a:gd name="T47" fmla="*/ 0 h 1193"/>
                    <a:gd name="T48" fmla="*/ 1 w 1012"/>
                    <a:gd name="T49" fmla="*/ 0 h 1193"/>
                    <a:gd name="T50" fmla="*/ 1 w 1012"/>
                    <a:gd name="T51" fmla="*/ 0 h 1193"/>
                    <a:gd name="T52" fmla="*/ 1 w 1012"/>
                    <a:gd name="T53" fmla="*/ 0 h 1193"/>
                    <a:gd name="T54" fmla="*/ 1 w 1012"/>
                    <a:gd name="T55" fmla="*/ 0 h 1193"/>
                    <a:gd name="T56" fmla="*/ 1 w 1012"/>
                    <a:gd name="T57" fmla="*/ 0 h 1193"/>
                    <a:gd name="T58" fmla="*/ 1 w 1012"/>
                    <a:gd name="T59" fmla="*/ 0 h 1193"/>
                    <a:gd name="T60" fmla="*/ 1 w 1012"/>
                    <a:gd name="T61" fmla="*/ 0 h 1193"/>
                    <a:gd name="T62" fmla="*/ 1 w 1012"/>
                    <a:gd name="T63" fmla="*/ 0 h 1193"/>
                    <a:gd name="T64" fmla="*/ 1 w 1012"/>
                    <a:gd name="T65" fmla="*/ 0 h 1193"/>
                    <a:gd name="T66" fmla="*/ 1 w 1012"/>
                    <a:gd name="T67" fmla="*/ 0 h 1193"/>
                    <a:gd name="T68" fmla="*/ 1 w 1012"/>
                    <a:gd name="T69" fmla="*/ 0 h 119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012"/>
                    <a:gd name="T106" fmla="*/ 0 h 1193"/>
                    <a:gd name="T107" fmla="*/ 1012 w 1012"/>
                    <a:gd name="T108" fmla="*/ 1193 h 119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012" h="1193">
                      <a:moveTo>
                        <a:pt x="1012" y="1085"/>
                      </a:moveTo>
                      <a:lnTo>
                        <a:pt x="918" y="1078"/>
                      </a:lnTo>
                      <a:lnTo>
                        <a:pt x="827" y="1065"/>
                      </a:lnTo>
                      <a:lnTo>
                        <a:pt x="738" y="1037"/>
                      </a:lnTo>
                      <a:lnTo>
                        <a:pt x="654" y="1000"/>
                      </a:lnTo>
                      <a:lnTo>
                        <a:pt x="574" y="954"/>
                      </a:lnTo>
                      <a:lnTo>
                        <a:pt x="498" y="899"/>
                      </a:lnTo>
                      <a:lnTo>
                        <a:pt x="426" y="838"/>
                      </a:lnTo>
                      <a:lnTo>
                        <a:pt x="362" y="767"/>
                      </a:lnTo>
                      <a:lnTo>
                        <a:pt x="302" y="692"/>
                      </a:lnTo>
                      <a:lnTo>
                        <a:pt x="249" y="607"/>
                      </a:lnTo>
                      <a:lnTo>
                        <a:pt x="203" y="518"/>
                      </a:lnTo>
                      <a:lnTo>
                        <a:pt x="164" y="423"/>
                      </a:lnTo>
                      <a:lnTo>
                        <a:pt x="132" y="322"/>
                      </a:lnTo>
                      <a:lnTo>
                        <a:pt x="109" y="220"/>
                      </a:lnTo>
                      <a:lnTo>
                        <a:pt x="97" y="112"/>
                      </a:lnTo>
                      <a:lnTo>
                        <a:pt x="92" y="0"/>
                      </a:lnTo>
                      <a:lnTo>
                        <a:pt x="0" y="0"/>
                      </a:lnTo>
                      <a:lnTo>
                        <a:pt x="5" y="122"/>
                      </a:lnTo>
                      <a:lnTo>
                        <a:pt x="20" y="239"/>
                      </a:lnTo>
                      <a:lnTo>
                        <a:pt x="46" y="355"/>
                      </a:lnTo>
                      <a:lnTo>
                        <a:pt x="79" y="465"/>
                      </a:lnTo>
                      <a:lnTo>
                        <a:pt x="122" y="569"/>
                      </a:lnTo>
                      <a:lnTo>
                        <a:pt x="173" y="668"/>
                      </a:lnTo>
                      <a:lnTo>
                        <a:pt x="231" y="758"/>
                      </a:lnTo>
                      <a:lnTo>
                        <a:pt x="296" y="844"/>
                      </a:lnTo>
                      <a:lnTo>
                        <a:pt x="368" y="920"/>
                      </a:lnTo>
                      <a:lnTo>
                        <a:pt x="447" y="989"/>
                      </a:lnTo>
                      <a:lnTo>
                        <a:pt x="530" y="1049"/>
                      </a:lnTo>
                      <a:lnTo>
                        <a:pt x="619" y="1100"/>
                      </a:lnTo>
                      <a:lnTo>
                        <a:pt x="711" y="1139"/>
                      </a:lnTo>
                      <a:lnTo>
                        <a:pt x="811" y="1169"/>
                      </a:lnTo>
                      <a:lnTo>
                        <a:pt x="910" y="1187"/>
                      </a:lnTo>
                      <a:lnTo>
                        <a:pt x="1012" y="1193"/>
                      </a:lnTo>
                      <a:lnTo>
                        <a:pt x="1012" y="1085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en-US"/>
                </a:p>
              </p:txBody>
            </p:sp>
            <p:sp>
              <p:nvSpPr>
                <p:cNvPr id="3135" name="Freeform 26"/>
                <p:cNvSpPr/>
                <p:nvPr/>
              </p:nvSpPr>
              <p:spPr bwMode="auto">
                <a:xfrm>
                  <a:off x="401" y="3639"/>
                  <a:ext cx="636" cy="374"/>
                </a:xfrm>
                <a:custGeom>
                  <a:avLst/>
                  <a:gdLst>
                    <a:gd name="T0" fmla="*/ 1 w 1271"/>
                    <a:gd name="T1" fmla="*/ 0 h 1495"/>
                    <a:gd name="T2" fmla="*/ 1 w 1271"/>
                    <a:gd name="T3" fmla="*/ 0 h 1495"/>
                    <a:gd name="T4" fmla="*/ 1 w 1271"/>
                    <a:gd name="T5" fmla="*/ 0 h 1495"/>
                    <a:gd name="T6" fmla="*/ 1 w 1271"/>
                    <a:gd name="T7" fmla="*/ 0 h 1495"/>
                    <a:gd name="T8" fmla="*/ 1 w 1271"/>
                    <a:gd name="T9" fmla="*/ 0 h 1495"/>
                    <a:gd name="T10" fmla="*/ 1 w 1271"/>
                    <a:gd name="T11" fmla="*/ 0 h 1495"/>
                    <a:gd name="T12" fmla="*/ 1 w 1271"/>
                    <a:gd name="T13" fmla="*/ 0 h 1495"/>
                    <a:gd name="T14" fmla="*/ 1 w 1271"/>
                    <a:gd name="T15" fmla="*/ 0 h 1495"/>
                    <a:gd name="T16" fmla="*/ 1 w 1271"/>
                    <a:gd name="T17" fmla="*/ 0 h 1495"/>
                    <a:gd name="T18" fmla="*/ 1 w 1271"/>
                    <a:gd name="T19" fmla="*/ 0 h 1495"/>
                    <a:gd name="T20" fmla="*/ 1 w 1271"/>
                    <a:gd name="T21" fmla="*/ 0 h 1495"/>
                    <a:gd name="T22" fmla="*/ 1 w 1271"/>
                    <a:gd name="T23" fmla="*/ 0 h 1495"/>
                    <a:gd name="T24" fmla="*/ 1 w 1271"/>
                    <a:gd name="T25" fmla="*/ 0 h 1495"/>
                    <a:gd name="T26" fmla="*/ 1 w 1271"/>
                    <a:gd name="T27" fmla="*/ 0 h 1495"/>
                    <a:gd name="T28" fmla="*/ 1 w 1271"/>
                    <a:gd name="T29" fmla="*/ 0 h 1495"/>
                    <a:gd name="T30" fmla="*/ 1 w 1271"/>
                    <a:gd name="T31" fmla="*/ 0 h 1495"/>
                    <a:gd name="T32" fmla="*/ 1 w 1271"/>
                    <a:gd name="T33" fmla="*/ 0 h 1495"/>
                    <a:gd name="T34" fmla="*/ 0 w 1271"/>
                    <a:gd name="T35" fmla="*/ 0 h 1495"/>
                    <a:gd name="T36" fmla="*/ 1 w 1271"/>
                    <a:gd name="T37" fmla="*/ 0 h 1495"/>
                    <a:gd name="T38" fmla="*/ 1 w 1271"/>
                    <a:gd name="T39" fmla="*/ 0 h 1495"/>
                    <a:gd name="T40" fmla="*/ 1 w 1271"/>
                    <a:gd name="T41" fmla="*/ 0 h 1495"/>
                    <a:gd name="T42" fmla="*/ 1 w 1271"/>
                    <a:gd name="T43" fmla="*/ 0 h 1495"/>
                    <a:gd name="T44" fmla="*/ 1 w 1271"/>
                    <a:gd name="T45" fmla="*/ 0 h 1495"/>
                    <a:gd name="T46" fmla="*/ 1 w 1271"/>
                    <a:gd name="T47" fmla="*/ 0 h 1495"/>
                    <a:gd name="T48" fmla="*/ 1 w 1271"/>
                    <a:gd name="T49" fmla="*/ 0 h 1495"/>
                    <a:gd name="T50" fmla="*/ 1 w 1271"/>
                    <a:gd name="T51" fmla="*/ 0 h 1495"/>
                    <a:gd name="T52" fmla="*/ 1 w 1271"/>
                    <a:gd name="T53" fmla="*/ 0 h 1495"/>
                    <a:gd name="T54" fmla="*/ 1 w 1271"/>
                    <a:gd name="T55" fmla="*/ 0 h 1495"/>
                    <a:gd name="T56" fmla="*/ 1 w 1271"/>
                    <a:gd name="T57" fmla="*/ 0 h 1495"/>
                    <a:gd name="T58" fmla="*/ 1 w 1271"/>
                    <a:gd name="T59" fmla="*/ 0 h 1495"/>
                    <a:gd name="T60" fmla="*/ 1 w 1271"/>
                    <a:gd name="T61" fmla="*/ 0 h 1495"/>
                    <a:gd name="T62" fmla="*/ 1 w 1271"/>
                    <a:gd name="T63" fmla="*/ 0 h 1495"/>
                    <a:gd name="T64" fmla="*/ 1 w 1271"/>
                    <a:gd name="T65" fmla="*/ 0 h 1495"/>
                    <a:gd name="T66" fmla="*/ 1 w 1271"/>
                    <a:gd name="T67" fmla="*/ 0 h 1495"/>
                    <a:gd name="T68" fmla="*/ 1 w 1271"/>
                    <a:gd name="T69" fmla="*/ 0 h 149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271"/>
                    <a:gd name="T106" fmla="*/ 0 h 1495"/>
                    <a:gd name="T107" fmla="*/ 1271 w 1271"/>
                    <a:gd name="T108" fmla="*/ 1495 h 149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271" h="1495">
                      <a:moveTo>
                        <a:pt x="1271" y="1163"/>
                      </a:moveTo>
                      <a:lnTo>
                        <a:pt x="1168" y="1159"/>
                      </a:lnTo>
                      <a:lnTo>
                        <a:pt x="1071" y="1141"/>
                      </a:lnTo>
                      <a:lnTo>
                        <a:pt x="975" y="1112"/>
                      </a:lnTo>
                      <a:lnTo>
                        <a:pt x="888" y="1073"/>
                      </a:lnTo>
                      <a:lnTo>
                        <a:pt x="800" y="1023"/>
                      </a:lnTo>
                      <a:lnTo>
                        <a:pt x="716" y="965"/>
                      </a:lnTo>
                      <a:lnTo>
                        <a:pt x="642" y="898"/>
                      </a:lnTo>
                      <a:lnTo>
                        <a:pt x="571" y="822"/>
                      </a:lnTo>
                      <a:lnTo>
                        <a:pt x="508" y="742"/>
                      </a:lnTo>
                      <a:lnTo>
                        <a:pt x="451" y="650"/>
                      </a:lnTo>
                      <a:lnTo>
                        <a:pt x="401" y="554"/>
                      </a:lnTo>
                      <a:lnTo>
                        <a:pt x="359" y="453"/>
                      </a:lnTo>
                      <a:lnTo>
                        <a:pt x="326" y="346"/>
                      </a:lnTo>
                      <a:lnTo>
                        <a:pt x="302" y="236"/>
                      </a:lnTo>
                      <a:lnTo>
                        <a:pt x="287" y="119"/>
                      </a:lnTo>
                      <a:lnTo>
                        <a:pt x="283" y="0"/>
                      </a:lnTo>
                      <a:lnTo>
                        <a:pt x="0" y="0"/>
                      </a:lnTo>
                      <a:lnTo>
                        <a:pt x="6" y="152"/>
                      </a:lnTo>
                      <a:lnTo>
                        <a:pt x="27" y="301"/>
                      </a:lnTo>
                      <a:lnTo>
                        <a:pt x="57" y="442"/>
                      </a:lnTo>
                      <a:lnTo>
                        <a:pt x="101" y="582"/>
                      </a:lnTo>
                      <a:lnTo>
                        <a:pt x="153" y="710"/>
                      </a:lnTo>
                      <a:lnTo>
                        <a:pt x="218" y="835"/>
                      </a:lnTo>
                      <a:lnTo>
                        <a:pt x="291" y="948"/>
                      </a:lnTo>
                      <a:lnTo>
                        <a:pt x="372" y="1056"/>
                      </a:lnTo>
                      <a:lnTo>
                        <a:pt x="462" y="1154"/>
                      </a:lnTo>
                      <a:lnTo>
                        <a:pt x="562" y="1240"/>
                      </a:lnTo>
                      <a:lnTo>
                        <a:pt x="666" y="1314"/>
                      </a:lnTo>
                      <a:lnTo>
                        <a:pt x="776" y="1377"/>
                      </a:lnTo>
                      <a:lnTo>
                        <a:pt x="894" y="1429"/>
                      </a:lnTo>
                      <a:lnTo>
                        <a:pt x="1016" y="1464"/>
                      </a:lnTo>
                      <a:lnTo>
                        <a:pt x="1142" y="1488"/>
                      </a:lnTo>
                      <a:lnTo>
                        <a:pt x="1271" y="1495"/>
                      </a:lnTo>
                      <a:lnTo>
                        <a:pt x="1271" y="1163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en-US"/>
                </a:p>
              </p:txBody>
            </p:sp>
            <p:sp>
              <p:nvSpPr>
                <p:cNvPr id="3136" name="Freeform 27"/>
                <p:cNvSpPr/>
                <p:nvPr/>
              </p:nvSpPr>
              <p:spPr bwMode="auto">
                <a:xfrm>
                  <a:off x="368" y="3639"/>
                  <a:ext cx="669" cy="393"/>
                </a:xfrm>
                <a:custGeom>
                  <a:avLst/>
                  <a:gdLst>
                    <a:gd name="T0" fmla="*/ 0 w 1337"/>
                    <a:gd name="T1" fmla="*/ 0 h 1572"/>
                    <a:gd name="T2" fmla="*/ 1 w 1337"/>
                    <a:gd name="T3" fmla="*/ 0 h 1572"/>
                    <a:gd name="T4" fmla="*/ 1 w 1337"/>
                    <a:gd name="T5" fmla="*/ 0 h 1572"/>
                    <a:gd name="T6" fmla="*/ 1 w 1337"/>
                    <a:gd name="T7" fmla="*/ 0 h 1572"/>
                    <a:gd name="T8" fmla="*/ 1 w 1337"/>
                    <a:gd name="T9" fmla="*/ 0 h 1572"/>
                    <a:gd name="T10" fmla="*/ 1 w 1337"/>
                    <a:gd name="T11" fmla="*/ 0 h 1572"/>
                    <a:gd name="T12" fmla="*/ 1 w 1337"/>
                    <a:gd name="T13" fmla="*/ 0 h 1572"/>
                    <a:gd name="T14" fmla="*/ 1 w 1337"/>
                    <a:gd name="T15" fmla="*/ 0 h 1572"/>
                    <a:gd name="T16" fmla="*/ 1 w 1337"/>
                    <a:gd name="T17" fmla="*/ 0 h 1572"/>
                    <a:gd name="T18" fmla="*/ 1 w 1337"/>
                    <a:gd name="T19" fmla="*/ 0 h 1572"/>
                    <a:gd name="T20" fmla="*/ 1 w 1337"/>
                    <a:gd name="T21" fmla="*/ 0 h 1572"/>
                    <a:gd name="T22" fmla="*/ 1 w 1337"/>
                    <a:gd name="T23" fmla="*/ 0 h 1572"/>
                    <a:gd name="T24" fmla="*/ 1 w 1337"/>
                    <a:gd name="T25" fmla="*/ 0 h 1572"/>
                    <a:gd name="T26" fmla="*/ 1 w 1337"/>
                    <a:gd name="T27" fmla="*/ 0 h 1572"/>
                    <a:gd name="T28" fmla="*/ 1 w 1337"/>
                    <a:gd name="T29" fmla="*/ 0 h 1572"/>
                    <a:gd name="T30" fmla="*/ 1 w 1337"/>
                    <a:gd name="T31" fmla="*/ 0 h 1572"/>
                    <a:gd name="T32" fmla="*/ 1 w 1337"/>
                    <a:gd name="T33" fmla="*/ 0 h 1572"/>
                    <a:gd name="T34" fmla="*/ 1 w 1337"/>
                    <a:gd name="T35" fmla="*/ 0 h 1572"/>
                    <a:gd name="T36" fmla="*/ 1 w 1337"/>
                    <a:gd name="T37" fmla="*/ 0 h 1572"/>
                    <a:gd name="T38" fmla="*/ 1 w 1337"/>
                    <a:gd name="T39" fmla="*/ 0 h 1572"/>
                    <a:gd name="T40" fmla="*/ 1 w 1337"/>
                    <a:gd name="T41" fmla="*/ 0 h 1572"/>
                    <a:gd name="T42" fmla="*/ 1 w 1337"/>
                    <a:gd name="T43" fmla="*/ 0 h 1572"/>
                    <a:gd name="T44" fmla="*/ 1 w 1337"/>
                    <a:gd name="T45" fmla="*/ 0 h 1572"/>
                    <a:gd name="T46" fmla="*/ 1 w 1337"/>
                    <a:gd name="T47" fmla="*/ 0 h 1572"/>
                    <a:gd name="T48" fmla="*/ 1 w 1337"/>
                    <a:gd name="T49" fmla="*/ 0 h 1572"/>
                    <a:gd name="T50" fmla="*/ 1 w 1337"/>
                    <a:gd name="T51" fmla="*/ 0 h 1572"/>
                    <a:gd name="T52" fmla="*/ 1 w 1337"/>
                    <a:gd name="T53" fmla="*/ 0 h 1572"/>
                    <a:gd name="T54" fmla="*/ 1 w 1337"/>
                    <a:gd name="T55" fmla="*/ 0 h 1572"/>
                    <a:gd name="T56" fmla="*/ 1 w 1337"/>
                    <a:gd name="T57" fmla="*/ 0 h 1572"/>
                    <a:gd name="T58" fmla="*/ 1 w 1337"/>
                    <a:gd name="T59" fmla="*/ 0 h 1572"/>
                    <a:gd name="T60" fmla="*/ 1 w 1337"/>
                    <a:gd name="T61" fmla="*/ 0 h 1572"/>
                    <a:gd name="T62" fmla="*/ 1 w 1337"/>
                    <a:gd name="T63" fmla="*/ 0 h 1572"/>
                    <a:gd name="T64" fmla="*/ 1 w 1337"/>
                    <a:gd name="T65" fmla="*/ 0 h 1572"/>
                    <a:gd name="T66" fmla="*/ 1 w 1337"/>
                    <a:gd name="T67" fmla="*/ 0 h 1572"/>
                    <a:gd name="T68" fmla="*/ 0 w 1337"/>
                    <a:gd name="T69" fmla="*/ 0 h 157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37"/>
                    <a:gd name="T106" fmla="*/ 0 h 1572"/>
                    <a:gd name="T107" fmla="*/ 1337 w 1337"/>
                    <a:gd name="T108" fmla="*/ 1572 h 157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37" h="1572">
                      <a:moveTo>
                        <a:pt x="0" y="0"/>
                      </a:moveTo>
                      <a:lnTo>
                        <a:pt x="6" y="160"/>
                      </a:lnTo>
                      <a:lnTo>
                        <a:pt x="26" y="316"/>
                      </a:lnTo>
                      <a:lnTo>
                        <a:pt x="61" y="468"/>
                      </a:lnTo>
                      <a:lnTo>
                        <a:pt x="106" y="612"/>
                      </a:lnTo>
                      <a:lnTo>
                        <a:pt x="161" y="749"/>
                      </a:lnTo>
                      <a:lnTo>
                        <a:pt x="228" y="879"/>
                      </a:lnTo>
                      <a:lnTo>
                        <a:pt x="305" y="999"/>
                      </a:lnTo>
                      <a:lnTo>
                        <a:pt x="391" y="1112"/>
                      </a:lnTo>
                      <a:lnTo>
                        <a:pt x="487" y="1213"/>
                      </a:lnTo>
                      <a:lnTo>
                        <a:pt x="589" y="1304"/>
                      </a:lnTo>
                      <a:lnTo>
                        <a:pt x="700" y="1382"/>
                      </a:lnTo>
                      <a:lnTo>
                        <a:pt x="816" y="1447"/>
                      </a:lnTo>
                      <a:lnTo>
                        <a:pt x="939" y="1500"/>
                      </a:lnTo>
                      <a:lnTo>
                        <a:pt x="1068" y="1541"/>
                      </a:lnTo>
                      <a:lnTo>
                        <a:pt x="1201" y="1565"/>
                      </a:lnTo>
                      <a:lnTo>
                        <a:pt x="1337" y="1572"/>
                      </a:lnTo>
                      <a:lnTo>
                        <a:pt x="1337" y="1464"/>
                      </a:lnTo>
                      <a:lnTo>
                        <a:pt x="1209" y="1455"/>
                      </a:lnTo>
                      <a:lnTo>
                        <a:pt x="1084" y="1435"/>
                      </a:lnTo>
                      <a:lnTo>
                        <a:pt x="965" y="1398"/>
                      </a:lnTo>
                      <a:lnTo>
                        <a:pt x="852" y="1348"/>
                      </a:lnTo>
                      <a:lnTo>
                        <a:pt x="742" y="1286"/>
                      </a:lnTo>
                      <a:lnTo>
                        <a:pt x="641" y="1214"/>
                      </a:lnTo>
                      <a:lnTo>
                        <a:pt x="544" y="1130"/>
                      </a:lnTo>
                      <a:lnTo>
                        <a:pt x="456" y="1035"/>
                      </a:lnTo>
                      <a:lnTo>
                        <a:pt x="376" y="931"/>
                      </a:lnTo>
                      <a:lnTo>
                        <a:pt x="304" y="817"/>
                      </a:lnTo>
                      <a:lnTo>
                        <a:pt x="243" y="698"/>
                      </a:lnTo>
                      <a:lnTo>
                        <a:pt x="189" y="570"/>
                      </a:lnTo>
                      <a:lnTo>
                        <a:pt x="148" y="436"/>
                      </a:lnTo>
                      <a:lnTo>
                        <a:pt x="116" y="297"/>
                      </a:lnTo>
                      <a:lnTo>
                        <a:pt x="98" y="149"/>
                      </a:lnTo>
                      <a:lnTo>
                        <a:pt x="9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en-US"/>
                </a:p>
              </p:txBody>
            </p:sp>
            <p:sp>
              <p:nvSpPr>
                <p:cNvPr id="3137" name="Freeform 28"/>
                <p:cNvSpPr/>
                <p:nvPr/>
              </p:nvSpPr>
              <p:spPr bwMode="auto">
                <a:xfrm>
                  <a:off x="17" y="3423"/>
                  <a:ext cx="889" cy="527"/>
                </a:xfrm>
                <a:custGeom>
                  <a:avLst/>
                  <a:gdLst>
                    <a:gd name="T0" fmla="*/ 9 w 1272"/>
                    <a:gd name="T1" fmla="*/ 0 h 1495"/>
                    <a:gd name="T2" fmla="*/ 9 w 1272"/>
                    <a:gd name="T3" fmla="*/ 0 h 1495"/>
                    <a:gd name="T4" fmla="*/ 9 w 1272"/>
                    <a:gd name="T5" fmla="*/ 0 h 1495"/>
                    <a:gd name="T6" fmla="*/ 9 w 1272"/>
                    <a:gd name="T7" fmla="*/ 0 h 1495"/>
                    <a:gd name="T8" fmla="*/ 8 w 1272"/>
                    <a:gd name="T9" fmla="*/ 0 h 1495"/>
                    <a:gd name="T10" fmla="*/ 8 w 1272"/>
                    <a:gd name="T11" fmla="*/ 0 h 1495"/>
                    <a:gd name="T12" fmla="*/ 8 w 1272"/>
                    <a:gd name="T13" fmla="*/ 0 h 1495"/>
                    <a:gd name="T14" fmla="*/ 7 w 1272"/>
                    <a:gd name="T15" fmla="*/ 0 h 1495"/>
                    <a:gd name="T16" fmla="*/ 7 w 1272"/>
                    <a:gd name="T17" fmla="*/ 0 h 1495"/>
                    <a:gd name="T18" fmla="*/ 6 w 1272"/>
                    <a:gd name="T19" fmla="*/ 0 h 1495"/>
                    <a:gd name="T20" fmla="*/ 5 w 1272"/>
                    <a:gd name="T21" fmla="*/ 0 h 1495"/>
                    <a:gd name="T22" fmla="*/ 4 w 1272"/>
                    <a:gd name="T23" fmla="*/ 0 h 1495"/>
                    <a:gd name="T24" fmla="*/ 3 w 1272"/>
                    <a:gd name="T25" fmla="*/ 0 h 1495"/>
                    <a:gd name="T26" fmla="*/ 3 w 1272"/>
                    <a:gd name="T27" fmla="*/ 0 h 1495"/>
                    <a:gd name="T28" fmla="*/ 2 w 1272"/>
                    <a:gd name="T29" fmla="*/ 0 h 1495"/>
                    <a:gd name="T30" fmla="*/ 1 w 1272"/>
                    <a:gd name="T31" fmla="*/ 0 h 1495"/>
                    <a:gd name="T32" fmla="*/ 0 w 1272"/>
                    <a:gd name="T33" fmla="*/ 0 h 1495"/>
                    <a:gd name="T34" fmla="*/ 0 w 1272"/>
                    <a:gd name="T35" fmla="*/ 0 h 1495"/>
                    <a:gd name="T36" fmla="*/ 1 w 1272"/>
                    <a:gd name="T37" fmla="*/ 0 h 1495"/>
                    <a:gd name="T38" fmla="*/ 2 w 1272"/>
                    <a:gd name="T39" fmla="*/ 0 h 1495"/>
                    <a:gd name="T40" fmla="*/ 3 w 1272"/>
                    <a:gd name="T41" fmla="*/ 0 h 1495"/>
                    <a:gd name="T42" fmla="*/ 5 w 1272"/>
                    <a:gd name="T43" fmla="*/ 0 h 1495"/>
                    <a:gd name="T44" fmla="*/ 6 w 1272"/>
                    <a:gd name="T45" fmla="*/ 0 h 1495"/>
                    <a:gd name="T46" fmla="*/ 7 w 1272"/>
                    <a:gd name="T47" fmla="*/ 0 h 1495"/>
                    <a:gd name="T48" fmla="*/ 7 w 1272"/>
                    <a:gd name="T49" fmla="*/ 0 h 1495"/>
                    <a:gd name="T50" fmla="*/ 8 w 1272"/>
                    <a:gd name="T51" fmla="*/ 0 h 1495"/>
                    <a:gd name="T52" fmla="*/ 9 w 1272"/>
                    <a:gd name="T53" fmla="*/ 0 h 1495"/>
                    <a:gd name="T54" fmla="*/ 10 w 1272"/>
                    <a:gd name="T55" fmla="*/ 0 h 1495"/>
                    <a:gd name="T56" fmla="*/ 10 w 1272"/>
                    <a:gd name="T57" fmla="*/ 0 h 1495"/>
                    <a:gd name="T58" fmla="*/ 11 w 1272"/>
                    <a:gd name="T59" fmla="*/ 0 h 1495"/>
                    <a:gd name="T60" fmla="*/ 12 w 1272"/>
                    <a:gd name="T61" fmla="*/ 0 h 1495"/>
                    <a:gd name="T62" fmla="*/ 12 w 1272"/>
                    <a:gd name="T63" fmla="*/ 0 h 1495"/>
                    <a:gd name="T64" fmla="*/ 12 w 1272"/>
                    <a:gd name="T65" fmla="*/ 0 h 1495"/>
                    <a:gd name="T66" fmla="*/ 12 w 1272"/>
                    <a:gd name="T67" fmla="*/ 0 h 1495"/>
                    <a:gd name="T68" fmla="*/ 9 w 1272"/>
                    <a:gd name="T69" fmla="*/ 0 h 149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272"/>
                    <a:gd name="T106" fmla="*/ 0 h 1495"/>
                    <a:gd name="T107" fmla="*/ 1272 w 1272"/>
                    <a:gd name="T108" fmla="*/ 1495 h 149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272" h="1495">
                      <a:moveTo>
                        <a:pt x="989" y="0"/>
                      </a:moveTo>
                      <a:lnTo>
                        <a:pt x="984" y="121"/>
                      </a:lnTo>
                      <a:lnTo>
                        <a:pt x="969" y="236"/>
                      </a:lnTo>
                      <a:lnTo>
                        <a:pt x="945" y="348"/>
                      </a:lnTo>
                      <a:lnTo>
                        <a:pt x="913" y="452"/>
                      </a:lnTo>
                      <a:lnTo>
                        <a:pt x="871" y="554"/>
                      </a:lnTo>
                      <a:lnTo>
                        <a:pt x="820" y="650"/>
                      </a:lnTo>
                      <a:lnTo>
                        <a:pt x="764" y="742"/>
                      </a:lnTo>
                      <a:lnTo>
                        <a:pt x="700" y="823"/>
                      </a:lnTo>
                      <a:lnTo>
                        <a:pt x="632" y="897"/>
                      </a:lnTo>
                      <a:lnTo>
                        <a:pt x="553" y="964"/>
                      </a:lnTo>
                      <a:lnTo>
                        <a:pt x="472" y="1023"/>
                      </a:lnTo>
                      <a:lnTo>
                        <a:pt x="385" y="1072"/>
                      </a:lnTo>
                      <a:lnTo>
                        <a:pt x="295" y="1111"/>
                      </a:lnTo>
                      <a:lnTo>
                        <a:pt x="201" y="1139"/>
                      </a:lnTo>
                      <a:lnTo>
                        <a:pt x="102" y="1157"/>
                      </a:lnTo>
                      <a:lnTo>
                        <a:pt x="0" y="1162"/>
                      </a:lnTo>
                      <a:lnTo>
                        <a:pt x="0" y="1495"/>
                      </a:lnTo>
                      <a:lnTo>
                        <a:pt x="130" y="1487"/>
                      </a:lnTo>
                      <a:lnTo>
                        <a:pt x="254" y="1463"/>
                      </a:lnTo>
                      <a:lnTo>
                        <a:pt x="377" y="1428"/>
                      </a:lnTo>
                      <a:lnTo>
                        <a:pt x="493" y="1376"/>
                      </a:lnTo>
                      <a:lnTo>
                        <a:pt x="605" y="1314"/>
                      </a:lnTo>
                      <a:lnTo>
                        <a:pt x="711" y="1239"/>
                      </a:lnTo>
                      <a:lnTo>
                        <a:pt x="807" y="1153"/>
                      </a:lnTo>
                      <a:lnTo>
                        <a:pt x="899" y="1057"/>
                      </a:lnTo>
                      <a:lnTo>
                        <a:pt x="980" y="950"/>
                      </a:lnTo>
                      <a:lnTo>
                        <a:pt x="1054" y="837"/>
                      </a:lnTo>
                      <a:lnTo>
                        <a:pt x="1117" y="712"/>
                      </a:lnTo>
                      <a:lnTo>
                        <a:pt x="1171" y="581"/>
                      </a:lnTo>
                      <a:lnTo>
                        <a:pt x="1214" y="444"/>
                      </a:lnTo>
                      <a:lnTo>
                        <a:pt x="1244" y="300"/>
                      </a:lnTo>
                      <a:lnTo>
                        <a:pt x="1264" y="152"/>
                      </a:lnTo>
                      <a:lnTo>
                        <a:pt x="1272" y="0"/>
                      </a:lnTo>
                      <a:lnTo>
                        <a:pt x="989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en-US"/>
                </a:p>
              </p:txBody>
            </p:sp>
            <p:sp>
              <p:nvSpPr>
                <p:cNvPr id="3138" name="Freeform 29"/>
                <p:cNvSpPr/>
                <p:nvPr/>
              </p:nvSpPr>
              <p:spPr bwMode="auto">
                <a:xfrm>
                  <a:off x="17" y="3423"/>
                  <a:ext cx="937" cy="554"/>
                </a:xfrm>
                <a:custGeom>
                  <a:avLst/>
                  <a:gdLst>
                    <a:gd name="T0" fmla="*/ 0 w 1338"/>
                    <a:gd name="T1" fmla="*/ 0 h 1572"/>
                    <a:gd name="T2" fmla="*/ 1 w 1338"/>
                    <a:gd name="T3" fmla="*/ 0 h 1572"/>
                    <a:gd name="T4" fmla="*/ 3 w 1338"/>
                    <a:gd name="T5" fmla="*/ 0 h 1572"/>
                    <a:gd name="T6" fmla="*/ 4 w 1338"/>
                    <a:gd name="T7" fmla="*/ 0 h 1572"/>
                    <a:gd name="T8" fmla="*/ 6 w 1338"/>
                    <a:gd name="T9" fmla="*/ 0 h 1572"/>
                    <a:gd name="T10" fmla="*/ 6 w 1338"/>
                    <a:gd name="T11" fmla="*/ 0 h 1572"/>
                    <a:gd name="T12" fmla="*/ 8 w 1338"/>
                    <a:gd name="T13" fmla="*/ 0 h 1572"/>
                    <a:gd name="T14" fmla="*/ 8 w 1338"/>
                    <a:gd name="T15" fmla="*/ 0 h 1572"/>
                    <a:gd name="T16" fmla="*/ 9 w 1338"/>
                    <a:gd name="T17" fmla="*/ 0 h 1572"/>
                    <a:gd name="T18" fmla="*/ 10 w 1338"/>
                    <a:gd name="T19" fmla="*/ 0 h 1572"/>
                    <a:gd name="T20" fmla="*/ 11 w 1338"/>
                    <a:gd name="T21" fmla="*/ 0 h 1572"/>
                    <a:gd name="T22" fmla="*/ 12 w 1338"/>
                    <a:gd name="T23" fmla="*/ 0 h 1572"/>
                    <a:gd name="T24" fmla="*/ 13 w 1338"/>
                    <a:gd name="T25" fmla="*/ 0 h 1572"/>
                    <a:gd name="T26" fmla="*/ 13 w 1338"/>
                    <a:gd name="T27" fmla="*/ 0 h 1572"/>
                    <a:gd name="T28" fmla="*/ 13 w 1338"/>
                    <a:gd name="T29" fmla="*/ 0 h 1572"/>
                    <a:gd name="T30" fmla="*/ 13 w 1338"/>
                    <a:gd name="T31" fmla="*/ 0 h 1572"/>
                    <a:gd name="T32" fmla="*/ 13 w 1338"/>
                    <a:gd name="T33" fmla="*/ 0 h 1572"/>
                    <a:gd name="T34" fmla="*/ 13 w 1338"/>
                    <a:gd name="T35" fmla="*/ 0 h 1572"/>
                    <a:gd name="T36" fmla="*/ 13 w 1338"/>
                    <a:gd name="T37" fmla="*/ 0 h 1572"/>
                    <a:gd name="T38" fmla="*/ 13 w 1338"/>
                    <a:gd name="T39" fmla="*/ 0 h 1572"/>
                    <a:gd name="T40" fmla="*/ 12 w 1338"/>
                    <a:gd name="T41" fmla="*/ 0 h 1572"/>
                    <a:gd name="T42" fmla="*/ 11 w 1338"/>
                    <a:gd name="T43" fmla="*/ 0 h 1572"/>
                    <a:gd name="T44" fmla="*/ 11 w 1338"/>
                    <a:gd name="T45" fmla="*/ 0 h 1572"/>
                    <a:gd name="T46" fmla="*/ 10 w 1338"/>
                    <a:gd name="T47" fmla="*/ 0 h 1572"/>
                    <a:gd name="T48" fmla="*/ 9 w 1338"/>
                    <a:gd name="T49" fmla="*/ 0 h 1572"/>
                    <a:gd name="T50" fmla="*/ 9 w 1338"/>
                    <a:gd name="T51" fmla="*/ 0 h 1572"/>
                    <a:gd name="T52" fmla="*/ 8 w 1338"/>
                    <a:gd name="T53" fmla="*/ 0 h 1572"/>
                    <a:gd name="T54" fmla="*/ 7 w 1338"/>
                    <a:gd name="T55" fmla="*/ 0 h 1572"/>
                    <a:gd name="T56" fmla="*/ 6 w 1338"/>
                    <a:gd name="T57" fmla="*/ 0 h 1572"/>
                    <a:gd name="T58" fmla="*/ 5 w 1338"/>
                    <a:gd name="T59" fmla="*/ 0 h 1572"/>
                    <a:gd name="T60" fmla="*/ 4 w 1338"/>
                    <a:gd name="T61" fmla="*/ 0 h 1572"/>
                    <a:gd name="T62" fmla="*/ 3 w 1338"/>
                    <a:gd name="T63" fmla="*/ 0 h 1572"/>
                    <a:gd name="T64" fmla="*/ 1 w 1338"/>
                    <a:gd name="T65" fmla="*/ 0 h 1572"/>
                    <a:gd name="T66" fmla="*/ 0 w 1338"/>
                    <a:gd name="T67" fmla="*/ 0 h 1572"/>
                    <a:gd name="T68" fmla="*/ 0 w 1338"/>
                    <a:gd name="T69" fmla="*/ 0 h 157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38"/>
                    <a:gd name="T106" fmla="*/ 0 h 1572"/>
                    <a:gd name="T107" fmla="*/ 1338 w 1338"/>
                    <a:gd name="T108" fmla="*/ 1572 h 157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38" h="1572">
                      <a:moveTo>
                        <a:pt x="0" y="1572"/>
                      </a:moveTo>
                      <a:lnTo>
                        <a:pt x="137" y="1564"/>
                      </a:lnTo>
                      <a:lnTo>
                        <a:pt x="271" y="1540"/>
                      </a:lnTo>
                      <a:lnTo>
                        <a:pt x="399" y="1501"/>
                      </a:lnTo>
                      <a:lnTo>
                        <a:pt x="521" y="1448"/>
                      </a:lnTo>
                      <a:lnTo>
                        <a:pt x="638" y="1382"/>
                      </a:lnTo>
                      <a:lnTo>
                        <a:pt x="749" y="1304"/>
                      </a:lnTo>
                      <a:lnTo>
                        <a:pt x="850" y="1213"/>
                      </a:lnTo>
                      <a:lnTo>
                        <a:pt x="947" y="1112"/>
                      </a:lnTo>
                      <a:lnTo>
                        <a:pt x="1033" y="999"/>
                      </a:lnTo>
                      <a:lnTo>
                        <a:pt x="1110" y="879"/>
                      </a:lnTo>
                      <a:lnTo>
                        <a:pt x="1176" y="749"/>
                      </a:lnTo>
                      <a:lnTo>
                        <a:pt x="1232" y="612"/>
                      </a:lnTo>
                      <a:lnTo>
                        <a:pt x="1277" y="468"/>
                      </a:lnTo>
                      <a:lnTo>
                        <a:pt x="1311" y="316"/>
                      </a:lnTo>
                      <a:lnTo>
                        <a:pt x="1332" y="160"/>
                      </a:lnTo>
                      <a:lnTo>
                        <a:pt x="1338" y="0"/>
                      </a:lnTo>
                      <a:lnTo>
                        <a:pt x="1246" y="0"/>
                      </a:lnTo>
                      <a:lnTo>
                        <a:pt x="1240" y="150"/>
                      </a:lnTo>
                      <a:lnTo>
                        <a:pt x="1221" y="297"/>
                      </a:lnTo>
                      <a:lnTo>
                        <a:pt x="1190" y="436"/>
                      </a:lnTo>
                      <a:lnTo>
                        <a:pt x="1148" y="571"/>
                      </a:lnTo>
                      <a:lnTo>
                        <a:pt x="1095" y="698"/>
                      </a:lnTo>
                      <a:lnTo>
                        <a:pt x="1034" y="818"/>
                      </a:lnTo>
                      <a:lnTo>
                        <a:pt x="962" y="931"/>
                      </a:lnTo>
                      <a:lnTo>
                        <a:pt x="882" y="1036"/>
                      </a:lnTo>
                      <a:lnTo>
                        <a:pt x="794" y="1130"/>
                      </a:lnTo>
                      <a:lnTo>
                        <a:pt x="697" y="1215"/>
                      </a:lnTo>
                      <a:lnTo>
                        <a:pt x="595" y="1286"/>
                      </a:lnTo>
                      <a:lnTo>
                        <a:pt x="486" y="1348"/>
                      </a:lnTo>
                      <a:lnTo>
                        <a:pt x="372" y="1398"/>
                      </a:lnTo>
                      <a:lnTo>
                        <a:pt x="253" y="1435"/>
                      </a:lnTo>
                      <a:lnTo>
                        <a:pt x="129" y="1455"/>
                      </a:lnTo>
                      <a:lnTo>
                        <a:pt x="0" y="1464"/>
                      </a:lnTo>
                      <a:lnTo>
                        <a:pt x="0" y="1572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en-US"/>
                </a:p>
              </p:txBody>
            </p:sp>
            <p:sp>
              <p:nvSpPr>
                <p:cNvPr id="3139" name="Freeform 30"/>
                <p:cNvSpPr/>
                <p:nvPr/>
              </p:nvSpPr>
              <p:spPr bwMode="auto">
                <a:xfrm>
                  <a:off x="17" y="3423"/>
                  <a:ext cx="823" cy="488"/>
                </a:xfrm>
                <a:custGeom>
                  <a:avLst/>
                  <a:gdLst>
                    <a:gd name="T0" fmla="*/ 10 w 1176"/>
                    <a:gd name="T1" fmla="*/ 0 h 1383"/>
                    <a:gd name="T2" fmla="*/ 10 w 1176"/>
                    <a:gd name="T3" fmla="*/ 0 h 1383"/>
                    <a:gd name="T4" fmla="*/ 10 w 1176"/>
                    <a:gd name="T5" fmla="*/ 0 h 1383"/>
                    <a:gd name="T6" fmla="*/ 10 w 1176"/>
                    <a:gd name="T7" fmla="*/ 0 h 1383"/>
                    <a:gd name="T8" fmla="*/ 10 w 1176"/>
                    <a:gd name="T9" fmla="*/ 0 h 1383"/>
                    <a:gd name="T10" fmla="*/ 9 w 1176"/>
                    <a:gd name="T11" fmla="*/ 0 h 1383"/>
                    <a:gd name="T12" fmla="*/ 8 w 1176"/>
                    <a:gd name="T13" fmla="*/ 0 h 1383"/>
                    <a:gd name="T14" fmla="*/ 8 w 1176"/>
                    <a:gd name="T15" fmla="*/ 0 h 1383"/>
                    <a:gd name="T16" fmla="*/ 7 w 1176"/>
                    <a:gd name="T17" fmla="*/ 0 h 1383"/>
                    <a:gd name="T18" fmla="*/ 7 w 1176"/>
                    <a:gd name="T19" fmla="*/ 0 h 1383"/>
                    <a:gd name="T20" fmla="*/ 6 w 1176"/>
                    <a:gd name="T21" fmla="*/ 0 h 1383"/>
                    <a:gd name="T22" fmla="*/ 5 w 1176"/>
                    <a:gd name="T23" fmla="*/ 0 h 1383"/>
                    <a:gd name="T24" fmla="*/ 4 w 1176"/>
                    <a:gd name="T25" fmla="*/ 0 h 1383"/>
                    <a:gd name="T26" fmla="*/ 3 w 1176"/>
                    <a:gd name="T27" fmla="*/ 0 h 1383"/>
                    <a:gd name="T28" fmla="*/ 2 w 1176"/>
                    <a:gd name="T29" fmla="*/ 0 h 1383"/>
                    <a:gd name="T30" fmla="*/ 1 w 1176"/>
                    <a:gd name="T31" fmla="*/ 0 h 1383"/>
                    <a:gd name="T32" fmla="*/ 0 w 1176"/>
                    <a:gd name="T33" fmla="*/ 0 h 1383"/>
                    <a:gd name="T34" fmla="*/ 0 w 1176"/>
                    <a:gd name="T35" fmla="*/ 0 h 1383"/>
                    <a:gd name="T36" fmla="*/ 1 w 1176"/>
                    <a:gd name="T37" fmla="*/ 0 h 1383"/>
                    <a:gd name="T38" fmla="*/ 2 w 1176"/>
                    <a:gd name="T39" fmla="*/ 0 h 1383"/>
                    <a:gd name="T40" fmla="*/ 3 w 1176"/>
                    <a:gd name="T41" fmla="*/ 0 h 1383"/>
                    <a:gd name="T42" fmla="*/ 4 w 1176"/>
                    <a:gd name="T43" fmla="*/ 0 h 1383"/>
                    <a:gd name="T44" fmla="*/ 5 w 1176"/>
                    <a:gd name="T45" fmla="*/ 0 h 1383"/>
                    <a:gd name="T46" fmla="*/ 6 w 1176"/>
                    <a:gd name="T47" fmla="*/ 0 h 1383"/>
                    <a:gd name="T48" fmla="*/ 7 w 1176"/>
                    <a:gd name="T49" fmla="*/ 0 h 1383"/>
                    <a:gd name="T50" fmla="*/ 8 w 1176"/>
                    <a:gd name="T51" fmla="*/ 0 h 1383"/>
                    <a:gd name="T52" fmla="*/ 8 w 1176"/>
                    <a:gd name="T53" fmla="*/ 0 h 1383"/>
                    <a:gd name="T54" fmla="*/ 9 w 1176"/>
                    <a:gd name="T55" fmla="*/ 0 h 1383"/>
                    <a:gd name="T56" fmla="*/ 10 w 1176"/>
                    <a:gd name="T57" fmla="*/ 0 h 1383"/>
                    <a:gd name="T58" fmla="*/ 10 w 1176"/>
                    <a:gd name="T59" fmla="*/ 0 h 1383"/>
                    <a:gd name="T60" fmla="*/ 10 w 1176"/>
                    <a:gd name="T61" fmla="*/ 0 h 1383"/>
                    <a:gd name="T62" fmla="*/ 10 w 1176"/>
                    <a:gd name="T63" fmla="*/ 0 h 1383"/>
                    <a:gd name="T64" fmla="*/ 12 w 1176"/>
                    <a:gd name="T65" fmla="*/ 0 h 1383"/>
                    <a:gd name="T66" fmla="*/ 12 w 1176"/>
                    <a:gd name="T67" fmla="*/ 0 h 1383"/>
                    <a:gd name="T68" fmla="*/ 10 w 1176"/>
                    <a:gd name="T69" fmla="*/ 0 h 13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76"/>
                    <a:gd name="T106" fmla="*/ 0 h 1383"/>
                    <a:gd name="T107" fmla="*/ 1176 w 1176"/>
                    <a:gd name="T108" fmla="*/ 1383 h 13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76" h="1383">
                      <a:moveTo>
                        <a:pt x="1084" y="0"/>
                      </a:moveTo>
                      <a:lnTo>
                        <a:pt x="1079" y="131"/>
                      </a:lnTo>
                      <a:lnTo>
                        <a:pt x="1063" y="259"/>
                      </a:lnTo>
                      <a:lnTo>
                        <a:pt x="1037" y="379"/>
                      </a:lnTo>
                      <a:lnTo>
                        <a:pt x="999" y="496"/>
                      </a:lnTo>
                      <a:lnTo>
                        <a:pt x="953" y="607"/>
                      </a:lnTo>
                      <a:lnTo>
                        <a:pt x="900" y="713"/>
                      </a:lnTo>
                      <a:lnTo>
                        <a:pt x="837" y="811"/>
                      </a:lnTo>
                      <a:lnTo>
                        <a:pt x="768" y="901"/>
                      </a:lnTo>
                      <a:lnTo>
                        <a:pt x="692" y="984"/>
                      </a:lnTo>
                      <a:lnTo>
                        <a:pt x="607" y="1058"/>
                      </a:lnTo>
                      <a:lnTo>
                        <a:pt x="517" y="1120"/>
                      </a:lnTo>
                      <a:lnTo>
                        <a:pt x="423" y="1175"/>
                      </a:lnTo>
                      <a:lnTo>
                        <a:pt x="323" y="1220"/>
                      </a:lnTo>
                      <a:lnTo>
                        <a:pt x="220" y="1250"/>
                      </a:lnTo>
                      <a:lnTo>
                        <a:pt x="112" y="1269"/>
                      </a:lnTo>
                      <a:lnTo>
                        <a:pt x="0" y="1275"/>
                      </a:lnTo>
                      <a:lnTo>
                        <a:pt x="0" y="1383"/>
                      </a:lnTo>
                      <a:lnTo>
                        <a:pt x="120" y="1377"/>
                      </a:lnTo>
                      <a:lnTo>
                        <a:pt x="236" y="1354"/>
                      </a:lnTo>
                      <a:lnTo>
                        <a:pt x="350" y="1322"/>
                      </a:lnTo>
                      <a:lnTo>
                        <a:pt x="457" y="1275"/>
                      </a:lnTo>
                      <a:lnTo>
                        <a:pt x="561" y="1216"/>
                      </a:lnTo>
                      <a:lnTo>
                        <a:pt x="659" y="1148"/>
                      </a:lnTo>
                      <a:lnTo>
                        <a:pt x="749" y="1067"/>
                      </a:lnTo>
                      <a:lnTo>
                        <a:pt x="832" y="978"/>
                      </a:lnTo>
                      <a:lnTo>
                        <a:pt x="907" y="879"/>
                      </a:lnTo>
                      <a:lnTo>
                        <a:pt x="976" y="773"/>
                      </a:lnTo>
                      <a:lnTo>
                        <a:pt x="1035" y="659"/>
                      </a:lnTo>
                      <a:lnTo>
                        <a:pt x="1084" y="538"/>
                      </a:lnTo>
                      <a:lnTo>
                        <a:pt x="1124" y="411"/>
                      </a:lnTo>
                      <a:lnTo>
                        <a:pt x="1152" y="278"/>
                      </a:lnTo>
                      <a:lnTo>
                        <a:pt x="1171" y="141"/>
                      </a:lnTo>
                      <a:lnTo>
                        <a:pt x="1176" y="0"/>
                      </a:lnTo>
                      <a:lnTo>
                        <a:pt x="1084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en-US"/>
                </a:p>
              </p:txBody>
            </p:sp>
            <p:sp>
              <p:nvSpPr>
                <p:cNvPr id="3140" name="Freeform 31"/>
                <p:cNvSpPr/>
                <p:nvPr/>
              </p:nvSpPr>
              <p:spPr bwMode="auto">
                <a:xfrm>
                  <a:off x="19" y="3416"/>
                  <a:ext cx="708" cy="431"/>
                </a:xfrm>
                <a:custGeom>
                  <a:avLst/>
                  <a:gdLst>
                    <a:gd name="T0" fmla="*/ 9 w 1011"/>
                    <a:gd name="T1" fmla="*/ 0 h 1223"/>
                    <a:gd name="T2" fmla="*/ 9 w 1011"/>
                    <a:gd name="T3" fmla="*/ 0 h 1223"/>
                    <a:gd name="T4" fmla="*/ 9 w 1011"/>
                    <a:gd name="T5" fmla="*/ 0 h 1223"/>
                    <a:gd name="T6" fmla="*/ 9 w 1011"/>
                    <a:gd name="T7" fmla="*/ 0 h 1223"/>
                    <a:gd name="T8" fmla="*/ 8 w 1011"/>
                    <a:gd name="T9" fmla="*/ 0 h 1223"/>
                    <a:gd name="T10" fmla="*/ 8 w 1011"/>
                    <a:gd name="T11" fmla="*/ 0 h 1223"/>
                    <a:gd name="T12" fmla="*/ 8 w 1011"/>
                    <a:gd name="T13" fmla="*/ 0 h 1223"/>
                    <a:gd name="T14" fmla="*/ 7 w 1011"/>
                    <a:gd name="T15" fmla="*/ 0 h 1223"/>
                    <a:gd name="T16" fmla="*/ 6 w 1011"/>
                    <a:gd name="T17" fmla="*/ 0 h 1223"/>
                    <a:gd name="T18" fmla="*/ 6 w 1011"/>
                    <a:gd name="T19" fmla="*/ 0 h 1223"/>
                    <a:gd name="T20" fmla="*/ 5 w 1011"/>
                    <a:gd name="T21" fmla="*/ 0 h 1223"/>
                    <a:gd name="T22" fmla="*/ 4 w 1011"/>
                    <a:gd name="T23" fmla="*/ 0 h 1223"/>
                    <a:gd name="T24" fmla="*/ 4 w 1011"/>
                    <a:gd name="T25" fmla="*/ 0 h 1223"/>
                    <a:gd name="T26" fmla="*/ 3 w 1011"/>
                    <a:gd name="T27" fmla="*/ 0 h 1223"/>
                    <a:gd name="T28" fmla="*/ 2 w 1011"/>
                    <a:gd name="T29" fmla="*/ 0 h 1223"/>
                    <a:gd name="T30" fmla="*/ 1 w 1011"/>
                    <a:gd name="T31" fmla="*/ 0 h 1223"/>
                    <a:gd name="T32" fmla="*/ 0 w 1011"/>
                    <a:gd name="T33" fmla="*/ 0 h 1223"/>
                    <a:gd name="T34" fmla="*/ 0 w 1011"/>
                    <a:gd name="T35" fmla="*/ 0 h 1223"/>
                    <a:gd name="T36" fmla="*/ 1 w 1011"/>
                    <a:gd name="T37" fmla="*/ 0 h 1223"/>
                    <a:gd name="T38" fmla="*/ 2 w 1011"/>
                    <a:gd name="T39" fmla="*/ 0 h 1223"/>
                    <a:gd name="T40" fmla="*/ 3 w 1011"/>
                    <a:gd name="T41" fmla="*/ 0 h 1223"/>
                    <a:gd name="T42" fmla="*/ 4 w 1011"/>
                    <a:gd name="T43" fmla="*/ 0 h 1223"/>
                    <a:gd name="T44" fmla="*/ 5 w 1011"/>
                    <a:gd name="T45" fmla="*/ 0 h 1223"/>
                    <a:gd name="T46" fmla="*/ 6 w 1011"/>
                    <a:gd name="T47" fmla="*/ 0 h 1223"/>
                    <a:gd name="T48" fmla="*/ 6 w 1011"/>
                    <a:gd name="T49" fmla="*/ 0 h 1223"/>
                    <a:gd name="T50" fmla="*/ 7 w 1011"/>
                    <a:gd name="T51" fmla="*/ 0 h 1223"/>
                    <a:gd name="T52" fmla="*/ 8 w 1011"/>
                    <a:gd name="T53" fmla="*/ 0 h 1223"/>
                    <a:gd name="T54" fmla="*/ 8 w 1011"/>
                    <a:gd name="T55" fmla="*/ 0 h 1223"/>
                    <a:gd name="T56" fmla="*/ 9 w 1011"/>
                    <a:gd name="T57" fmla="*/ 0 h 1223"/>
                    <a:gd name="T58" fmla="*/ 9 w 1011"/>
                    <a:gd name="T59" fmla="*/ 0 h 1223"/>
                    <a:gd name="T60" fmla="*/ 9 w 1011"/>
                    <a:gd name="T61" fmla="*/ 0 h 1223"/>
                    <a:gd name="T62" fmla="*/ 10 w 1011"/>
                    <a:gd name="T63" fmla="*/ 0 h 1223"/>
                    <a:gd name="T64" fmla="*/ 10 w 1011"/>
                    <a:gd name="T65" fmla="*/ 0 h 1223"/>
                    <a:gd name="T66" fmla="*/ 10 w 1011"/>
                    <a:gd name="T67" fmla="*/ 0 h 1223"/>
                    <a:gd name="T68" fmla="*/ 9 w 1011"/>
                    <a:gd name="T69" fmla="*/ 0 h 1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011"/>
                    <a:gd name="T106" fmla="*/ 0 h 1223"/>
                    <a:gd name="T107" fmla="*/ 1011 w 1011"/>
                    <a:gd name="T108" fmla="*/ 1223 h 122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011" h="1223">
                      <a:moveTo>
                        <a:pt x="919" y="0"/>
                      </a:moveTo>
                      <a:lnTo>
                        <a:pt x="914" y="112"/>
                      </a:lnTo>
                      <a:lnTo>
                        <a:pt x="902" y="222"/>
                      </a:lnTo>
                      <a:lnTo>
                        <a:pt x="879" y="326"/>
                      </a:lnTo>
                      <a:lnTo>
                        <a:pt x="847" y="428"/>
                      </a:lnTo>
                      <a:lnTo>
                        <a:pt x="808" y="525"/>
                      </a:lnTo>
                      <a:lnTo>
                        <a:pt x="763" y="619"/>
                      </a:lnTo>
                      <a:lnTo>
                        <a:pt x="710" y="703"/>
                      </a:lnTo>
                      <a:lnTo>
                        <a:pt x="650" y="785"/>
                      </a:lnTo>
                      <a:lnTo>
                        <a:pt x="585" y="857"/>
                      </a:lnTo>
                      <a:lnTo>
                        <a:pt x="514" y="920"/>
                      </a:lnTo>
                      <a:lnTo>
                        <a:pt x="438" y="979"/>
                      </a:lnTo>
                      <a:lnTo>
                        <a:pt x="358" y="1026"/>
                      </a:lnTo>
                      <a:lnTo>
                        <a:pt x="274" y="1063"/>
                      </a:lnTo>
                      <a:lnTo>
                        <a:pt x="185" y="1092"/>
                      </a:lnTo>
                      <a:lnTo>
                        <a:pt x="94" y="1109"/>
                      </a:lnTo>
                      <a:lnTo>
                        <a:pt x="0" y="1115"/>
                      </a:lnTo>
                      <a:lnTo>
                        <a:pt x="0" y="1223"/>
                      </a:lnTo>
                      <a:lnTo>
                        <a:pt x="102" y="1217"/>
                      </a:lnTo>
                      <a:lnTo>
                        <a:pt x="204" y="1198"/>
                      </a:lnTo>
                      <a:lnTo>
                        <a:pt x="301" y="1167"/>
                      </a:lnTo>
                      <a:lnTo>
                        <a:pt x="393" y="1125"/>
                      </a:lnTo>
                      <a:lnTo>
                        <a:pt x="482" y="1072"/>
                      </a:lnTo>
                      <a:lnTo>
                        <a:pt x="566" y="1009"/>
                      </a:lnTo>
                      <a:lnTo>
                        <a:pt x="645" y="939"/>
                      </a:lnTo>
                      <a:lnTo>
                        <a:pt x="716" y="858"/>
                      </a:lnTo>
                      <a:lnTo>
                        <a:pt x="781" y="770"/>
                      </a:lnTo>
                      <a:lnTo>
                        <a:pt x="839" y="675"/>
                      </a:lnTo>
                      <a:lnTo>
                        <a:pt x="889" y="573"/>
                      </a:lnTo>
                      <a:lnTo>
                        <a:pt x="932" y="470"/>
                      </a:lnTo>
                      <a:lnTo>
                        <a:pt x="965" y="358"/>
                      </a:lnTo>
                      <a:lnTo>
                        <a:pt x="991" y="240"/>
                      </a:lnTo>
                      <a:lnTo>
                        <a:pt x="1006" y="121"/>
                      </a:lnTo>
                      <a:lnTo>
                        <a:pt x="1011" y="0"/>
                      </a:lnTo>
                      <a:lnTo>
                        <a:pt x="919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en-US"/>
                </a:p>
              </p:txBody>
            </p:sp>
            <p:pic>
              <p:nvPicPr>
                <p:cNvPr id="3141" name="Picture 32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20" y="3912"/>
                  <a:ext cx="366" cy="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42" name="Picture 33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68" y="3960"/>
                  <a:ext cx="27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43" name="Picture 34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2" y="3654"/>
                  <a:ext cx="366" cy="3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44" name="Picture 35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32" y="3984"/>
                  <a:ext cx="214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45" name="Freeform 36"/>
                <p:cNvSpPr/>
                <p:nvPr/>
              </p:nvSpPr>
              <p:spPr bwMode="auto">
                <a:xfrm>
                  <a:off x="164" y="3565"/>
                  <a:ext cx="937" cy="554"/>
                </a:xfrm>
                <a:custGeom>
                  <a:avLst/>
                  <a:gdLst>
                    <a:gd name="T0" fmla="*/ 0 w 1337"/>
                    <a:gd name="T1" fmla="*/ 0 h 1572"/>
                    <a:gd name="T2" fmla="*/ 1 w 1337"/>
                    <a:gd name="T3" fmla="*/ 0 h 1572"/>
                    <a:gd name="T4" fmla="*/ 3 w 1337"/>
                    <a:gd name="T5" fmla="*/ 0 h 1572"/>
                    <a:gd name="T6" fmla="*/ 4 w 1337"/>
                    <a:gd name="T7" fmla="*/ 0 h 1572"/>
                    <a:gd name="T8" fmla="*/ 6 w 1337"/>
                    <a:gd name="T9" fmla="*/ 0 h 1572"/>
                    <a:gd name="T10" fmla="*/ 6 w 1337"/>
                    <a:gd name="T11" fmla="*/ 0 h 1572"/>
                    <a:gd name="T12" fmla="*/ 8 w 1337"/>
                    <a:gd name="T13" fmla="*/ 0 h 1572"/>
                    <a:gd name="T14" fmla="*/ 9 w 1337"/>
                    <a:gd name="T15" fmla="*/ 0 h 1572"/>
                    <a:gd name="T16" fmla="*/ 9 w 1337"/>
                    <a:gd name="T17" fmla="*/ 0 h 1572"/>
                    <a:gd name="T18" fmla="*/ 10 w 1337"/>
                    <a:gd name="T19" fmla="*/ 0 h 1572"/>
                    <a:gd name="T20" fmla="*/ 11 w 1337"/>
                    <a:gd name="T21" fmla="*/ 0 h 1572"/>
                    <a:gd name="T22" fmla="*/ 12 w 1337"/>
                    <a:gd name="T23" fmla="*/ 0 h 1572"/>
                    <a:gd name="T24" fmla="*/ 13 w 1337"/>
                    <a:gd name="T25" fmla="*/ 0 h 1572"/>
                    <a:gd name="T26" fmla="*/ 13 w 1337"/>
                    <a:gd name="T27" fmla="*/ 0 h 1572"/>
                    <a:gd name="T28" fmla="*/ 13 w 1337"/>
                    <a:gd name="T29" fmla="*/ 0 h 1572"/>
                    <a:gd name="T30" fmla="*/ 13 w 1337"/>
                    <a:gd name="T31" fmla="*/ 0 h 1572"/>
                    <a:gd name="T32" fmla="*/ 13 w 1337"/>
                    <a:gd name="T33" fmla="*/ 0 h 1572"/>
                    <a:gd name="T34" fmla="*/ 13 w 1337"/>
                    <a:gd name="T35" fmla="*/ 0 h 1572"/>
                    <a:gd name="T36" fmla="*/ 13 w 1337"/>
                    <a:gd name="T37" fmla="*/ 0 h 1572"/>
                    <a:gd name="T38" fmla="*/ 13 w 1337"/>
                    <a:gd name="T39" fmla="*/ 0 h 1572"/>
                    <a:gd name="T40" fmla="*/ 12 w 1337"/>
                    <a:gd name="T41" fmla="*/ 0 h 1572"/>
                    <a:gd name="T42" fmla="*/ 11 w 1337"/>
                    <a:gd name="T43" fmla="*/ 0 h 1572"/>
                    <a:gd name="T44" fmla="*/ 11 w 1337"/>
                    <a:gd name="T45" fmla="*/ 0 h 1572"/>
                    <a:gd name="T46" fmla="*/ 10 w 1337"/>
                    <a:gd name="T47" fmla="*/ 0 h 1572"/>
                    <a:gd name="T48" fmla="*/ 9 w 1337"/>
                    <a:gd name="T49" fmla="*/ 0 h 1572"/>
                    <a:gd name="T50" fmla="*/ 9 w 1337"/>
                    <a:gd name="T51" fmla="*/ 0 h 1572"/>
                    <a:gd name="T52" fmla="*/ 8 w 1337"/>
                    <a:gd name="T53" fmla="*/ 0 h 1572"/>
                    <a:gd name="T54" fmla="*/ 7 w 1337"/>
                    <a:gd name="T55" fmla="*/ 0 h 1572"/>
                    <a:gd name="T56" fmla="*/ 6 w 1337"/>
                    <a:gd name="T57" fmla="*/ 0 h 1572"/>
                    <a:gd name="T58" fmla="*/ 5 w 1337"/>
                    <a:gd name="T59" fmla="*/ 0 h 1572"/>
                    <a:gd name="T60" fmla="*/ 4 w 1337"/>
                    <a:gd name="T61" fmla="*/ 0 h 1572"/>
                    <a:gd name="T62" fmla="*/ 3 w 1337"/>
                    <a:gd name="T63" fmla="*/ 0 h 1572"/>
                    <a:gd name="T64" fmla="*/ 1 w 1337"/>
                    <a:gd name="T65" fmla="*/ 0 h 1572"/>
                    <a:gd name="T66" fmla="*/ 0 w 1337"/>
                    <a:gd name="T67" fmla="*/ 0 h 1572"/>
                    <a:gd name="T68" fmla="*/ 0 w 1337"/>
                    <a:gd name="T69" fmla="*/ 0 h 157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37"/>
                    <a:gd name="T106" fmla="*/ 0 h 1572"/>
                    <a:gd name="T107" fmla="*/ 1337 w 1337"/>
                    <a:gd name="T108" fmla="*/ 1572 h 157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37" h="1572">
                      <a:moveTo>
                        <a:pt x="0" y="1572"/>
                      </a:moveTo>
                      <a:lnTo>
                        <a:pt x="136" y="1565"/>
                      </a:lnTo>
                      <a:lnTo>
                        <a:pt x="269" y="1541"/>
                      </a:lnTo>
                      <a:lnTo>
                        <a:pt x="398" y="1500"/>
                      </a:lnTo>
                      <a:lnTo>
                        <a:pt x="521" y="1447"/>
                      </a:lnTo>
                      <a:lnTo>
                        <a:pt x="637" y="1382"/>
                      </a:lnTo>
                      <a:lnTo>
                        <a:pt x="748" y="1304"/>
                      </a:lnTo>
                      <a:lnTo>
                        <a:pt x="850" y="1213"/>
                      </a:lnTo>
                      <a:lnTo>
                        <a:pt x="946" y="1112"/>
                      </a:lnTo>
                      <a:lnTo>
                        <a:pt x="1032" y="999"/>
                      </a:lnTo>
                      <a:lnTo>
                        <a:pt x="1109" y="879"/>
                      </a:lnTo>
                      <a:lnTo>
                        <a:pt x="1176" y="749"/>
                      </a:lnTo>
                      <a:lnTo>
                        <a:pt x="1231" y="612"/>
                      </a:lnTo>
                      <a:lnTo>
                        <a:pt x="1276" y="468"/>
                      </a:lnTo>
                      <a:lnTo>
                        <a:pt x="1311" y="316"/>
                      </a:lnTo>
                      <a:lnTo>
                        <a:pt x="1331" y="160"/>
                      </a:lnTo>
                      <a:lnTo>
                        <a:pt x="1337" y="0"/>
                      </a:lnTo>
                      <a:lnTo>
                        <a:pt x="1245" y="0"/>
                      </a:lnTo>
                      <a:lnTo>
                        <a:pt x="1238" y="149"/>
                      </a:lnTo>
                      <a:lnTo>
                        <a:pt x="1221" y="297"/>
                      </a:lnTo>
                      <a:lnTo>
                        <a:pt x="1189" y="436"/>
                      </a:lnTo>
                      <a:lnTo>
                        <a:pt x="1148" y="570"/>
                      </a:lnTo>
                      <a:lnTo>
                        <a:pt x="1094" y="698"/>
                      </a:lnTo>
                      <a:lnTo>
                        <a:pt x="1033" y="817"/>
                      </a:lnTo>
                      <a:lnTo>
                        <a:pt x="961" y="931"/>
                      </a:lnTo>
                      <a:lnTo>
                        <a:pt x="881" y="1035"/>
                      </a:lnTo>
                      <a:lnTo>
                        <a:pt x="793" y="1130"/>
                      </a:lnTo>
                      <a:lnTo>
                        <a:pt x="696" y="1214"/>
                      </a:lnTo>
                      <a:lnTo>
                        <a:pt x="594" y="1286"/>
                      </a:lnTo>
                      <a:lnTo>
                        <a:pt x="485" y="1348"/>
                      </a:lnTo>
                      <a:lnTo>
                        <a:pt x="372" y="1398"/>
                      </a:lnTo>
                      <a:lnTo>
                        <a:pt x="253" y="1435"/>
                      </a:lnTo>
                      <a:lnTo>
                        <a:pt x="128" y="1455"/>
                      </a:lnTo>
                      <a:lnTo>
                        <a:pt x="0" y="1464"/>
                      </a:lnTo>
                      <a:lnTo>
                        <a:pt x="0" y="1572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en-US"/>
                </a:p>
              </p:txBody>
            </p:sp>
            <p:sp>
              <p:nvSpPr>
                <p:cNvPr id="3146" name="Freeform 37"/>
                <p:cNvSpPr/>
                <p:nvPr/>
              </p:nvSpPr>
              <p:spPr bwMode="auto">
                <a:xfrm>
                  <a:off x="164" y="3565"/>
                  <a:ext cx="824" cy="488"/>
                </a:xfrm>
                <a:custGeom>
                  <a:avLst/>
                  <a:gdLst>
                    <a:gd name="T0" fmla="*/ 11 w 1176"/>
                    <a:gd name="T1" fmla="*/ 0 h 1382"/>
                    <a:gd name="T2" fmla="*/ 11 w 1176"/>
                    <a:gd name="T3" fmla="*/ 0 h 1382"/>
                    <a:gd name="T4" fmla="*/ 11 w 1176"/>
                    <a:gd name="T5" fmla="*/ 0 h 1382"/>
                    <a:gd name="T6" fmla="*/ 10 w 1176"/>
                    <a:gd name="T7" fmla="*/ 0 h 1382"/>
                    <a:gd name="T8" fmla="*/ 10 w 1176"/>
                    <a:gd name="T9" fmla="*/ 0 h 1382"/>
                    <a:gd name="T10" fmla="*/ 9 w 1176"/>
                    <a:gd name="T11" fmla="*/ 0 h 1382"/>
                    <a:gd name="T12" fmla="*/ 9 w 1176"/>
                    <a:gd name="T13" fmla="*/ 0 h 1382"/>
                    <a:gd name="T14" fmla="*/ 8 w 1176"/>
                    <a:gd name="T15" fmla="*/ 0 h 1382"/>
                    <a:gd name="T16" fmla="*/ 8 w 1176"/>
                    <a:gd name="T17" fmla="*/ 0 h 1382"/>
                    <a:gd name="T18" fmla="*/ 7 w 1176"/>
                    <a:gd name="T19" fmla="*/ 0 h 1382"/>
                    <a:gd name="T20" fmla="*/ 6 w 1176"/>
                    <a:gd name="T21" fmla="*/ 0 h 1382"/>
                    <a:gd name="T22" fmla="*/ 6 w 1176"/>
                    <a:gd name="T23" fmla="*/ 0 h 1382"/>
                    <a:gd name="T24" fmla="*/ 4 w 1176"/>
                    <a:gd name="T25" fmla="*/ 0 h 1382"/>
                    <a:gd name="T26" fmla="*/ 3 w 1176"/>
                    <a:gd name="T27" fmla="*/ 0 h 1382"/>
                    <a:gd name="T28" fmla="*/ 2 w 1176"/>
                    <a:gd name="T29" fmla="*/ 0 h 1382"/>
                    <a:gd name="T30" fmla="*/ 1 w 1176"/>
                    <a:gd name="T31" fmla="*/ 0 h 1382"/>
                    <a:gd name="T32" fmla="*/ 0 w 1176"/>
                    <a:gd name="T33" fmla="*/ 0 h 1382"/>
                    <a:gd name="T34" fmla="*/ 0 w 1176"/>
                    <a:gd name="T35" fmla="*/ 0 h 1382"/>
                    <a:gd name="T36" fmla="*/ 1 w 1176"/>
                    <a:gd name="T37" fmla="*/ 0 h 1382"/>
                    <a:gd name="T38" fmla="*/ 3 w 1176"/>
                    <a:gd name="T39" fmla="*/ 0 h 1382"/>
                    <a:gd name="T40" fmla="*/ 4 w 1176"/>
                    <a:gd name="T41" fmla="*/ 0 h 1382"/>
                    <a:gd name="T42" fmla="*/ 4 w 1176"/>
                    <a:gd name="T43" fmla="*/ 0 h 1382"/>
                    <a:gd name="T44" fmla="*/ 6 w 1176"/>
                    <a:gd name="T45" fmla="*/ 0 h 1382"/>
                    <a:gd name="T46" fmla="*/ 6 w 1176"/>
                    <a:gd name="T47" fmla="*/ 0 h 1382"/>
                    <a:gd name="T48" fmla="*/ 8 w 1176"/>
                    <a:gd name="T49" fmla="*/ 0 h 1382"/>
                    <a:gd name="T50" fmla="*/ 8 w 1176"/>
                    <a:gd name="T51" fmla="*/ 0 h 1382"/>
                    <a:gd name="T52" fmla="*/ 9 w 1176"/>
                    <a:gd name="T53" fmla="*/ 0 h 1382"/>
                    <a:gd name="T54" fmla="*/ 10 w 1176"/>
                    <a:gd name="T55" fmla="*/ 0 h 1382"/>
                    <a:gd name="T56" fmla="*/ 10 w 1176"/>
                    <a:gd name="T57" fmla="*/ 0 h 1382"/>
                    <a:gd name="T58" fmla="*/ 11 w 1176"/>
                    <a:gd name="T59" fmla="*/ 0 h 1382"/>
                    <a:gd name="T60" fmla="*/ 11 w 1176"/>
                    <a:gd name="T61" fmla="*/ 0 h 1382"/>
                    <a:gd name="T62" fmla="*/ 11 w 1176"/>
                    <a:gd name="T63" fmla="*/ 0 h 1382"/>
                    <a:gd name="T64" fmla="*/ 12 w 1176"/>
                    <a:gd name="T65" fmla="*/ 0 h 1382"/>
                    <a:gd name="T66" fmla="*/ 12 w 1176"/>
                    <a:gd name="T67" fmla="*/ 0 h 1382"/>
                    <a:gd name="T68" fmla="*/ 11 w 1176"/>
                    <a:gd name="T69" fmla="*/ 0 h 13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76"/>
                    <a:gd name="T106" fmla="*/ 0 h 1382"/>
                    <a:gd name="T107" fmla="*/ 1176 w 1176"/>
                    <a:gd name="T108" fmla="*/ 1382 h 13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76" h="1382">
                      <a:moveTo>
                        <a:pt x="1083" y="0"/>
                      </a:moveTo>
                      <a:lnTo>
                        <a:pt x="1078" y="131"/>
                      </a:lnTo>
                      <a:lnTo>
                        <a:pt x="1062" y="257"/>
                      </a:lnTo>
                      <a:lnTo>
                        <a:pt x="1036" y="379"/>
                      </a:lnTo>
                      <a:lnTo>
                        <a:pt x="999" y="495"/>
                      </a:lnTo>
                      <a:lnTo>
                        <a:pt x="953" y="607"/>
                      </a:lnTo>
                      <a:lnTo>
                        <a:pt x="898" y="713"/>
                      </a:lnTo>
                      <a:lnTo>
                        <a:pt x="836" y="811"/>
                      </a:lnTo>
                      <a:lnTo>
                        <a:pt x="767" y="901"/>
                      </a:lnTo>
                      <a:lnTo>
                        <a:pt x="691" y="982"/>
                      </a:lnTo>
                      <a:lnTo>
                        <a:pt x="606" y="1056"/>
                      </a:lnTo>
                      <a:lnTo>
                        <a:pt x="516" y="1120"/>
                      </a:lnTo>
                      <a:lnTo>
                        <a:pt x="421" y="1174"/>
                      </a:lnTo>
                      <a:lnTo>
                        <a:pt x="322" y="1217"/>
                      </a:lnTo>
                      <a:lnTo>
                        <a:pt x="219" y="1248"/>
                      </a:lnTo>
                      <a:lnTo>
                        <a:pt x="111" y="1267"/>
                      </a:lnTo>
                      <a:lnTo>
                        <a:pt x="0" y="1274"/>
                      </a:lnTo>
                      <a:lnTo>
                        <a:pt x="0" y="1382"/>
                      </a:lnTo>
                      <a:lnTo>
                        <a:pt x="120" y="1376"/>
                      </a:lnTo>
                      <a:lnTo>
                        <a:pt x="236" y="1353"/>
                      </a:lnTo>
                      <a:lnTo>
                        <a:pt x="349" y="1320"/>
                      </a:lnTo>
                      <a:lnTo>
                        <a:pt x="456" y="1274"/>
                      </a:lnTo>
                      <a:lnTo>
                        <a:pt x="560" y="1216"/>
                      </a:lnTo>
                      <a:lnTo>
                        <a:pt x="658" y="1145"/>
                      </a:lnTo>
                      <a:lnTo>
                        <a:pt x="748" y="1066"/>
                      </a:lnTo>
                      <a:lnTo>
                        <a:pt x="831" y="977"/>
                      </a:lnTo>
                      <a:lnTo>
                        <a:pt x="907" y="879"/>
                      </a:lnTo>
                      <a:lnTo>
                        <a:pt x="975" y="773"/>
                      </a:lnTo>
                      <a:lnTo>
                        <a:pt x="1034" y="659"/>
                      </a:lnTo>
                      <a:lnTo>
                        <a:pt x="1083" y="536"/>
                      </a:lnTo>
                      <a:lnTo>
                        <a:pt x="1123" y="410"/>
                      </a:lnTo>
                      <a:lnTo>
                        <a:pt x="1151" y="277"/>
                      </a:lnTo>
                      <a:lnTo>
                        <a:pt x="1170" y="141"/>
                      </a:lnTo>
                      <a:lnTo>
                        <a:pt x="1176" y="0"/>
                      </a:lnTo>
                      <a:lnTo>
                        <a:pt x="1083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en-US"/>
                </a:p>
              </p:txBody>
            </p:sp>
            <p:sp>
              <p:nvSpPr>
                <p:cNvPr id="3147" name="Freeform 38"/>
                <p:cNvSpPr/>
                <p:nvPr/>
              </p:nvSpPr>
              <p:spPr bwMode="auto">
                <a:xfrm>
                  <a:off x="164" y="3565"/>
                  <a:ext cx="710" cy="420"/>
                </a:xfrm>
                <a:custGeom>
                  <a:avLst/>
                  <a:gdLst>
                    <a:gd name="T0" fmla="*/ 9 w 1014"/>
                    <a:gd name="T1" fmla="*/ 0 h 1193"/>
                    <a:gd name="T2" fmla="*/ 9 w 1014"/>
                    <a:gd name="T3" fmla="*/ 0 h 1193"/>
                    <a:gd name="T4" fmla="*/ 9 w 1014"/>
                    <a:gd name="T5" fmla="*/ 0 h 1193"/>
                    <a:gd name="T6" fmla="*/ 9 w 1014"/>
                    <a:gd name="T7" fmla="*/ 0 h 1193"/>
                    <a:gd name="T8" fmla="*/ 8 w 1014"/>
                    <a:gd name="T9" fmla="*/ 0 h 1193"/>
                    <a:gd name="T10" fmla="*/ 8 w 1014"/>
                    <a:gd name="T11" fmla="*/ 0 h 1193"/>
                    <a:gd name="T12" fmla="*/ 8 w 1014"/>
                    <a:gd name="T13" fmla="*/ 0 h 1193"/>
                    <a:gd name="T14" fmla="*/ 7 w 1014"/>
                    <a:gd name="T15" fmla="*/ 0 h 1193"/>
                    <a:gd name="T16" fmla="*/ 6 w 1014"/>
                    <a:gd name="T17" fmla="*/ 0 h 1193"/>
                    <a:gd name="T18" fmla="*/ 6 w 1014"/>
                    <a:gd name="T19" fmla="*/ 0 h 1193"/>
                    <a:gd name="T20" fmla="*/ 6 w 1014"/>
                    <a:gd name="T21" fmla="*/ 0 h 1193"/>
                    <a:gd name="T22" fmla="*/ 4 w 1014"/>
                    <a:gd name="T23" fmla="*/ 0 h 1193"/>
                    <a:gd name="T24" fmla="*/ 4 w 1014"/>
                    <a:gd name="T25" fmla="*/ 0 h 1193"/>
                    <a:gd name="T26" fmla="*/ 3 w 1014"/>
                    <a:gd name="T27" fmla="*/ 0 h 1193"/>
                    <a:gd name="T28" fmla="*/ 2 w 1014"/>
                    <a:gd name="T29" fmla="*/ 0 h 1193"/>
                    <a:gd name="T30" fmla="*/ 1 w 1014"/>
                    <a:gd name="T31" fmla="*/ 0 h 1193"/>
                    <a:gd name="T32" fmla="*/ 0 w 1014"/>
                    <a:gd name="T33" fmla="*/ 0 h 1193"/>
                    <a:gd name="T34" fmla="*/ 0 w 1014"/>
                    <a:gd name="T35" fmla="*/ 0 h 1193"/>
                    <a:gd name="T36" fmla="*/ 1 w 1014"/>
                    <a:gd name="T37" fmla="*/ 0 h 1193"/>
                    <a:gd name="T38" fmla="*/ 2 w 1014"/>
                    <a:gd name="T39" fmla="*/ 0 h 1193"/>
                    <a:gd name="T40" fmla="*/ 3 w 1014"/>
                    <a:gd name="T41" fmla="*/ 0 h 1193"/>
                    <a:gd name="T42" fmla="*/ 4 w 1014"/>
                    <a:gd name="T43" fmla="*/ 0 h 1193"/>
                    <a:gd name="T44" fmla="*/ 5 w 1014"/>
                    <a:gd name="T45" fmla="*/ 0 h 1193"/>
                    <a:gd name="T46" fmla="*/ 6 w 1014"/>
                    <a:gd name="T47" fmla="*/ 0 h 1193"/>
                    <a:gd name="T48" fmla="*/ 6 w 1014"/>
                    <a:gd name="T49" fmla="*/ 0 h 1193"/>
                    <a:gd name="T50" fmla="*/ 7 w 1014"/>
                    <a:gd name="T51" fmla="*/ 0 h 1193"/>
                    <a:gd name="T52" fmla="*/ 8 w 1014"/>
                    <a:gd name="T53" fmla="*/ 0 h 1193"/>
                    <a:gd name="T54" fmla="*/ 8 w 1014"/>
                    <a:gd name="T55" fmla="*/ 0 h 1193"/>
                    <a:gd name="T56" fmla="*/ 9 w 1014"/>
                    <a:gd name="T57" fmla="*/ 0 h 1193"/>
                    <a:gd name="T58" fmla="*/ 9 w 1014"/>
                    <a:gd name="T59" fmla="*/ 0 h 1193"/>
                    <a:gd name="T60" fmla="*/ 9 w 1014"/>
                    <a:gd name="T61" fmla="*/ 0 h 1193"/>
                    <a:gd name="T62" fmla="*/ 10 w 1014"/>
                    <a:gd name="T63" fmla="*/ 0 h 1193"/>
                    <a:gd name="T64" fmla="*/ 10 w 1014"/>
                    <a:gd name="T65" fmla="*/ 0 h 1193"/>
                    <a:gd name="T66" fmla="*/ 10 w 1014"/>
                    <a:gd name="T67" fmla="*/ 0 h 1193"/>
                    <a:gd name="T68" fmla="*/ 9 w 1014"/>
                    <a:gd name="T69" fmla="*/ 0 h 119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014"/>
                    <a:gd name="T106" fmla="*/ 0 h 1193"/>
                    <a:gd name="T107" fmla="*/ 1014 w 1014"/>
                    <a:gd name="T108" fmla="*/ 1193 h 119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014" h="1193">
                      <a:moveTo>
                        <a:pt x="922" y="0"/>
                      </a:moveTo>
                      <a:lnTo>
                        <a:pt x="916" y="112"/>
                      </a:lnTo>
                      <a:lnTo>
                        <a:pt x="904" y="220"/>
                      </a:lnTo>
                      <a:lnTo>
                        <a:pt x="881" y="322"/>
                      </a:lnTo>
                      <a:lnTo>
                        <a:pt x="850" y="423"/>
                      </a:lnTo>
                      <a:lnTo>
                        <a:pt x="810" y="517"/>
                      </a:lnTo>
                      <a:lnTo>
                        <a:pt x="764" y="607"/>
                      </a:lnTo>
                      <a:lnTo>
                        <a:pt x="711" y="691"/>
                      </a:lnTo>
                      <a:lnTo>
                        <a:pt x="651" y="767"/>
                      </a:lnTo>
                      <a:lnTo>
                        <a:pt x="587" y="838"/>
                      </a:lnTo>
                      <a:lnTo>
                        <a:pt x="515" y="899"/>
                      </a:lnTo>
                      <a:lnTo>
                        <a:pt x="439" y="953"/>
                      </a:lnTo>
                      <a:lnTo>
                        <a:pt x="359" y="1000"/>
                      </a:lnTo>
                      <a:lnTo>
                        <a:pt x="275" y="1037"/>
                      </a:lnTo>
                      <a:lnTo>
                        <a:pt x="186" y="1064"/>
                      </a:lnTo>
                      <a:lnTo>
                        <a:pt x="95" y="1078"/>
                      </a:lnTo>
                      <a:lnTo>
                        <a:pt x="0" y="1085"/>
                      </a:lnTo>
                      <a:lnTo>
                        <a:pt x="0" y="1193"/>
                      </a:lnTo>
                      <a:lnTo>
                        <a:pt x="104" y="1187"/>
                      </a:lnTo>
                      <a:lnTo>
                        <a:pt x="202" y="1169"/>
                      </a:lnTo>
                      <a:lnTo>
                        <a:pt x="302" y="1139"/>
                      </a:lnTo>
                      <a:lnTo>
                        <a:pt x="394" y="1100"/>
                      </a:lnTo>
                      <a:lnTo>
                        <a:pt x="483" y="1049"/>
                      </a:lnTo>
                      <a:lnTo>
                        <a:pt x="567" y="989"/>
                      </a:lnTo>
                      <a:lnTo>
                        <a:pt x="644" y="921"/>
                      </a:lnTo>
                      <a:lnTo>
                        <a:pt x="717" y="844"/>
                      </a:lnTo>
                      <a:lnTo>
                        <a:pt x="781" y="759"/>
                      </a:lnTo>
                      <a:lnTo>
                        <a:pt x="840" y="667"/>
                      </a:lnTo>
                      <a:lnTo>
                        <a:pt x="892" y="569"/>
                      </a:lnTo>
                      <a:lnTo>
                        <a:pt x="933" y="465"/>
                      </a:lnTo>
                      <a:lnTo>
                        <a:pt x="968" y="355"/>
                      </a:lnTo>
                      <a:lnTo>
                        <a:pt x="993" y="239"/>
                      </a:lnTo>
                      <a:lnTo>
                        <a:pt x="1008" y="122"/>
                      </a:lnTo>
                      <a:lnTo>
                        <a:pt x="1014" y="0"/>
                      </a:lnTo>
                      <a:lnTo>
                        <a:pt x="922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en-US"/>
                </a:p>
              </p:txBody>
            </p:sp>
            <p:pic>
              <p:nvPicPr>
                <p:cNvPr id="3148" name="Picture 39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6" y="3504"/>
                  <a:ext cx="768" cy="7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49" name="Picture 40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4" y="3870"/>
                  <a:ext cx="488" cy="4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125" name="Group 41"/>
              <p:cNvGrpSpPr/>
              <p:nvPr/>
            </p:nvGrpSpPr>
            <p:grpSpPr bwMode="auto">
              <a:xfrm>
                <a:off x="288" y="2256"/>
                <a:ext cx="624" cy="1419"/>
                <a:chOff x="288" y="2256"/>
                <a:chExt cx="624" cy="1419"/>
              </a:xfrm>
            </p:grpSpPr>
            <p:pic>
              <p:nvPicPr>
                <p:cNvPr id="3126" name="Picture 42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" y="2387"/>
                  <a:ext cx="192" cy="2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7" name="Picture 43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8" y="3342"/>
                  <a:ext cx="324" cy="3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8" name="Picture 44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" y="3196"/>
                  <a:ext cx="432" cy="4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9" name="Picture 45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" y="2936"/>
                  <a:ext cx="432" cy="4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30" name="Picture 46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" y="2668"/>
                  <a:ext cx="240" cy="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31" name="Picture 47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" y="2256"/>
                  <a:ext cx="192" cy="1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3076" name="Group 66"/>
            <p:cNvGrpSpPr/>
            <p:nvPr/>
          </p:nvGrpSpPr>
          <p:grpSpPr bwMode="auto">
            <a:xfrm rot="-122725">
              <a:off x="1920" y="8080"/>
              <a:ext cx="3480" cy="2720"/>
              <a:chOff x="17" y="2256"/>
              <a:chExt cx="1829" cy="2064"/>
            </a:xfrm>
          </p:grpSpPr>
          <p:grpSp>
            <p:nvGrpSpPr>
              <p:cNvPr id="3098" name="Group 67"/>
              <p:cNvGrpSpPr/>
              <p:nvPr/>
            </p:nvGrpSpPr>
            <p:grpSpPr bwMode="auto">
              <a:xfrm>
                <a:off x="17" y="3416"/>
                <a:ext cx="1829" cy="904"/>
                <a:chOff x="17" y="3416"/>
                <a:chExt cx="1829" cy="904"/>
              </a:xfrm>
            </p:grpSpPr>
            <p:sp>
              <p:nvSpPr>
                <p:cNvPr id="3106" name="Freeform 68"/>
                <p:cNvSpPr/>
                <p:nvPr/>
              </p:nvSpPr>
              <p:spPr bwMode="auto">
                <a:xfrm>
                  <a:off x="601" y="3776"/>
                  <a:ext cx="668" cy="393"/>
                </a:xfrm>
                <a:custGeom>
                  <a:avLst/>
                  <a:gdLst>
                    <a:gd name="T0" fmla="*/ 0 w 1336"/>
                    <a:gd name="T1" fmla="*/ 0 h 1572"/>
                    <a:gd name="T2" fmla="*/ 1 w 1336"/>
                    <a:gd name="T3" fmla="*/ 0 h 1572"/>
                    <a:gd name="T4" fmla="*/ 1 w 1336"/>
                    <a:gd name="T5" fmla="*/ 0 h 1572"/>
                    <a:gd name="T6" fmla="*/ 1 w 1336"/>
                    <a:gd name="T7" fmla="*/ 0 h 1572"/>
                    <a:gd name="T8" fmla="*/ 1 w 1336"/>
                    <a:gd name="T9" fmla="*/ 0 h 1572"/>
                    <a:gd name="T10" fmla="*/ 1 w 1336"/>
                    <a:gd name="T11" fmla="*/ 0 h 1572"/>
                    <a:gd name="T12" fmla="*/ 1 w 1336"/>
                    <a:gd name="T13" fmla="*/ 0 h 1572"/>
                    <a:gd name="T14" fmla="*/ 1 w 1336"/>
                    <a:gd name="T15" fmla="*/ 0 h 1572"/>
                    <a:gd name="T16" fmla="*/ 1 w 1336"/>
                    <a:gd name="T17" fmla="*/ 0 h 1572"/>
                    <a:gd name="T18" fmla="*/ 1 w 1336"/>
                    <a:gd name="T19" fmla="*/ 0 h 1572"/>
                    <a:gd name="T20" fmla="*/ 1 w 1336"/>
                    <a:gd name="T21" fmla="*/ 0 h 1572"/>
                    <a:gd name="T22" fmla="*/ 1 w 1336"/>
                    <a:gd name="T23" fmla="*/ 0 h 1572"/>
                    <a:gd name="T24" fmla="*/ 1 w 1336"/>
                    <a:gd name="T25" fmla="*/ 0 h 1572"/>
                    <a:gd name="T26" fmla="*/ 1 w 1336"/>
                    <a:gd name="T27" fmla="*/ 0 h 1572"/>
                    <a:gd name="T28" fmla="*/ 1 w 1336"/>
                    <a:gd name="T29" fmla="*/ 0 h 1572"/>
                    <a:gd name="T30" fmla="*/ 1 w 1336"/>
                    <a:gd name="T31" fmla="*/ 0 h 1572"/>
                    <a:gd name="T32" fmla="*/ 1 w 1336"/>
                    <a:gd name="T33" fmla="*/ 0 h 1572"/>
                    <a:gd name="T34" fmla="*/ 1 w 1336"/>
                    <a:gd name="T35" fmla="*/ 0 h 1572"/>
                    <a:gd name="T36" fmla="*/ 1 w 1336"/>
                    <a:gd name="T37" fmla="*/ 0 h 1572"/>
                    <a:gd name="T38" fmla="*/ 1 w 1336"/>
                    <a:gd name="T39" fmla="*/ 0 h 1572"/>
                    <a:gd name="T40" fmla="*/ 1 w 1336"/>
                    <a:gd name="T41" fmla="*/ 0 h 1572"/>
                    <a:gd name="T42" fmla="*/ 1 w 1336"/>
                    <a:gd name="T43" fmla="*/ 0 h 1572"/>
                    <a:gd name="T44" fmla="*/ 1 w 1336"/>
                    <a:gd name="T45" fmla="*/ 0 h 1572"/>
                    <a:gd name="T46" fmla="*/ 1 w 1336"/>
                    <a:gd name="T47" fmla="*/ 0 h 1572"/>
                    <a:gd name="T48" fmla="*/ 1 w 1336"/>
                    <a:gd name="T49" fmla="*/ 0 h 1572"/>
                    <a:gd name="T50" fmla="*/ 1 w 1336"/>
                    <a:gd name="T51" fmla="*/ 0 h 1572"/>
                    <a:gd name="T52" fmla="*/ 1 w 1336"/>
                    <a:gd name="T53" fmla="*/ 0 h 1572"/>
                    <a:gd name="T54" fmla="*/ 1 w 1336"/>
                    <a:gd name="T55" fmla="*/ 0 h 1572"/>
                    <a:gd name="T56" fmla="*/ 1 w 1336"/>
                    <a:gd name="T57" fmla="*/ 0 h 1572"/>
                    <a:gd name="T58" fmla="*/ 1 w 1336"/>
                    <a:gd name="T59" fmla="*/ 0 h 1572"/>
                    <a:gd name="T60" fmla="*/ 1 w 1336"/>
                    <a:gd name="T61" fmla="*/ 0 h 1572"/>
                    <a:gd name="T62" fmla="*/ 1 w 1336"/>
                    <a:gd name="T63" fmla="*/ 0 h 1572"/>
                    <a:gd name="T64" fmla="*/ 1 w 1336"/>
                    <a:gd name="T65" fmla="*/ 0 h 1572"/>
                    <a:gd name="T66" fmla="*/ 1 w 1336"/>
                    <a:gd name="T67" fmla="*/ 0 h 1572"/>
                    <a:gd name="T68" fmla="*/ 0 w 1336"/>
                    <a:gd name="T69" fmla="*/ 0 h 157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36"/>
                    <a:gd name="T106" fmla="*/ 0 h 1572"/>
                    <a:gd name="T107" fmla="*/ 1336 w 1336"/>
                    <a:gd name="T108" fmla="*/ 1572 h 157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36" h="1572">
                      <a:moveTo>
                        <a:pt x="0" y="0"/>
                      </a:moveTo>
                      <a:lnTo>
                        <a:pt x="6" y="160"/>
                      </a:lnTo>
                      <a:lnTo>
                        <a:pt x="27" y="316"/>
                      </a:lnTo>
                      <a:lnTo>
                        <a:pt x="61" y="468"/>
                      </a:lnTo>
                      <a:lnTo>
                        <a:pt x="106" y="612"/>
                      </a:lnTo>
                      <a:lnTo>
                        <a:pt x="162" y="749"/>
                      </a:lnTo>
                      <a:lnTo>
                        <a:pt x="228" y="879"/>
                      </a:lnTo>
                      <a:lnTo>
                        <a:pt x="305" y="999"/>
                      </a:lnTo>
                      <a:lnTo>
                        <a:pt x="391" y="1112"/>
                      </a:lnTo>
                      <a:lnTo>
                        <a:pt x="488" y="1213"/>
                      </a:lnTo>
                      <a:lnTo>
                        <a:pt x="589" y="1304"/>
                      </a:lnTo>
                      <a:lnTo>
                        <a:pt x="700" y="1382"/>
                      </a:lnTo>
                      <a:lnTo>
                        <a:pt x="817" y="1448"/>
                      </a:lnTo>
                      <a:lnTo>
                        <a:pt x="939" y="1501"/>
                      </a:lnTo>
                      <a:lnTo>
                        <a:pt x="1067" y="1540"/>
                      </a:lnTo>
                      <a:lnTo>
                        <a:pt x="1201" y="1564"/>
                      </a:lnTo>
                      <a:lnTo>
                        <a:pt x="1336" y="1572"/>
                      </a:lnTo>
                      <a:lnTo>
                        <a:pt x="1336" y="1464"/>
                      </a:lnTo>
                      <a:lnTo>
                        <a:pt x="1209" y="1455"/>
                      </a:lnTo>
                      <a:lnTo>
                        <a:pt x="1085" y="1435"/>
                      </a:lnTo>
                      <a:lnTo>
                        <a:pt x="966" y="1398"/>
                      </a:lnTo>
                      <a:lnTo>
                        <a:pt x="852" y="1348"/>
                      </a:lnTo>
                      <a:lnTo>
                        <a:pt x="743" y="1286"/>
                      </a:lnTo>
                      <a:lnTo>
                        <a:pt x="641" y="1215"/>
                      </a:lnTo>
                      <a:lnTo>
                        <a:pt x="544" y="1130"/>
                      </a:lnTo>
                      <a:lnTo>
                        <a:pt x="456" y="1036"/>
                      </a:lnTo>
                      <a:lnTo>
                        <a:pt x="376" y="931"/>
                      </a:lnTo>
                      <a:lnTo>
                        <a:pt x="304" y="818"/>
                      </a:lnTo>
                      <a:lnTo>
                        <a:pt x="243" y="698"/>
                      </a:lnTo>
                      <a:lnTo>
                        <a:pt x="190" y="571"/>
                      </a:lnTo>
                      <a:lnTo>
                        <a:pt x="148" y="436"/>
                      </a:lnTo>
                      <a:lnTo>
                        <a:pt x="117" y="297"/>
                      </a:lnTo>
                      <a:lnTo>
                        <a:pt x="98" y="150"/>
                      </a:lnTo>
                      <a:lnTo>
                        <a:pt x="9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7" name="Freeform 69"/>
                <p:cNvSpPr/>
                <p:nvPr/>
              </p:nvSpPr>
              <p:spPr bwMode="auto">
                <a:xfrm>
                  <a:off x="682" y="3776"/>
                  <a:ext cx="587" cy="346"/>
                </a:xfrm>
                <a:custGeom>
                  <a:avLst/>
                  <a:gdLst>
                    <a:gd name="T0" fmla="*/ 1 w 1174"/>
                    <a:gd name="T1" fmla="*/ 0 h 1383"/>
                    <a:gd name="T2" fmla="*/ 1 w 1174"/>
                    <a:gd name="T3" fmla="*/ 0 h 1383"/>
                    <a:gd name="T4" fmla="*/ 1 w 1174"/>
                    <a:gd name="T5" fmla="*/ 0 h 1383"/>
                    <a:gd name="T6" fmla="*/ 1 w 1174"/>
                    <a:gd name="T7" fmla="*/ 0 h 1383"/>
                    <a:gd name="T8" fmla="*/ 1 w 1174"/>
                    <a:gd name="T9" fmla="*/ 0 h 1383"/>
                    <a:gd name="T10" fmla="*/ 1 w 1174"/>
                    <a:gd name="T11" fmla="*/ 0 h 1383"/>
                    <a:gd name="T12" fmla="*/ 1 w 1174"/>
                    <a:gd name="T13" fmla="*/ 0 h 1383"/>
                    <a:gd name="T14" fmla="*/ 1 w 1174"/>
                    <a:gd name="T15" fmla="*/ 0 h 1383"/>
                    <a:gd name="T16" fmla="*/ 1 w 1174"/>
                    <a:gd name="T17" fmla="*/ 0 h 1383"/>
                    <a:gd name="T18" fmla="*/ 1 w 1174"/>
                    <a:gd name="T19" fmla="*/ 0 h 1383"/>
                    <a:gd name="T20" fmla="*/ 1 w 1174"/>
                    <a:gd name="T21" fmla="*/ 0 h 1383"/>
                    <a:gd name="T22" fmla="*/ 1 w 1174"/>
                    <a:gd name="T23" fmla="*/ 0 h 1383"/>
                    <a:gd name="T24" fmla="*/ 1 w 1174"/>
                    <a:gd name="T25" fmla="*/ 0 h 1383"/>
                    <a:gd name="T26" fmla="*/ 1 w 1174"/>
                    <a:gd name="T27" fmla="*/ 0 h 1383"/>
                    <a:gd name="T28" fmla="*/ 1 w 1174"/>
                    <a:gd name="T29" fmla="*/ 0 h 1383"/>
                    <a:gd name="T30" fmla="*/ 1 w 1174"/>
                    <a:gd name="T31" fmla="*/ 0 h 1383"/>
                    <a:gd name="T32" fmla="*/ 1 w 1174"/>
                    <a:gd name="T33" fmla="*/ 0 h 1383"/>
                    <a:gd name="T34" fmla="*/ 0 w 1174"/>
                    <a:gd name="T35" fmla="*/ 0 h 1383"/>
                    <a:gd name="T36" fmla="*/ 1 w 1174"/>
                    <a:gd name="T37" fmla="*/ 0 h 1383"/>
                    <a:gd name="T38" fmla="*/ 1 w 1174"/>
                    <a:gd name="T39" fmla="*/ 0 h 1383"/>
                    <a:gd name="T40" fmla="*/ 1 w 1174"/>
                    <a:gd name="T41" fmla="*/ 0 h 1383"/>
                    <a:gd name="T42" fmla="*/ 1 w 1174"/>
                    <a:gd name="T43" fmla="*/ 0 h 1383"/>
                    <a:gd name="T44" fmla="*/ 1 w 1174"/>
                    <a:gd name="T45" fmla="*/ 0 h 1383"/>
                    <a:gd name="T46" fmla="*/ 1 w 1174"/>
                    <a:gd name="T47" fmla="*/ 0 h 1383"/>
                    <a:gd name="T48" fmla="*/ 1 w 1174"/>
                    <a:gd name="T49" fmla="*/ 0 h 1383"/>
                    <a:gd name="T50" fmla="*/ 1 w 1174"/>
                    <a:gd name="T51" fmla="*/ 0 h 1383"/>
                    <a:gd name="T52" fmla="*/ 1 w 1174"/>
                    <a:gd name="T53" fmla="*/ 0 h 1383"/>
                    <a:gd name="T54" fmla="*/ 1 w 1174"/>
                    <a:gd name="T55" fmla="*/ 0 h 1383"/>
                    <a:gd name="T56" fmla="*/ 1 w 1174"/>
                    <a:gd name="T57" fmla="*/ 0 h 1383"/>
                    <a:gd name="T58" fmla="*/ 1 w 1174"/>
                    <a:gd name="T59" fmla="*/ 0 h 1383"/>
                    <a:gd name="T60" fmla="*/ 1 w 1174"/>
                    <a:gd name="T61" fmla="*/ 0 h 1383"/>
                    <a:gd name="T62" fmla="*/ 1 w 1174"/>
                    <a:gd name="T63" fmla="*/ 0 h 1383"/>
                    <a:gd name="T64" fmla="*/ 1 w 1174"/>
                    <a:gd name="T65" fmla="*/ 0 h 1383"/>
                    <a:gd name="T66" fmla="*/ 1 w 1174"/>
                    <a:gd name="T67" fmla="*/ 0 h 1383"/>
                    <a:gd name="T68" fmla="*/ 1 w 1174"/>
                    <a:gd name="T69" fmla="*/ 0 h 13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74"/>
                    <a:gd name="T106" fmla="*/ 0 h 1383"/>
                    <a:gd name="T107" fmla="*/ 1174 w 1174"/>
                    <a:gd name="T108" fmla="*/ 1383 h 13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74" h="1383">
                      <a:moveTo>
                        <a:pt x="1174" y="1275"/>
                      </a:moveTo>
                      <a:lnTo>
                        <a:pt x="1064" y="1269"/>
                      </a:lnTo>
                      <a:lnTo>
                        <a:pt x="956" y="1250"/>
                      </a:lnTo>
                      <a:lnTo>
                        <a:pt x="853" y="1220"/>
                      </a:lnTo>
                      <a:lnTo>
                        <a:pt x="753" y="1175"/>
                      </a:lnTo>
                      <a:lnTo>
                        <a:pt x="659" y="1121"/>
                      </a:lnTo>
                      <a:lnTo>
                        <a:pt x="569" y="1060"/>
                      </a:lnTo>
                      <a:lnTo>
                        <a:pt x="484" y="985"/>
                      </a:lnTo>
                      <a:lnTo>
                        <a:pt x="408" y="903"/>
                      </a:lnTo>
                      <a:lnTo>
                        <a:pt x="339" y="814"/>
                      </a:lnTo>
                      <a:lnTo>
                        <a:pt x="276" y="714"/>
                      </a:lnTo>
                      <a:lnTo>
                        <a:pt x="223" y="611"/>
                      </a:lnTo>
                      <a:lnTo>
                        <a:pt x="177" y="499"/>
                      </a:lnTo>
                      <a:lnTo>
                        <a:pt x="139" y="382"/>
                      </a:lnTo>
                      <a:lnTo>
                        <a:pt x="113" y="259"/>
                      </a:lnTo>
                      <a:lnTo>
                        <a:pt x="97" y="131"/>
                      </a:lnTo>
                      <a:lnTo>
                        <a:pt x="92" y="0"/>
                      </a:lnTo>
                      <a:lnTo>
                        <a:pt x="0" y="0"/>
                      </a:lnTo>
                      <a:lnTo>
                        <a:pt x="5" y="141"/>
                      </a:lnTo>
                      <a:lnTo>
                        <a:pt x="24" y="278"/>
                      </a:lnTo>
                      <a:lnTo>
                        <a:pt x="52" y="411"/>
                      </a:lnTo>
                      <a:lnTo>
                        <a:pt x="92" y="540"/>
                      </a:lnTo>
                      <a:lnTo>
                        <a:pt x="141" y="661"/>
                      </a:lnTo>
                      <a:lnTo>
                        <a:pt x="200" y="775"/>
                      </a:lnTo>
                      <a:lnTo>
                        <a:pt x="269" y="881"/>
                      </a:lnTo>
                      <a:lnTo>
                        <a:pt x="344" y="979"/>
                      </a:lnTo>
                      <a:lnTo>
                        <a:pt x="427" y="1068"/>
                      </a:lnTo>
                      <a:lnTo>
                        <a:pt x="517" y="1149"/>
                      </a:lnTo>
                      <a:lnTo>
                        <a:pt x="615" y="1217"/>
                      </a:lnTo>
                      <a:lnTo>
                        <a:pt x="718" y="1275"/>
                      </a:lnTo>
                      <a:lnTo>
                        <a:pt x="826" y="1322"/>
                      </a:lnTo>
                      <a:lnTo>
                        <a:pt x="940" y="1354"/>
                      </a:lnTo>
                      <a:lnTo>
                        <a:pt x="1056" y="1377"/>
                      </a:lnTo>
                      <a:lnTo>
                        <a:pt x="1174" y="1383"/>
                      </a:lnTo>
                      <a:lnTo>
                        <a:pt x="1174" y="1275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8" name="Freeform 70"/>
                <p:cNvSpPr/>
                <p:nvPr/>
              </p:nvSpPr>
              <p:spPr bwMode="auto">
                <a:xfrm>
                  <a:off x="763" y="3776"/>
                  <a:ext cx="506" cy="299"/>
                </a:xfrm>
                <a:custGeom>
                  <a:avLst/>
                  <a:gdLst>
                    <a:gd name="T0" fmla="*/ 1 w 1012"/>
                    <a:gd name="T1" fmla="*/ 0 h 1193"/>
                    <a:gd name="T2" fmla="*/ 1 w 1012"/>
                    <a:gd name="T3" fmla="*/ 0 h 1193"/>
                    <a:gd name="T4" fmla="*/ 1 w 1012"/>
                    <a:gd name="T5" fmla="*/ 0 h 1193"/>
                    <a:gd name="T6" fmla="*/ 1 w 1012"/>
                    <a:gd name="T7" fmla="*/ 0 h 1193"/>
                    <a:gd name="T8" fmla="*/ 1 w 1012"/>
                    <a:gd name="T9" fmla="*/ 0 h 1193"/>
                    <a:gd name="T10" fmla="*/ 1 w 1012"/>
                    <a:gd name="T11" fmla="*/ 0 h 1193"/>
                    <a:gd name="T12" fmla="*/ 1 w 1012"/>
                    <a:gd name="T13" fmla="*/ 0 h 1193"/>
                    <a:gd name="T14" fmla="*/ 1 w 1012"/>
                    <a:gd name="T15" fmla="*/ 0 h 1193"/>
                    <a:gd name="T16" fmla="*/ 1 w 1012"/>
                    <a:gd name="T17" fmla="*/ 0 h 1193"/>
                    <a:gd name="T18" fmla="*/ 1 w 1012"/>
                    <a:gd name="T19" fmla="*/ 0 h 1193"/>
                    <a:gd name="T20" fmla="*/ 1 w 1012"/>
                    <a:gd name="T21" fmla="*/ 0 h 1193"/>
                    <a:gd name="T22" fmla="*/ 1 w 1012"/>
                    <a:gd name="T23" fmla="*/ 0 h 1193"/>
                    <a:gd name="T24" fmla="*/ 1 w 1012"/>
                    <a:gd name="T25" fmla="*/ 0 h 1193"/>
                    <a:gd name="T26" fmla="*/ 1 w 1012"/>
                    <a:gd name="T27" fmla="*/ 0 h 1193"/>
                    <a:gd name="T28" fmla="*/ 1 w 1012"/>
                    <a:gd name="T29" fmla="*/ 0 h 1193"/>
                    <a:gd name="T30" fmla="*/ 1 w 1012"/>
                    <a:gd name="T31" fmla="*/ 0 h 1193"/>
                    <a:gd name="T32" fmla="*/ 1 w 1012"/>
                    <a:gd name="T33" fmla="*/ 0 h 1193"/>
                    <a:gd name="T34" fmla="*/ 0 w 1012"/>
                    <a:gd name="T35" fmla="*/ 0 h 1193"/>
                    <a:gd name="T36" fmla="*/ 1 w 1012"/>
                    <a:gd name="T37" fmla="*/ 0 h 1193"/>
                    <a:gd name="T38" fmla="*/ 1 w 1012"/>
                    <a:gd name="T39" fmla="*/ 0 h 1193"/>
                    <a:gd name="T40" fmla="*/ 1 w 1012"/>
                    <a:gd name="T41" fmla="*/ 0 h 1193"/>
                    <a:gd name="T42" fmla="*/ 1 w 1012"/>
                    <a:gd name="T43" fmla="*/ 0 h 1193"/>
                    <a:gd name="T44" fmla="*/ 1 w 1012"/>
                    <a:gd name="T45" fmla="*/ 0 h 1193"/>
                    <a:gd name="T46" fmla="*/ 1 w 1012"/>
                    <a:gd name="T47" fmla="*/ 0 h 1193"/>
                    <a:gd name="T48" fmla="*/ 1 w 1012"/>
                    <a:gd name="T49" fmla="*/ 0 h 1193"/>
                    <a:gd name="T50" fmla="*/ 1 w 1012"/>
                    <a:gd name="T51" fmla="*/ 0 h 1193"/>
                    <a:gd name="T52" fmla="*/ 1 w 1012"/>
                    <a:gd name="T53" fmla="*/ 0 h 1193"/>
                    <a:gd name="T54" fmla="*/ 1 w 1012"/>
                    <a:gd name="T55" fmla="*/ 0 h 1193"/>
                    <a:gd name="T56" fmla="*/ 1 w 1012"/>
                    <a:gd name="T57" fmla="*/ 0 h 1193"/>
                    <a:gd name="T58" fmla="*/ 1 w 1012"/>
                    <a:gd name="T59" fmla="*/ 0 h 1193"/>
                    <a:gd name="T60" fmla="*/ 1 w 1012"/>
                    <a:gd name="T61" fmla="*/ 0 h 1193"/>
                    <a:gd name="T62" fmla="*/ 1 w 1012"/>
                    <a:gd name="T63" fmla="*/ 0 h 1193"/>
                    <a:gd name="T64" fmla="*/ 1 w 1012"/>
                    <a:gd name="T65" fmla="*/ 0 h 1193"/>
                    <a:gd name="T66" fmla="*/ 1 w 1012"/>
                    <a:gd name="T67" fmla="*/ 0 h 1193"/>
                    <a:gd name="T68" fmla="*/ 1 w 1012"/>
                    <a:gd name="T69" fmla="*/ 0 h 119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012"/>
                    <a:gd name="T106" fmla="*/ 0 h 1193"/>
                    <a:gd name="T107" fmla="*/ 1012 w 1012"/>
                    <a:gd name="T108" fmla="*/ 1193 h 119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012" h="1193">
                      <a:moveTo>
                        <a:pt x="1012" y="1085"/>
                      </a:moveTo>
                      <a:lnTo>
                        <a:pt x="918" y="1078"/>
                      </a:lnTo>
                      <a:lnTo>
                        <a:pt x="827" y="1065"/>
                      </a:lnTo>
                      <a:lnTo>
                        <a:pt x="738" y="1037"/>
                      </a:lnTo>
                      <a:lnTo>
                        <a:pt x="654" y="1000"/>
                      </a:lnTo>
                      <a:lnTo>
                        <a:pt x="574" y="954"/>
                      </a:lnTo>
                      <a:lnTo>
                        <a:pt x="498" y="899"/>
                      </a:lnTo>
                      <a:lnTo>
                        <a:pt x="426" y="838"/>
                      </a:lnTo>
                      <a:lnTo>
                        <a:pt x="362" y="767"/>
                      </a:lnTo>
                      <a:lnTo>
                        <a:pt x="302" y="692"/>
                      </a:lnTo>
                      <a:lnTo>
                        <a:pt x="249" y="607"/>
                      </a:lnTo>
                      <a:lnTo>
                        <a:pt x="203" y="518"/>
                      </a:lnTo>
                      <a:lnTo>
                        <a:pt x="164" y="423"/>
                      </a:lnTo>
                      <a:lnTo>
                        <a:pt x="132" y="322"/>
                      </a:lnTo>
                      <a:lnTo>
                        <a:pt x="109" y="220"/>
                      </a:lnTo>
                      <a:lnTo>
                        <a:pt x="97" y="112"/>
                      </a:lnTo>
                      <a:lnTo>
                        <a:pt x="92" y="0"/>
                      </a:lnTo>
                      <a:lnTo>
                        <a:pt x="0" y="0"/>
                      </a:lnTo>
                      <a:lnTo>
                        <a:pt x="5" y="122"/>
                      </a:lnTo>
                      <a:lnTo>
                        <a:pt x="20" y="239"/>
                      </a:lnTo>
                      <a:lnTo>
                        <a:pt x="46" y="355"/>
                      </a:lnTo>
                      <a:lnTo>
                        <a:pt x="79" y="465"/>
                      </a:lnTo>
                      <a:lnTo>
                        <a:pt x="122" y="569"/>
                      </a:lnTo>
                      <a:lnTo>
                        <a:pt x="173" y="668"/>
                      </a:lnTo>
                      <a:lnTo>
                        <a:pt x="231" y="758"/>
                      </a:lnTo>
                      <a:lnTo>
                        <a:pt x="296" y="844"/>
                      </a:lnTo>
                      <a:lnTo>
                        <a:pt x="368" y="920"/>
                      </a:lnTo>
                      <a:lnTo>
                        <a:pt x="447" y="989"/>
                      </a:lnTo>
                      <a:lnTo>
                        <a:pt x="530" y="1049"/>
                      </a:lnTo>
                      <a:lnTo>
                        <a:pt x="619" y="1100"/>
                      </a:lnTo>
                      <a:lnTo>
                        <a:pt x="711" y="1139"/>
                      </a:lnTo>
                      <a:lnTo>
                        <a:pt x="811" y="1169"/>
                      </a:lnTo>
                      <a:lnTo>
                        <a:pt x="910" y="1187"/>
                      </a:lnTo>
                      <a:lnTo>
                        <a:pt x="1012" y="1193"/>
                      </a:lnTo>
                      <a:lnTo>
                        <a:pt x="1012" y="1085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9" name="Freeform 71"/>
                <p:cNvSpPr/>
                <p:nvPr/>
              </p:nvSpPr>
              <p:spPr bwMode="auto">
                <a:xfrm>
                  <a:off x="401" y="3639"/>
                  <a:ext cx="636" cy="374"/>
                </a:xfrm>
                <a:custGeom>
                  <a:avLst/>
                  <a:gdLst>
                    <a:gd name="T0" fmla="*/ 1 w 1271"/>
                    <a:gd name="T1" fmla="*/ 0 h 1495"/>
                    <a:gd name="T2" fmla="*/ 1 w 1271"/>
                    <a:gd name="T3" fmla="*/ 0 h 1495"/>
                    <a:gd name="T4" fmla="*/ 1 w 1271"/>
                    <a:gd name="T5" fmla="*/ 0 h 1495"/>
                    <a:gd name="T6" fmla="*/ 1 w 1271"/>
                    <a:gd name="T7" fmla="*/ 0 h 1495"/>
                    <a:gd name="T8" fmla="*/ 1 w 1271"/>
                    <a:gd name="T9" fmla="*/ 0 h 1495"/>
                    <a:gd name="T10" fmla="*/ 1 w 1271"/>
                    <a:gd name="T11" fmla="*/ 0 h 1495"/>
                    <a:gd name="T12" fmla="*/ 1 w 1271"/>
                    <a:gd name="T13" fmla="*/ 0 h 1495"/>
                    <a:gd name="T14" fmla="*/ 1 w 1271"/>
                    <a:gd name="T15" fmla="*/ 0 h 1495"/>
                    <a:gd name="T16" fmla="*/ 1 w 1271"/>
                    <a:gd name="T17" fmla="*/ 0 h 1495"/>
                    <a:gd name="T18" fmla="*/ 1 w 1271"/>
                    <a:gd name="T19" fmla="*/ 0 h 1495"/>
                    <a:gd name="T20" fmla="*/ 1 w 1271"/>
                    <a:gd name="T21" fmla="*/ 0 h 1495"/>
                    <a:gd name="T22" fmla="*/ 1 w 1271"/>
                    <a:gd name="T23" fmla="*/ 0 h 1495"/>
                    <a:gd name="T24" fmla="*/ 1 w 1271"/>
                    <a:gd name="T25" fmla="*/ 0 h 1495"/>
                    <a:gd name="T26" fmla="*/ 1 w 1271"/>
                    <a:gd name="T27" fmla="*/ 0 h 1495"/>
                    <a:gd name="T28" fmla="*/ 1 w 1271"/>
                    <a:gd name="T29" fmla="*/ 0 h 1495"/>
                    <a:gd name="T30" fmla="*/ 1 w 1271"/>
                    <a:gd name="T31" fmla="*/ 0 h 1495"/>
                    <a:gd name="T32" fmla="*/ 1 w 1271"/>
                    <a:gd name="T33" fmla="*/ 0 h 1495"/>
                    <a:gd name="T34" fmla="*/ 0 w 1271"/>
                    <a:gd name="T35" fmla="*/ 0 h 1495"/>
                    <a:gd name="T36" fmla="*/ 1 w 1271"/>
                    <a:gd name="T37" fmla="*/ 0 h 1495"/>
                    <a:gd name="T38" fmla="*/ 1 w 1271"/>
                    <a:gd name="T39" fmla="*/ 0 h 1495"/>
                    <a:gd name="T40" fmla="*/ 1 w 1271"/>
                    <a:gd name="T41" fmla="*/ 0 h 1495"/>
                    <a:gd name="T42" fmla="*/ 1 w 1271"/>
                    <a:gd name="T43" fmla="*/ 0 h 1495"/>
                    <a:gd name="T44" fmla="*/ 1 w 1271"/>
                    <a:gd name="T45" fmla="*/ 0 h 1495"/>
                    <a:gd name="T46" fmla="*/ 1 w 1271"/>
                    <a:gd name="T47" fmla="*/ 0 h 1495"/>
                    <a:gd name="T48" fmla="*/ 1 w 1271"/>
                    <a:gd name="T49" fmla="*/ 0 h 1495"/>
                    <a:gd name="T50" fmla="*/ 1 w 1271"/>
                    <a:gd name="T51" fmla="*/ 0 h 1495"/>
                    <a:gd name="T52" fmla="*/ 1 w 1271"/>
                    <a:gd name="T53" fmla="*/ 0 h 1495"/>
                    <a:gd name="T54" fmla="*/ 1 w 1271"/>
                    <a:gd name="T55" fmla="*/ 0 h 1495"/>
                    <a:gd name="T56" fmla="*/ 1 w 1271"/>
                    <a:gd name="T57" fmla="*/ 0 h 1495"/>
                    <a:gd name="T58" fmla="*/ 1 w 1271"/>
                    <a:gd name="T59" fmla="*/ 0 h 1495"/>
                    <a:gd name="T60" fmla="*/ 1 w 1271"/>
                    <a:gd name="T61" fmla="*/ 0 h 1495"/>
                    <a:gd name="T62" fmla="*/ 1 w 1271"/>
                    <a:gd name="T63" fmla="*/ 0 h 1495"/>
                    <a:gd name="T64" fmla="*/ 1 w 1271"/>
                    <a:gd name="T65" fmla="*/ 0 h 1495"/>
                    <a:gd name="T66" fmla="*/ 1 w 1271"/>
                    <a:gd name="T67" fmla="*/ 0 h 1495"/>
                    <a:gd name="T68" fmla="*/ 1 w 1271"/>
                    <a:gd name="T69" fmla="*/ 0 h 149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271"/>
                    <a:gd name="T106" fmla="*/ 0 h 1495"/>
                    <a:gd name="T107" fmla="*/ 1271 w 1271"/>
                    <a:gd name="T108" fmla="*/ 1495 h 149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271" h="1495">
                      <a:moveTo>
                        <a:pt x="1271" y="1163"/>
                      </a:moveTo>
                      <a:lnTo>
                        <a:pt x="1168" y="1159"/>
                      </a:lnTo>
                      <a:lnTo>
                        <a:pt x="1071" y="1141"/>
                      </a:lnTo>
                      <a:lnTo>
                        <a:pt x="975" y="1112"/>
                      </a:lnTo>
                      <a:lnTo>
                        <a:pt x="888" y="1073"/>
                      </a:lnTo>
                      <a:lnTo>
                        <a:pt x="800" y="1023"/>
                      </a:lnTo>
                      <a:lnTo>
                        <a:pt x="716" y="965"/>
                      </a:lnTo>
                      <a:lnTo>
                        <a:pt x="642" y="898"/>
                      </a:lnTo>
                      <a:lnTo>
                        <a:pt x="571" y="822"/>
                      </a:lnTo>
                      <a:lnTo>
                        <a:pt x="508" y="742"/>
                      </a:lnTo>
                      <a:lnTo>
                        <a:pt x="451" y="650"/>
                      </a:lnTo>
                      <a:lnTo>
                        <a:pt x="401" y="554"/>
                      </a:lnTo>
                      <a:lnTo>
                        <a:pt x="359" y="453"/>
                      </a:lnTo>
                      <a:lnTo>
                        <a:pt x="326" y="346"/>
                      </a:lnTo>
                      <a:lnTo>
                        <a:pt x="302" y="236"/>
                      </a:lnTo>
                      <a:lnTo>
                        <a:pt x="287" y="119"/>
                      </a:lnTo>
                      <a:lnTo>
                        <a:pt x="283" y="0"/>
                      </a:lnTo>
                      <a:lnTo>
                        <a:pt x="0" y="0"/>
                      </a:lnTo>
                      <a:lnTo>
                        <a:pt x="6" y="152"/>
                      </a:lnTo>
                      <a:lnTo>
                        <a:pt x="27" y="301"/>
                      </a:lnTo>
                      <a:lnTo>
                        <a:pt x="57" y="442"/>
                      </a:lnTo>
                      <a:lnTo>
                        <a:pt x="101" y="582"/>
                      </a:lnTo>
                      <a:lnTo>
                        <a:pt x="153" y="710"/>
                      </a:lnTo>
                      <a:lnTo>
                        <a:pt x="218" y="835"/>
                      </a:lnTo>
                      <a:lnTo>
                        <a:pt x="291" y="948"/>
                      </a:lnTo>
                      <a:lnTo>
                        <a:pt x="372" y="1056"/>
                      </a:lnTo>
                      <a:lnTo>
                        <a:pt x="462" y="1154"/>
                      </a:lnTo>
                      <a:lnTo>
                        <a:pt x="562" y="1240"/>
                      </a:lnTo>
                      <a:lnTo>
                        <a:pt x="666" y="1314"/>
                      </a:lnTo>
                      <a:lnTo>
                        <a:pt x="776" y="1377"/>
                      </a:lnTo>
                      <a:lnTo>
                        <a:pt x="894" y="1429"/>
                      </a:lnTo>
                      <a:lnTo>
                        <a:pt x="1016" y="1464"/>
                      </a:lnTo>
                      <a:lnTo>
                        <a:pt x="1142" y="1488"/>
                      </a:lnTo>
                      <a:lnTo>
                        <a:pt x="1271" y="1495"/>
                      </a:lnTo>
                      <a:lnTo>
                        <a:pt x="1271" y="1163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0" name="Freeform 72"/>
                <p:cNvSpPr/>
                <p:nvPr/>
              </p:nvSpPr>
              <p:spPr bwMode="auto">
                <a:xfrm>
                  <a:off x="368" y="3639"/>
                  <a:ext cx="669" cy="393"/>
                </a:xfrm>
                <a:custGeom>
                  <a:avLst/>
                  <a:gdLst>
                    <a:gd name="T0" fmla="*/ 0 w 1337"/>
                    <a:gd name="T1" fmla="*/ 0 h 1572"/>
                    <a:gd name="T2" fmla="*/ 1 w 1337"/>
                    <a:gd name="T3" fmla="*/ 0 h 1572"/>
                    <a:gd name="T4" fmla="*/ 1 w 1337"/>
                    <a:gd name="T5" fmla="*/ 0 h 1572"/>
                    <a:gd name="T6" fmla="*/ 1 w 1337"/>
                    <a:gd name="T7" fmla="*/ 0 h 1572"/>
                    <a:gd name="T8" fmla="*/ 1 w 1337"/>
                    <a:gd name="T9" fmla="*/ 0 h 1572"/>
                    <a:gd name="T10" fmla="*/ 1 w 1337"/>
                    <a:gd name="T11" fmla="*/ 0 h 1572"/>
                    <a:gd name="T12" fmla="*/ 1 w 1337"/>
                    <a:gd name="T13" fmla="*/ 0 h 1572"/>
                    <a:gd name="T14" fmla="*/ 1 w 1337"/>
                    <a:gd name="T15" fmla="*/ 0 h 1572"/>
                    <a:gd name="T16" fmla="*/ 1 w 1337"/>
                    <a:gd name="T17" fmla="*/ 0 h 1572"/>
                    <a:gd name="T18" fmla="*/ 1 w 1337"/>
                    <a:gd name="T19" fmla="*/ 0 h 1572"/>
                    <a:gd name="T20" fmla="*/ 1 w 1337"/>
                    <a:gd name="T21" fmla="*/ 0 h 1572"/>
                    <a:gd name="T22" fmla="*/ 1 w 1337"/>
                    <a:gd name="T23" fmla="*/ 0 h 1572"/>
                    <a:gd name="T24" fmla="*/ 1 w 1337"/>
                    <a:gd name="T25" fmla="*/ 0 h 1572"/>
                    <a:gd name="T26" fmla="*/ 1 w 1337"/>
                    <a:gd name="T27" fmla="*/ 0 h 1572"/>
                    <a:gd name="T28" fmla="*/ 1 w 1337"/>
                    <a:gd name="T29" fmla="*/ 0 h 1572"/>
                    <a:gd name="T30" fmla="*/ 1 w 1337"/>
                    <a:gd name="T31" fmla="*/ 0 h 1572"/>
                    <a:gd name="T32" fmla="*/ 1 w 1337"/>
                    <a:gd name="T33" fmla="*/ 0 h 1572"/>
                    <a:gd name="T34" fmla="*/ 1 w 1337"/>
                    <a:gd name="T35" fmla="*/ 0 h 1572"/>
                    <a:gd name="T36" fmla="*/ 1 w 1337"/>
                    <a:gd name="T37" fmla="*/ 0 h 1572"/>
                    <a:gd name="T38" fmla="*/ 1 w 1337"/>
                    <a:gd name="T39" fmla="*/ 0 h 1572"/>
                    <a:gd name="T40" fmla="*/ 1 w 1337"/>
                    <a:gd name="T41" fmla="*/ 0 h 1572"/>
                    <a:gd name="T42" fmla="*/ 1 w 1337"/>
                    <a:gd name="T43" fmla="*/ 0 h 1572"/>
                    <a:gd name="T44" fmla="*/ 1 w 1337"/>
                    <a:gd name="T45" fmla="*/ 0 h 1572"/>
                    <a:gd name="T46" fmla="*/ 1 w 1337"/>
                    <a:gd name="T47" fmla="*/ 0 h 1572"/>
                    <a:gd name="T48" fmla="*/ 1 w 1337"/>
                    <a:gd name="T49" fmla="*/ 0 h 1572"/>
                    <a:gd name="T50" fmla="*/ 1 w 1337"/>
                    <a:gd name="T51" fmla="*/ 0 h 1572"/>
                    <a:gd name="T52" fmla="*/ 1 w 1337"/>
                    <a:gd name="T53" fmla="*/ 0 h 1572"/>
                    <a:gd name="T54" fmla="*/ 1 w 1337"/>
                    <a:gd name="T55" fmla="*/ 0 h 1572"/>
                    <a:gd name="T56" fmla="*/ 1 w 1337"/>
                    <a:gd name="T57" fmla="*/ 0 h 1572"/>
                    <a:gd name="T58" fmla="*/ 1 w 1337"/>
                    <a:gd name="T59" fmla="*/ 0 h 1572"/>
                    <a:gd name="T60" fmla="*/ 1 w 1337"/>
                    <a:gd name="T61" fmla="*/ 0 h 1572"/>
                    <a:gd name="T62" fmla="*/ 1 w 1337"/>
                    <a:gd name="T63" fmla="*/ 0 h 1572"/>
                    <a:gd name="T64" fmla="*/ 1 w 1337"/>
                    <a:gd name="T65" fmla="*/ 0 h 1572"/>
                    <a:gd name="T66" fmla="*/ 1 w 1337"/>
                    <a:gd name="T67" fmla="*/ 0 h 1572"/>
                    <a:gd name="T68" fmla="*/ 0 w 1337"/>
                    <a:gd name="T69" fmla="*/ 0 h 157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37"/>
                    <a:gd name="T106" fmla="*/ 0 h 1572"/>
                    <a:gd name="T107" fmla="*/ 1337 w 1337"/>
                    <a:gd name="T108" fmla="*/ 1572 h 157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37" h="1572">
                      <a:moveTo>
                        <a:pt x="0" y="0"/>
                      </a:moveTo>
                      <a:lnTo>
                        <a:pt x="6" y="160"/>
                      </a:lnTo>
                      <a:lnTo>
                        <a:pt x="26" y="316"/>
                      </a:lnTo>
                      <a:lnTo>
                        <a:pt x="61" y="468"/>
                      </a:lnTo>
                      <a:lnTo>
                        <a:pt x="106" y="612"/>
                      </a:lnTo>
                      <a:lnTo>
                        <a:pt x="161" y="749"/>
                      </a:lnTo>
                      <a:lnTo>
                        <a:pt x="228" y="879"/>
                      </a:lnTo>
                      <a:lnTo>
                        <a:pt x="305" y="999"/>
                      </a:lnTo>
                      <a:lnTo>
                        <a:pt x="391" y="1112"/>
                      </a:lnTo>
                      <a:lnTo>
                        <a:pt x="487" y="1213"/>
                      </a:lnTo>
                      <a:lnTo>
                        <a:pt x="589" y="1304"/>
                      </a:lnTo>
                      <a:lnTo>
                        <a:pt x="700" y="1382"/>
                      </a:lnTo>
                      <a:lnTo>
                        <a:pt x="816" y="1447"/>
                      </a:lnTo>
                      <a:lnTo>
                        <a:pt x="939" y="1500"/>
                      </a:lnTo>
                      <a:lnTo>
                        <a:pt x="1068" y="1541"/>
                      </a:lnTo>
                      <a:lnTo>
                        <a:pt x="1201" y="1565"/>
                      </a:lnTo>
                      <a:lnTo>
                        <a:pt x="1337" y="1572"/>
                      </a:lnTo>
                      <a:lnTo>
                        <a:pt x="1337" y="1464"/>
                      </a:lnTo>
                      <a:lnTo>
                        <a:pt x="1209" y="1455"/>
                      </a:lnTo>
                      <a:lnTo>
                        <a:pt x="1084" y="1435"/>
                      </a:lnTo>
                      <a:lnTo>
                        <a:pt x="965" y="1398"/>
                      </a:lnTo>
                      <a:lnTo>
                        <a:pt x="852" y="1348"/>
                      </a:lnTo>
                      <a:lnTo>
                        <a:pt x="742" y="1286"/>
                      </a:lnTo>
                      <a:lnTo>
                        <a:pt x="641" y="1214"/>
                      </a:lnTo>
                      <a:lnTo>
                        <a:pt x="544" y="1130"/>
                      </a:lnTo>
                      <a:lnTo>
                        <a:pt x="456" y="1035"/>
                      </a:lnTo>
                      <a:lnTo>
                        <a:pt x="376" y="931"/>
                      </a:lnTo>
                      <a:lnTo>
                        <a:pt x="304" y="817"/>
                      </a:lnTo>
                      <a:lnTo>
                        <a:pt x="243" y="698"/>
                      </a:lnTo>
                      <a:lnTo>
                        <a:pt x="189" y="570"/>
                      </a:lnTo>
                      <a:lnTo>
                        <a:pt x="148" y="436"/>
                      </a:lnTo>
                      <a:lnTo>
                        <a:pt x="116" y="297"/>
                      </a:lnTo>
                      <a:lnTo>
                        <a:pt x="98" y="149"/>
                      </a:lnTo>
                      <a:lnTo>
                        <a:pt x="9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1" name="Freeform 73"/>
                <p:cNvSpPr/>
                <p:nvPr/>
              </p:nvSpPr>
              <p:spPr bwMode="auto">
                <a:xfrm>
                  <a:off x="17" y="3423"/>
                  <a:ext cx="889" cy="527"/>
                </a:xfrm>
                <a:custGeom>
                  <a:avLst/>
                  <a:gdLst>
                    <a:gd name="T0" fmla="*/ 9 w 1272"/>
                    <a:gd name="T1" fmla="*/ 0 h 1495"/>
                    <a:gd name="T2" fmla="*/ 9 w 1272"/>
                    <a:gd name="T3" fmla="*/ 0 h 1495"/>
                    <a:gd name="T4" fmla="*/ 9 w 1272"/>
                    <a:gd name="T5" fmla="*/ 0 h 1495"/>
                    <a:gd name="T6" fmla="*/ 9 w 1272"/>
                    <a:gd name="T7" fmla="*/ 0 h 1495"/>
                    <a:gd name="T8" fmla="*/ 8 w 1272"/>
                    <a:gd name="T9" fmla="*/ 0 h 1495"/>
                    <a:gd name="T10" fmla="*/ 8 w 1272"/>
                    <a:gd name="T11" fmla="*/ 0 h 1495"/>
                    <a:gd name="T12" fmla="*/ 8 w 1272"/>
                    <a:gd name="T13" fmla="*/ 0 h 1495"/>
                    <a:gd name="T14" fmla="*/ 7 w 1272"/>
                    <a:gd name="T15" fmla="*/ 0 h 1495"/>
                    <a:gd name="T16" fmla="*/ 7 w 1272"/>
                    <a:gd name="T17" fmla="*/ 0 h 1495"/>
                    <a:gd name="T18" fmla="*/ 6 w 1272"/>
                    <a:gd name="T19" fmla="*/ 0 h 1495"/>
                    <a:gd name="T20" fmla="*/ 5 w 1272"/>
                    <a:gd name="T21" fmla="*/ 0 h 1495"/>
                    <a:gd name="T22" fmla="*/ 4 w 1272"/>
                    <a:gd name="T23" fmla="*/ 0 h 1495"/>
                    <a:gd name="T24" fmla="*/ 3 w 1272"/>
                    <a:gd name="T25" fmla="*/ 0 h 1495"/>
                    <a:gd name="T26" fmla="*/ 3 w 1272"/>
                    <a:gd name="T27" fmla="*/ 0 h 1495"/>
                    <a:gd name="T28" fmla="*/ 2 w 1272"/>
                    <a:gd name="T29" fmla="*/ 0 h 1495"/>
                    <a:gd name="T30" fmla="*/ 1 w 1272"/>
                    <a:gd name="T31" fmla="*/ 0 h 1495"/>
                    <a:gd name="T32" fmla="*/ 0 w 1272"/>
                    <a:gd name="T33" fmla="*/ 0 h 1495"/>
                    <a:gd name="T34" fmla="*/ 0 w 1272"/>
                    <a:gd name="T35" fmla="*/ 0 h 1495"/>
                    <a:gd name="T36" fmla="*/ 1 w 1272"/>
                    <a:gd name="T37" fmla="*/ 0 h 1495"/>
                    <a:gd name="T38" fmla="*/ 2 w 1272"/>
                    <a:gd name="T39" fmla="*/ 0 h 1495"/>
                    <a:gd name="T40" fmla="*/ 3 w 1272"/>
                    <a:gd name="T41" fmla="*/ 0 h 1495"/>
                    <a:gd name="T42" fmla="*/ 5 w 1272"/>
                    <a:gd name="T43" fmla="*/ 0 h 1495"/>
                    <a:gd name="T44" fmla="*/ 6 w 1272"/>
                    <a:gd name="T45" fmla="*/ 0 h 1495"/>
                    <a:gd name="T46" fmla="*/ 7 w 1272"/>
                    <a:gd name="T47" fmla="*/ 0 h 1495"/>
                    <a:gd name="T48" fmla="*/ 7 w 1272"/>
                    <a:gd name="T49" fmla="*/ 0 h 1495"/>
                    <a:gd name="T50" fmla="*/ 8 w 1272"/>
                    <a:gd name="T51" fmla="*/ 0 h 1495"/>
                    <a:gd name="T52" fmla="*/ 9 w 1272"/>
                    <a:gd name="T53" fmla="*/ 0 h 1495"/>
                    <a:gd name="T54" fmla="*/ 10 w 1272"/>
                    <a:gd name="T55" fmla="*/ 0 h 1495"/>
                    <a:gd name="T56" fmla="*/ 10 w 1272"/>
                    <a:gd name="T57" fmla="*/ 0 h 1495"/>
                    <a:gd name="T58" fmla="*/ 11 w 1272"/>
                    <a:gd name="T59" fmla="*/ 0 h 1495"/>
                    <a:gd name="T60" fmla="*/ 12 w 1272"/>
                    <a:gd name="T61" fmla="*/ 0 h 1495"/>
                    <a:gd name="T62" fmla="*/ 12 w 1272"/>
                    <a:gd name="T63" fmla="*/ 0 h 1495"/>
                    <a:gd name="T64" fmla="*/ 12 w 1272"/>
                    <a:gd name="T65" fmla="*/ 0 h 1495"/>
                    <a:gd name="T66" fmla="*/ 12 w 1272"/>
                    <a:gd name="T67" fmla="*/ 0 h 1495"/>
                    <a:gd name="T68" fmla="*/ 9 w 1272"/>
                    <a:gd name="T69" fmla="*/ 0 h 149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272"/>
                    <a:gd name="T106" fmla="*/ 0 h 1495"/>
                    <a:gd name="T107" fmla="*/ 1272 w 1272"/>
                    <a:gd name="T108" fmla="*/ 1495 h 149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272" h="1495">
                      <a:moveTo>
                        <a:pt x="989" y="0"/>
                      </a:moveTo>
                      <a:lnTo>
                        <a:pt x="984" y="121"/>
                      </a:lnTo>
                      <a:lnTo>
                        <a:pt x="969" y="236"/>
                      </a:lnTo>
                      <a:lnTo>
                        <a:pt x="945" y="348"/>
                      </a:lnTo>
                      <a:lnTo>
                        <a:pt x="913" y="452"/>
                      </a:lnTo>
                      <a:lnTo>
                        <a:pt x="871" y="554"/>
                      </a:lnTo>
                      <a:lnTo>
                        <a:pt x="820" y="650"/>
                      </a:lnTo>
                      <a:lnTo>
                        <a:pt x="764" y="742"/>
                      </a:lnTo>
                      <a:lnTo>
                        <a:pt x="700" y="823"/>
                      </a:lnTo>
                      <a:lnTo>
                        <a:pt x="632" y="897"/>
                      </a:lnTo>
                      <a:lnTo>
                        <a:pt x="553" y="964"/>
                      </a:lnTo>
                      <a:lnTo>
                        <a:pt x="472" y="1023"/>
                      </a:lnTo>
                      <a:lnTo>
                        <a:pt x="385" y="1072"/>
                      </a:lnTo>
                      <a:lnTo>
                        <a:pt x="295" y="1111"/>
                      </a:lnTo>
                      <a:lnTo>
                        <a:pt x="201" y="1139"/>
                      </a:lnTo>
                      <a:lnTo>
                        <a:pt x="102" y="1157"/>
                      </a:lnTo>
                      <a:lnTo>
                        <a:pt x="0" y="1162"/>
                      </a:lnTo>
                      <a:lnTo>
                        <a:pt x="0" y="1495"/>
                      </a:lnTo>
                      <a:lnTo>
                        <a:pt x="130" y="1487"/>
                      </a:lnTo>
                      <a:lnTo>
                        <a:pt x="254" y="1463"/>
                      </a:lnTo>
                      <a:lnTo>
                        <a:pt x="377" y="1428"/>
                      </a:lnTo>
                      <a:lnTo>
                        <a:pt x="493" y="1376"/>
                      </a:lnTo>
                      <a:lnTo>
                        <a:pt x="605" y="1314"/>
                      </a:lnTo>
                      <a:lnTo>
                        <a:pt x="711" y="1239"/>
                      </a:lnTo>
                      <a:lnTo>
                        <a:pt x="807" y="1153"/>
                      </a:lnTo>
                      <a:lnTo>
                        <a:pt x="899" y="1057"/>
                      </a:lnTo>
                      <a:lnTo>
                        <a:pt x="980" y="950"/>
                      </a:lnTo>
                      <a:lnTo>
                        <a:pt x="1054" y="837"/>
                      </a:lnTo>
                      <a:lnTo>
                        <a:pt x="1117" y="712"/>
                      </a:lnTo>
                      <a:lnTo>
                        <a:pt x="1171" y="581"/>
                      </a:lnTo>
                      <a:lnTo>
                        <a:pt x="1214" y="444"/>
                      </a:lnTo>
                      <a:lnTo>
                        <a:pt x="1244" y="300"/>
                      </a:lnTo>
                      <a:lnTo>
                        <a:pt x="1264" y="152"/>
                      </a:lnTo>
                      <a:lnTo>
                        <a:pt x="1272" y="0"/>
                      </a:lnTo>
                      <a:lnTo>
                        <a:pt x="989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2" name="Freeform 74"/>
                <p:cNvSpPr/>
                <p:nvPr/>
              </p:nvSpPr>
              <p:spPr bwMode="auto">
                <a:xfrm>
                  <a:off x="17" y="3423"/>
                  <a:ext cx="937" cy="554"/>
                </a:xfrm>
                <a:custGeom>
                  <a:avLst/>
                  <a:gdLst>
                    <a:gd name="T0" fmla="*/ 0 w 1338"/>
                    <a:gd name="T1" fmla="*/ 0 h 1572"/>
                    <a:gd name="T2" fmla="*/ 1 w 1338"/>
                    <a:gd name="T3" fmla="*/ 0 h 1572"/>
                    <a:gd name="T4" fmla="*/ 3 w 1338"/>
                    <a:gd name="T5" fmla="*/ 0 h 1572"/>
                    <a:gd name="T6" fmla="*/ 4 w 1338"/>
                    <a:gd name="T7" fmla="*/ 0 h 1572"/>
                    <a:gd name="T8" fmla="*/ 6 w 1338"/>
                    <a:gd name="T9" fmla="*/ 0 h 1572"/>
                    <a:gd name="T10" fmla="*/ 6 w 1338"/>
                    <a:gd name="T11" fmla="*/ 0 h 1572"/>
                    <a:gd name="T12" fmla="*/ 8 w 1338"/>
                    <a:gd name="T13" fmla="*/ 0 h 1572"/>
                    <a:gd name="T14" fmla="*/ 8 w 1338"/>
                    <a:gd name="T15" fmla="*/ 0 h 1572"/>
                    <a:gd name="T16" fmla="*/ 9 w 1338"/>
                    <a:gd name="T17" fmla="*/ 0 h 1572"/>
                    <a:gd name="T18" fmla="*/ 10 w 1338"/>
                    <a:gd name="T19" fmla="*/ 0 h 1572"/>
                    <a:gd name="T20" fmla="*/ 11 w 1338"/>
                    <a:gd name="T21" fmla="*/ 0 h 1572"/>
                    <a:gd name="T22" fmla="*/ 12 w 1338"/>
                    <a:gd name="T23" fmla="*/ 0 h 1572"/>
                    <a:gd name="T24" fmla="*/ 13 w 1338"/>
                    <a:gd name="T25" fmla="*/ 0 h 1572"/>
                    <a:gd name="T26" fmla="*/ 13 w 1338"/>
                    <a:gd name="T27" fmla="*/ 0 h 1572"/>
                    <a:gd name="T28" fmla="*/ 13 w 1338"/>
                    <a:gd name="T29" fmla="*/ 0 h 1572"/>
                    <a:gd name="T30" fmla="*/ 13 w 1338"/>
                    <a:gd name="T31" fmla="*/ 0 h 1572"/>
                    <a:gd name="T32" fmla="*/ 13 w 1338"/>
                    <a:gd name="T33" fmla="*/ 0 h 1572"/>
                    <a:gd name="T34" fmla="*/ 13 w 1338"/>
                    <a:gd name="T35" fmla="*/ 0 h 1572"/>
                    <a:gd name="T36" fmla="*/ 13 w 1338"/>
                    <a:gd name="T37" fmla="*/ 0 h 1572"/>
                    <a:gd name="T38" fmla="*/ 13 w 1338"/>
                    <a:gd name="T39" fmla="*/ 0 h 1572"/>
                    <a:gd name="T40" fmla="*/ 12 w 1338"/>
                    <a:gd name="T41" fmla="*/ 0 h 1572"/>
                    <a:gd name="T42" fmla="*/ 11 w 1338"/>
                    <a:gd name="T43" fmla="*/ 0 h 1572"/>
                    <a:gd name="T44" fmla="*/ 11 w 1338"/>
                    <a:gd name="T45" fmla="*/ 0 h 1572"/>
                    <a:gd name="T46" fmla="*/ 10 w 1338"/>
                    <a:gd name="T47" fmla="*/ 0 h 1572"/>
                    <a:gd name="T48" fmla="*/ 9 w 1338"/>
                    <a:gd name="T49" fmla="*/ 0 h 1572"/>
                    <a:gd name="T50" fmla="*/ 9 w 1338"/>
                    <a:gd name="T51" fmla="*/ 0 h 1572"/>
                    <a:gd name="T52" fmla="*/ 8 w 1338"/>
                    <a:gd name="T53" fmla="*/ 0 h 1572"/>
                    <a:gd name="T54" fmla="*/ 7 w 1338"/>
                    <a:gd name="T55" fmla="*/ 0 h 1572"/>
                    <a:gd name="T56" fmla="*/ 6 w 1338"/>
                    <a:gd name="T57" fmla="*/ 0 h 1572"/>
                    <a:gd name="T58" fmla="*/ 5 w 1338"/>
                    <a:gd name="T59" fmla="*/ 0 h 1572"/>
                    <a:gd name="T60" fmla="*/ 4 w 1338"/>
                    <a:gd name="T61" fmla="*/ 0 h 1572"/>
                    <a:gd name="T62" fmla="*/ 3 w 1338"/>
                    <a:gd name="T63" fmla="*/ 0 h 1572"/>
                    <a:gd name="T64" fmla="*/ 1 w 1338"/>
                    <a:gd name="T65" fmla="*/ 0 h 1572"/>
                    <a:gd name="T66" fmla="*/ 0 w 1338"/>
                    <a:gd name="T67" fmla="*/ 0 h 1572"/>
                    <a:gd name="T68" fmla="*/ 0 w 1338"/>
                    <a:gd name="T69" fmla="*/ 0 h 157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38"/>
                    <a:gd name="T106" fmla="*/ 0 h 1572"/>
                    <a:gd name="T107" fmla="*/ 1338 w 1338"/>
                    <a:gd name="T108" fmla="*/ 1572 h 157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38" h="1572">
                      <a:moveTo>
                        <a:pt x="0" y="1572"/>
                      </a:moveTo>
                      <a:lnTo>
                        <a:pt x="137" y="1564"/>
                      </a:lnTo>
                      <a:lnTo>
                        <a:pt x="271" y="1540"/>
                      </a:lnTo>
                      <a:lnTo>
                        <a:pt x="399" y="1501"/>
                      </a:lnTo>
                      <a:lnTo>
                        <a:pt x="521" y="1448"/>
                      </a:lnTo>
                      <a:lnTo>
                        <a:pt x="638" y="1382"/>
                      </a:lnTo>
                      <a:lnTo>
                        <a:pt x="749" y="1304"/>
                      </a:lnTo>
                      <a:lnTo>
                        <a:pt x="850" y="1213"/>
                      </a:lnTo>
                      <a:lnTo>
                        <a:pt x="947" y="1112"/>
                      </a:lnTo>
                      <a:lnTo>
                        <a:pt x="1033" y="999"/>
                      </a:lnTo>
                      <a:lnTo>
                        <a:pt x="1110" y="879"/>
                      </a:lnTo>
                      <a:lnTo>
                        <a:pt x="1176" y="749"/>
                      </a:lnTo>
                      <a:lnTo>
                        <a:pt x="1232" y="612"/>
                      </a:lnTo>
                      <a:lnTo>
                        <a:pt x="1277" y="468"/>
                      </a:lnTo>
                      <a:lnTo>
                        <a:pt x="1311" y="316"/>
                      </a:lnTo>
                      <a:lnTo>
                        <a:pt x="1332" y="160"/>
                      </a:lnTo>
                      <a:lnTo>
                        <a:pt x="1338" y="0"/>
                      </a:lnTo>
                      <a:lnTo>
                        <a:pt x="1246" y="0"/>
                      </a:lnTo>
                      <a:lnTo>
                        <a:pt x="1240" y="150"/>
                      </a:lnTo>
                      <a:lnTo>
                        <a:pt x="1221" y="297"/>
                      </a:lnTo>
                      <a:lnTo>
                        <a:pt x="1190" y="436"/>
                      </a:lnTo>
                      <a:lnTo>
                        <a:pt x="1148" y="571"/>
                      </a:lnTo>
                      <a:lnTo>
                        <a:pt x="1095" y="698"/>
                      </a:lnTo>
                      <a:lnTo>
                        <a:pt x="1034" y="818"/>
                      </a:lnTo>
                      <a:lnTo>
                        <a:pt x="962" y="931"/>
                      </a:lnTo>
                      <a:lnTo>
                        <a:pt x="882" y="1036"/>
                      </a:lnTo>
                      <a:lnTo>
                        <a:pt x="794" y="1130"/>
                      </a:lnTo>
                      <a:lnTo>
                        <a:pt x="697" y="1215"/>
                      </a:lnTo>
                      <a:lnTo>
                        <a:pt x="595" y="1286"/>
                      </a:lnTo>
                      <a:lnTo>
                        <a:pt x="486" y="1348"/>
                      </a:lnTo>
                      <a:lnTo>
                        <a:pt x="372" y="1398"/>
                      </a:lnTo>
                      <a:lnTo>
                        <a:pt x="253" y="1435"/>
                      </a:lnTo>
                      <a:lnTo>
                        <a:pt x="129" y="1455"/>
                      </a:lnTo>
                      <a:lnTo>
                        <a:pt x="0" y="1464"/>
                      </a:lnTo>
                      <a:lnTo>
                        <a:pt x="0" y="1572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3" name="Freeform 75"/>
                <p:cNvSpPr/>
                <p:nvPr/>
              </p:nvSpPr>
              <p:spPr bwMode="auto">
                <a:xfrm>
                  <a:off x="17" y="3423"/>
                  <a:ext cx="823" cy="488"/>
                </a:xfrm>
                <a:custGeom>
                  <a:avLst/>
                  <a:gdLst>
                    <a:gd name="T0" fmla="*/ 10 w 1176"/>
                    <a:gd name="T1" fmla="*/ 0 h 1383"/>
                    <a:gd name="T2" fmla="*/ 10 w 1176"/>
                    <a:gd name="T3" fmla="*/ 0 h 1383"/>
                    <a:gd name="T4" fmla="*/ 10 w 1176"/>
                    <a:gd name="T5" fmla="*/ 0 h 1383"/>
                    <a:gd name="T6" fmla="*/ 10 w 1176"/>
                    <a:gd name="T7" fmla="*/ 0 h 1383"/>
                    <a:gd name="T8" fmla="*/ 10 w 1176"/>
                    <a:gd name="T9" fmla="*/ 0 h 1383"/>
                    <a:gd name="T10" fmla="*/ 9 w 1176"/>
                    <a:gd name="T11" fmla="*/ 0 h 1383"/>
                    <a:gd name="T12" fmla="*/ 8 w 1176"/>
                    <a:gd name="T13" fmla="*/ 0 h 1383"/>
                    <a:gd name="T14" fmla="*/ 8 w 1176"/>
                    <a:gd name="T15" fmla="*/ 0 h 1383"/>
                    <a:gd name="T16" fmla="*/ 7 w 1176"/>
                    <a:gd name="T17" fmla="*/ 0 h 1383"/>
                    <a:gd name="T18" fmla="*/ 7 w 1176"/>
                    <a:gd name="T19" fmla="*/ 0 h 1383"/>
                    <a:gd name="T20" fmla="*/ 6 w 1176"/>
                    <a:gd name="T21" fmla="*/ 0 h 1383"/>
                    <a:gd name="T22" fmla="*/ 5 w 1176"/>
                    <a:gd name="T23" fmla="*/ 0 h 1383"/>
                    <a:gd name="T24" fmla="*/ 4 w 1176"/>
                    <a:gd name="T25" fmla="*/ 0 h 1383"/>
                    <a:gd name="T26" fmla="*/ 3 w 1176"/>
                    <a:gd name="T27" fmla="*/ 0 h 1383"/>
                    <a:gd name="T28" fmla="*/ 2 w 1176"/>
                    <a:gd name="T29" fmla="*/ 0 h 1383"/>
                    <a:gd name="T30" fmla="*/ 1 w 1176"/>
                    <a:gd name="T31" fmla="*/ 0 h 1383"/>
                    <a:gd name="T32" fmla="*/ 0 w 1176"/>
                    <a:gd name="T33" fmla="*/ 0 h 1383"/>
                    <a:gd name="T34" fmla="*/ 0 w 1176"/>
                    <a:gd name="T35" fmla="*/ 0 h 1383"/>
                    <a:gd name="T36" fmla="*/ 1 w 1176"/>
                    <a:gd name="T37" fmla="*/ 0 h 1383"/>
                    <a:gd name="T38" fmla="*/ 2 w 1176"/>
                    <a:gd name="T39" fmla="*/ 0 h 1383"/>
                    <a:gd name="T40" fmla="*/ 3 w 1176"/>
                    <a:gd name="T41" fmla="*/ 0 h 1383"/>
                    <a:gd name="T42" fmla="*/ 4 w 1176"/>
                    <a:gd name="T43" fmla="*/ 0 h 1383"/>
                    <a:gd name="T44" fmla="*/ 5 w 1176"/>
                    <a:gd name="T45" fmla="*/ 0 h 1383"/>
                    <a:gd name="T46" fmla="*/ 6 w 1176"/>
                    <a:gd name="T47" fmla="*/ 0 h 1383"/>
                    <a:gd name="T48" fmla="*/ 7 w 1176"/>
                    <a:gd name="T49" fmla="*/ 0 h 1383"/>
                    <a:gd name="T50" fmla="*/ 8 w 1176"/>
                    <a:gd name="T51" fmla="*/ 0 h 1383"/>
                    <a:gd name="T52" fmla="*/ 8 w 1176"/>
                    <a:gd name="T53" fmla="*/ 0 h 1383"/>
                    <a:gd name="T54" fmla="*/ 9 w 1176"/>
                    <a:gd name="T55" fmla="*/ 0 h 1383"/>
                    <a:gd name="T56" fmla="*/ 10 w 1176"/>
                    <a:gd name="T57" fmla="*/ 0 h 1383"/>
                    <a:gd name="T58" fmla="*/ 10 w 1176"/>
                    <a:gd name="T59" fmla="*/ 0 h 1383"/>
                    <a:gd name="T60" fmla="*/ 10 w 1176"/>
                    <a:gd name="T61" fmla="*/ 0 h 1383"/>
                    <a:gd name="T62" fmla="*/ 10 w 1176"/>
                    <a:gd name="T63" fmla="*/ 0 h 1383"/>
                    <a:gd name="T64" fmla="*/ 12 w 1176"/>
                    <a:gd name="T65" fmla="*/ 0 h 1383"/>
                    <a:gd name="T66" fmla="*/ 12 w 1176"/>
                    <a:gd name="T67" fmla="*/ 0 h 1383"/>
                    <a:gd name="T68" fmla="*/ 10 w 1176"/>
                    <a:gd name="T69" fmla="*/ 0 h 13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76"/>
                    <a:gd name="T106" fmla="*/ 0 h 1383"/>
                    <a:gd name="T107" fmla="*/ 1176 w 1176"/>
                    <a:gd name="T108" fmla="*/ 1383 h 13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76" h="1383">
                      <a:moveTo>
                        <a:pt x="1084" y="0"/>
                      </a:moveTo>
                      <a:lnTo>
                        <a:pt x="1079" y="131"/>
                      </a:lnTo>
                      <a:lnTo>
                        <a:pt x="1063" y="259"/>
                      </a:lnTo>
                      <a:lnTo>
                        <a:pt x="1037" y="379"/>
                      </a:lnTo>
                      <a:lnTo>
                        <a:pt x="999" y="496"/>
                      </a:lnTo>
                      <a:lnTo>
                        <a:pt x="953" y="607"/>
                      </a:lnTo>
                      <a:lnTo>
                        <a:pt x="900" y="713"/>
                      </a:lnTo>
                      <a:lnTo>
                        <a:pt x="837" y="811"/>
                      </a:lnTo>
                      <a:lnTo>
                        <a:pt x="768" y="901"/>
                      </a:lnTo>
                      <a:lnTo>
                        <a:pt x="692" y="984"/>
                      </a:lnTo>
                      <a:lnTo>
                        <a:pt x="607" y="1058"/>
                      </a:lnTo>
                      <a:lnTo>
                        <a:pt x="517" y="1120"/>
                      </a:lnTo>
                      <a:lnTo>
                        <a:pt x="423" y="1175"/>
                      </a:lnTo>
                      <a:lnTo>
                        <a:pt x="323" y="1220"/>
                      </a:lnTo>
                      <a:lnTo>
                        <a:pt x="220" y="1250"/>
                      </a:lnTo>
                      <a:lnTo>
                        <a:pt x="112" y="1269"/>
                      </a:lnTo>
                      <a:lnTo>
                        <a:pt x="0" y="1275"/>
                      </a:lnTo>
                      <a:lnTo>
                        <a:pt x="0" y="1383"/>
                      </a:lnTo>
                      <a:lnTo>
                        <a:pt x="120" y="1377"/>
                      </a:lnTo>
                      <a:lnTo>
                        <a:pt x="236" y="1354"/>
                      </a:lnTo>
                      <a:lnTo>
                        <a:pt x="350" y="1322"/>
                      </a:lnTo>
                      <a:lnTo>
                        <a:pt x="457" y="1275"/>
                      </a:lnTo>
                      <a:lnTo>
                        <a:pt x="561" y="1216"/>
                      </a:lnTo>
                      <a:lnTo>
                        <a:pt x="659" y="1148"/>
                      </a:lnTo>
                      <a:lnTo>
                        <a:pt x="749" y="1067"/>
                      </a:lnTo>
                      <a:lnTo>
                        <a:pt x="832" y="978"/>
                      </a:lnTo>
                      <a:lnTo>
                        <a:pt x="907" y="879"/>
                      </a:lnTo>
                      <a:lnTo>
                        <a:pt x="976" y="773"/>
                      </a:lnTo>
                      <a:lnTo>
                        <a:pt x="1035" y="659"/>
                      </a:lnTo>
                      <a:lnTo>
                        <a:pt x="1084" y="538"/>
                      </a:lnTo>
                      <a:lnTo>
                        <a:pt x="1124" y="411"/>
                      </a:lnTo>
                      <a:lnTo>
                        <a:pt x="1152" y="278"/>
                      </a:lnTo>
                      <a:lnTo>
                        <a:pt x="1171" y="141"/>
                      </a:lnTo>
                      <a:lnTo>
                        <a:pt x="1176" y="0"/>
                      </a:lnTo>
                      <a:lnTo>
                        <a:pt x="1084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4" name="Freeform 76"/>
                <p:cNvSpPr/>
                <p:nvPr/>
              </p:nvSpPr>
              <p:spPr bwMode="auto">
                <a:xfrm>
                  <a:off x="19" y="3416"/>
                  <a:ext cx="708" cy="431"/>
                </a:xfrm>
                <a:custGeom>
                  <a:avLst/>
                  <a:gdLst>
                    <a:gd name="T0" fmla="*/ 9 w 1011"/>
                    <a:gd name="T1" fmla="*/ 0 h 1223"/>
                    <a:gd name="T2" fmla="*/ 9 w 1011"/>
                    <a:gd name="T3" fmla="*/ 0 h 1223"/>
                    <a:gd name="T4" fmla="*/ 9 w 1011"/>
                    <a:gd name="T5" fmla="*/ 0 h 1223"/>
                    <a:gd name="T6" fmla="*/ 9 w 1011"/>
                    <a:gd name="T7" fmla="*/ 0 h 1223"/>
                    <a:gd name="T8" fmla="*/ 8 w 1011"/>
                    <a:gd name="T9" fmla="*/ 0 h 1223"/>
                    <a:gd name="T10" fmla="*/ 8 w 1011"/>
                    <a:gd name="T11" fmla="*/ 0 h 1223"/>
                    <a:gd name="T12" fmla="*/ 8 w 1011"/>
                    <a:gd name="T13" fmla="*/ 0 h 1223"/>
                    <a:gd name="T14" fmla="*/ 7 w 1011"/>
                    <a:gd name="T15" fmla="*/ 0 h 1223"/>
                    <a:gd name="T16" fmla="*/ 6 w 1011"/>
                    <a:gd name="T17" fmla="*/ 0 h 1223"/>
                    <a:gd name="T18" fmla="*/ 6 w 1011"/>
                    <a:gd name="T19" fmla="*/ 0 h 1223"/>
                    <a:gd name="T20" fmla="*/ 5 w 1011"/>
                    <a:gd name="T21" fmla="*/ 0 h 1223"/>
                    <a:gd name="T22" fmla="*/ 4 w 1011"/>
                    <a:gd name="T23" fmla="*/ 0 h 1223"/>
                    <a:gd name="T24" fmla="*/ 4 w 1011"/>
                    <a:gd name="T25" fmla="*/ 0 h 1223"/>
                    <a:gd name="T26" fmla="*/ 3 w 1011"/>
                    <a:gd name="T27" fmla="*/ 0 h 1223"/>
                    <a:gd name="T28" fmla="*/ 2 w 1011"/>
                    <a:gd name="T29" fmla="*/ 0 h 1223"/>
                    <a:gd name="T30" fmla="*/ 1 w 1011"/>
                    <a:gd name="T31" fmla="*/ 0 h 1223"/>
                    <a:gd name="T32" fmla="*/ 0 w 1011"/>
                    <a:gd name="T33" fmla="*/ 0 h 1223"/>
                    <a:gd name="T34" fmla="*/ 0 w 1011"/>
                    <a:gd name="T35" fmla="*/ 0 h 1223"/>
                    <a:gd name="T36" fmla="*/ 1 w 1011"/>
                    <a:gd name="T37" fmla="*/ 0 h 1223"/>
                    <a:gd name="T38" fmla="*/ 2 w 1011"/>
                    <a:gd name="T39" fmla="*/ 0 h 1223"/>
                    <a:gd name="T40" fmla="*/ 3 w 1011"/>
                    <a:gd name="T41" fmla="*/ 0 h 1223"/>
                    <a:gd name="T42" fmla="*/ 4 w 1011"/>
                    <a:gd name="T43" fmla="*/ 0 h 1223"/>
                    <a:gd name="T44" fmla="*/ 5 w 1011"/>
                    <a:gd name="T45" fmla="*/ 0 h 1223"/>
                    <a:gd name="T46" fmla="*/ 6 w 1011"/>
                    <a:gd name="T47" fmla="*/ 0 h 1223"/>
                    <a:gd name="T48" fmla="*/ 6 w 1011"/>
                    <a:gd name="T49" fmla="*/ 0 h 1223"/>
                    <a:gd name="T50" fmla="*/ 7 w 1011"/>
                    <a:gd name="T51" fmla="*/ 0 h 1223"/>
                    <a:gd name="T52" fmla="*/ 8 w 1011"/>
                    <a:gd name="T53" fmla="*/ 0 h 1223"/>
                    <a:gd name="T54" fmla="*/ 8 w 1011"/>
                    <a:gd name="T55" fmla="*/ 0 h 1223"/>
                    <a:gd name="T56" fmla="*/ 9 w 1011"/>
                    <a:gd name="T57" fmla="*/ 0 h 1223"/>
                    <a:gd name="T58" fmla="*/ 9 w 1011"/>
                    <a:gd name="T59" fmla="*/ 0 h 1223"/>
                    <a:gd name="T60" fmla="*/ 9 w 1011"/>
                    <a:gd name="T61" fmla="*/ 0 h 1223"/>
                    <a:gd name="T62" fmla="*/ 10 w 1011"/>
                    <a:gd name="T63" fmla="*/ 0 h 1223"/>
                    <a:gd name="T64" fmla="*/ 10 w 1011"/>
                    <a:gd name="T65" fmla="*/ 0 h 1223"/>
                    <a:gd name="T66" fmla="*/ 10 w 1011"/>
                    <a:gd name="T67" fmla="*/ 0 h 1223"/>
                    <a:gd name="T68" fmla="*/ 9 w 1011"/>
                    <a:gd name="T69" fmla="*/ 0 h 1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011"/>
                    <a:gd name="T106" fmla="*/ 0 h 1223"/>
                    <a:gd name="T107" fmla="*/ 1011 w 1011"/>
                    <a:gd name="T108" fmla="*/ 1223 h 122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011" h="1223">
                      <a:moveTo>
                        <a:pt x="919" y="0"/>
                      </a:moveTo>
                      <a:lnTo>
                        <a:pt x="914" y="112"/>
                      </a:lnTo>
                      <a:lnTo>
                        <a:pt x="902" y="222"/>
                      </a:lnTo>
                      <a:lnTo>
                        <a:pt x="879" y="326"/>
                      </a:lnTo>
                      <a:lnTo>
                        <a:pt x="847" y="428"/>
                      </a:lnTo>
                      <a:lnTo>
                        <a:pt x="808" y="525"/>
                      </a:lnTo>
                      <a:lnTo>
                        <a:pt x="763" y="619"/>
                      </a:lnTo>
                      <a:lnTo>
                        <a:pt x="710" y="703"/>
                      </a:lnTo>
                      <a:lnTo>
                        <a:pt x="650" y="785"/>
                      </a:lnTo>
                      <a:lnTo>
                        <a:pt x="585" y="857"/>
                      </a:lnTo>
                      <a:lnTo>
                        <a:pt x="514" y="920"/>
                      </a:lnTo>
                      <a:lnTo>
                        <a:pt x="438" y="979"/>
                      </a:lnTo>
                      <a:lnTo>
                        <a:pt x="358" y="1026"/>
                      </a:lnTo>
                      <a:lnTo>
                        <a:pt x="274" y="1063"/>
                      </a:lnTo>
                      <a:lnTo>
                        <a:pt x="185" y="1092"/>
                      </a:lnTo>
                      <a:lnTo>
                        <a:pt x="94" y="1109"/>
                      </a:lnTo>
                      <a:lnTo>
                        <a:pt x="0" y="1115"/>
                      </a:lnTo>
                      <a:lnTo>
                        <a:pt x="0" y="1223"/>
                      </a:lnTo>
                      <a:lnTo>
                        <a:pt x="102" y="1217"/>
                      </a:lnTo>
                      <a:lnTo>
                        <a:pt x="204" y="1198"/>
                      </a:lnTo>
                      <a:lnTo>
                        <a:pt x="301" y="1167"/>
                      </a:lnTo>
                      <a:lnTo>
                        <a:pt x="393" y="1125"/>
                      </a:lnTo>
                      <a:lnTo>
                        <a:pt x="482" y="1072"/>
                      </a:lnTo>
                      <a:lnTo>
                        <a:pt x="566" y="1009"/>
                      </a:lnTo>
                      <a:lnTo>
                        <a:pt x="645" y="939"/>
                      </a:lnTo>
                      <a:lnTo>
                        <a:pt x="716" y="858"/>
                      </a:lnTo>
                      <a:lnTo>
                        <a:pt x="781" y="770"/>
                      </a:lnTo>
                      <a:lnTo>
                        <a:pt x="839" y="675"/>
                      </a:lnTo>
                      <a:lnTo>
                        <a:pt x="889" y="573"/>
                      </a:lnTo>
                      <a:lnTo>
                        <a:pt x="932" y="470"/>
                      </a:lnTo>
                      <a:lnTo>
                        <a:pt x="965" y="358"/>
                      </a:lnTo>
                      <a:lnTo>
                        <a:pt x="991" y="240"/>
                      </a:lnTo>
                      <a:lnTo>
                        <a:pt x="1006" y="121"/>
                      </a:lnTo>
                      <a:lnTo>
                        <a:pt x="1011" y="0"/>
                      </a:lnTo>
                      <a:lnTo>
                        <a:pt x="919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3115" name="Picture 77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20" y="3912"/>
                  <a:ext cx="366" cy="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6" name="Picture 78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68" y="3960"/>
                  <a:ext cx="27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7" name="Picture 79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2" y="3654"/>
                  <a:ext cx="366" cy="3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8" name="Picture 80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32" y="3984"/>
                  <a:ext cx="214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19" name="Freeform 81"/>
                <p:cNvSpPr/>
                <p:nvPr/>
              </p:nvSpPr>
              <p:spPr bwMode="auto">
                <a:xfrm>
                  <a:off x="164" y="3565"/>
                  <a:ext cx="937" cy="554"/>
                </a:xfrm>
                <a:custGeom>
                  <a:avLst/>
                  <a:gdLst>
                    <a:gd name="T0" fmla="*/ 0 w 1337"/>
                    <a:gd name="T1" fmla="*/ 0 h 1572"/>
                    <a:gd name="T2" fmla="*/ 1 w 1337"/>
                    <a:gd name="T3" fmla="*/ 0 h 1572"/>
                    <a:gd name="T4" fmla="*/ 3 w 1337"/>
                    <a:gd name="T5" fmla="*/ 0 h 1572"/>
                    <a:gd name="T6" fmla="*/ 4 w 1337"/>
                    <a:gd name="T7" fmla="*/ 0 h 1572"/>
                    <a:gd name="T8" fmla="*/ 6 w 1337"/>
                    <a:gd name="T9" fmla="*/ 0 h 1572"/>
                    <a:gd name="T10" fmla="*/ 6 w 1337"/>
                    <a:gd name="T11" fmla="*/ 0 h 1572"/>
                    <a:gd name="T12" fmla="*/ 8 w 1337"/>
                    <a:gd name="T13" fmla="*/ 0 h 1572"/>
                    <a:gd name="T14" fmla="*/ 9 w 1337"/>
                    <a:gd name="T15" fmla="*/ 0 h 1572"/>
                    <a:gd name="T16" fmla="*/ 9 w 1337"/>
                    <a:gd name="T17" fmla="*/ 0 h 1572"/>
                    <a:gd name="T18" fmla="*/ 10 w 1337"/>
                    <a:gd name="T19" fmla="*/ 0 h 1572"/>
                    <a:gd name="T20" fmla="*/ 11 w 1337"/>
                    <a:gd name="T21" fmla="*/ 0 h 1572"/>
                    <a:gd name="T22" fmla="*/ 12 w 1337"/>
                    <a:gd name="T23" fmla="*/ 0 h 1572"/>
                    <a:gd name="T24" fmla="*/ 13 w 1337"/>
                    <a:gd name="T25" fmla="*/ 0 h 1572"/>
                    <a:gd name="T26" fmla="*/ 13 w 1337"/>
                    <a:gd name="T27" fmla="*/ 0 h 1572"/>
                    <a:gd name="T28" fmla="*/ 13 w 1337"/>
                    <a:gd name="T29" fmla="*/ 0 h 1572"/>
                    <a:gd name="T30" fmla="*/ 13 w 1337"/>
                    <a:gd name="T31" fmla="*/ 0 h 1572"/>
                    <a:gd name="T32" fmla="*/ 13 w 1337"/>
                    <a:gd name="T33" fmla="*/ 0 h 1572"/>
                    <a:gd name="T34" fmla="*/ 13 w 1337"/>
                    <a:gd name="T35" fmla="*/ 0 h 1572"/>
                    <a:gd name="T36" fmla="*/ 13 w 1337"/>
                    <a:gd name="T37" fmla="*/ 0 h 1572"/>
                    <a:gd name="T38" fmla="*/ 13 w 1337"/>
                    <a:gd name="T39" fmla="*/ 0 h 1572"/>
                    <a:gd name="T40" fmla="*/ 12 w 1337"/>
                    <a:gd name="T41" fmla="*/ 0 h 1572"/>
                    <a:gd name="T42" fmla="*/ 11 w 1337"/>
                    <a:gd name="T43" fmla="*/ 0 h 1572"/>
                    <a:gd name="T44" fmla="*/ 11 w 1337"/>
                    <a:gd name="T45" fmla="*/ 0 h 1572"/>
                    <a:gd name="T46" fmla="*/ 10 w 1337"/>
                    <a:gd name="T47" fmla="*/ 0 h 1572"/>
                    <a:gd name="T48" fmla="*/ 9 w 1337"/>
                    <a:gd name="T49" fmla="*/ 0 h 1572"/>
                    <a:gd name="T50" fmla="*/ 9 w 1337"/>
                    <a:gd name="T51" fmla="*/ 0 h 1572"/>
                    <a:gd name="T52" fmla="*/ 8 w 1337"/>
                    <a:gd name="T53" fmla="*/ 0 h 1572"/>
                    <a:gd name="T54" fmla="*/ 7 w 1337"/>
                    <a:gd name="T55" fmla="*/ 0 h 1572"/>
                    <a:gd name="T56" fmla="*/ 6 w 1337"/>
                    <a:gd name="T57" fmla="*/ 0 h 1572"/>
                    <a:gd name="T58" fmla="*/ 5 w 1337"/>
                    <a:gd name="T59" fmla="*/ 0 h 1572"/>
                    <a:gd name="T60" fmla="*/ 4 w 1337"/>
                    <a:gd name="T61" fmla="*/ 0 h 1572"/>
                    <a:gd name="T62" fmla="*/ 3 w 1337"/>
                    <a:gd name="T63" fmla="*/ 0 h 1572"/>
                    <a:gd name="T64" fmla="*/ 1 w 1337"/>
                    <a:gd name="T65" fmla="*/ 0 h 1572"/>
                    <a:gd name="T66" fmla="*/ 0 w 1337"/>
                    <a:gd name="T67" fmla="*/ 0 h 1572"/>
                    <a:gd name="T68" fmla="*/ 0 w 1337"/>
                    <a:gd name="T69" fmla="*/ 0 h 157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37"/>
                    <a:gd name="T106" fmla="*/ 0 h 1572"/>
                    <a:gd name="T107" fmla="*/ 1337 w 1337"/>
                    <a:gd name="T108" fmla="*/ 1572 h 157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37" h="1572">
                      <a:moveTo>
                        <a:pt x="0" y="1572"/>
                      </a:moveTo>
                      <a:lnTo>
                        <a:pt x="136" y="1565"/>
                      </a:lnTo>
                      <a:lnTo>
                        <a:pt x="269" y="1541"/>
                      </a:lnTo>
                      <a:lnTo>
                        <a:pt x="398" y="1500"/>
                      </a:lnTo>
                      <a:lnTo>
                        <a:pt x="521" y="1447"/>
                      </a:lnTo>
                      <a:lnTo>
                        <a:pt x="637" y="1382"/>
                      </a:lnTo>
                      <a:lnTo>
                        <a:pt x="748" y="1304"/>
                      </a:lnTo>
                      <a:lnTo>
                        <a:pt x="850" y="1213"/>
                      </a:lnTo>
                      <a:lnTo>
                        <a:pt x="946" y="1112"/>
                      </a:lnTo>
                      <a:lnTo>
                        <a:pt x="1032" y="999"/>
                      </a:lnTo>
                      <a:lnTo>
                        <a:pt x="1109" y="879"/>
                      </a:lnTo>
                      <a:lnTo>
                        <a:pt x="1176" y="749"/>
                      </a:lnTo>
                      <a:lnTo>
                        <a:pt x="1231" y="612"/>
                      </a:lnTo>
                      <a:lnTo>
                        <a:pt x="1276" y="468"/>
                      </a:lnTo>
                      <a:lnTo>
                        <a:pt x="1311" y="316"/>
                      </a:lnTo>
                      <a:lnTo>
                        <a:pt x="1331" y="160"/>
                      </a:lnTo>
                      <a:lnTo>
                        <a:pt x="1337" y="0"/>
                      </a:lnTo>
                      <a:lnTo>
                        <a:pt x="1245" y="0"/>
                      </a:lnTo>
                      <a:lnTo>
                        <a:pt x="1238" y="149"/>
                      </a:lnTo>
                      <a:lnTo>
                        <a:pt x="1221" y="297"/>
                      </a:lnTo>
                      <a:lnTo>
                        <a:pt x="1189" y="436"/>
                      </a:lnTo>
                      <a:lnTo>
                        <a:pt x="1148" y="570"/>
                      </a:lnTo>
                      <a:lnTo>
                        <a:pt x="1094" y="698"/>
                      </a:lnTo>
                      <a:lnTo>
                        <a:pt x="1033" y="817"/>
                      </a:lnTo>
                      <a:lnTo>
                        <a:pt x="961" y="931"/>
                      </a:lnTo>
                      <a:lnTo>
                        <a:pt x="881" y="1035"/>
                      </a:lnTo>
                      <a:lnTo>
                        <a:pt x="793" y="1130"/>
                      </a:lnTo>
                      <a:lnTo>
                        <a:pt x="696" y="1214"/>
                      </a:lnTo>
                      <a:lnTo>
                        <a:pt x="594" y="1286"/>
                      </a:lnTo>
                      <a:lnTo>
                        <a:pt x="485" y="1348"/>
                      </a:lnTo>
                      <a:lnTo>
                        <a:pt x="372" y="1398"/>
                      </a:lnTo>
                      <a:lnTo>
                        <a:pt x="253" y="1435"/>
                      </a:lnTo>
                      <a:lnTo>
                        <a:pt x="128" y="1455"/>
                      </a:lnTo>
                      <a:lnTo>
                        <a:pt x="0" y="1464"/>
                      </a:lnTo>
                      <a:lnTo>
                        <a:pt x="0" y="1572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0" name="Freeform 82"/>
                <p:cNvSpPr/>
                <p:nvPr/>
              </p:nvSpPr>
              <p:spPr bwMode="auto">
                <a:xfrm>
                  <a:off x="164" y="3565"/>
                  <a:ext cx="824" cy="488"/>
                </a:xfrm>
                <a:custGeom>
                  <a:avLst/>
                  <a:gdLst>
                    <a:gd name="T0" fmla="*/ 11 w 1176"/>
                    <a:gd name="T1" fmla="*/ 0 h 1382"/>
                    <a:gd name="T2" fmla="*/ 11 w 1176"/>
                    <a:gd name="T3" fmla="*/ 0 h 1382"/>
                    <a:gd name="T4" fmla="*/ 11 w 1176"/>
                    <a:gd name="T5" fmla="*/ 0 h 1382"/>
                    <a:gd name="T6" fmla="*/ 10 w 1176"/>
                    <a:gd name="T7" fmla="*/ 0 h 1382"/>
                    <a:gd name="T8" fmla="*/ 10 w 1176"/>
                    <a:gd name="T9" fmla="*/ 0 h 1382"/>
                    <a:gd name="T10" fmla="*/ 9 w 1176"/>
                    <a:gd name="T11" fmla="*/ 0 h 1382"/>
                    <a:gd name="T12" fmla="*/ 9 w 1176"/>
                    <a:gd name="T13" fmla="*/ 0 h 1382"/>
                    <a:gd name="T14" fmla="*/ 8 w 1176"/>
                    <a:gd name="T15" fmla="*/ 0 h 1382"/>
                    <a:gd name="T16" fmla="*/ 8 w 1176"/>
                    <a:gd name="T17" fmla="*/ 0 h 1382"/>
                    <a:gd name="T18" fmla="*/ 7 w 1176"/>
                    <a:gd name="T19" fmla="*/ 0 h 1382"/>
                    <a:gd name="T20" fmla="*/ 6 w 1176"/>
                    <a:gd name="T21" fmla="*/ 0 h 1382"/>
                    <a:gd name="T22" fmla="*/ 6 w 1176"/>
                    <a:gd name="T23" fmla="*/ 0 h 1382"/>
                    <a:gd name="T24" fmla="*/ 4 w 1176"/>
                    <a:gd name="T25" fmla="*/ 0 h 1382"/>
                    <a:gd name="T26" fmla="*/ 3 w 1176"/>
                    <a:gd name="T27" fmla="*/ 0 h 1382"/>
                    <a:gd name="T28" fmla="*/ 2 w 1176"/>
                    <a:gd name="T29" fmla="*/ 0 h 1382"/>
                    <a:gd name="T30" fmla="*/ 1 w 1176"/>
                    <a:gd name="T31" fmla="*/ 0 h 1382"/>
                    <a:gd name="T32" fmla="*/ 0 w 1176"/>
                    <a:gd name="T33" fmla="*/ 0 h 1382"/>
                    <a:gd name="T34" fmla="*/ 0 w 1176"/>
                    <a:gd name="T35" fmla="*/ 0 h 1382"/>
                    <a:gd name="T36" fmla="*/ 1 w 1176"/>
                    <a:gd name="T37" fmla="*/ 0 h 1382"/>
                    <a:gd name="T38" fmla="*/ 3 w 1176"/>
                    <a:gd name="T39" fmla="*/ 0 h 1382"/>
                    <a:gd name="T40" fmla="*/ 4 w 1176"/>
                    <a:gd name="T41" fmla="*/ 0 h 1382"/>
                    <a:gd name="T42" fmla="*/ 4 w 1176"/>
                    <a:gd name="T43" fmla="*/ 0 h 1382"/>
                    <a:gd name="T44" fmla="*/ 6 w 1176"/>
                    <a:gd name="T45" fmla="*/ 0 h 1382"/>
                    <a:gd name="T46" fmla="*/ 6 w 1176"/>
                    <a:gd name="T47" fmla="*/ 0 h 1382"/>
                    <a:gd name="T48" fmla="*/ 8 w 1176"/>
                    <a:gd name="T49" fmla="*/ 0 h 1382"/>
                    <a:gd name="T50" fmla="*/ 8 w 1176"/>
                    <a:gd name="T51" fmla="*/ 0 h 1382"/>
                    <a:gd name="T52" fmla="*/ 9 w 1176"/>
                    <a:gd name="T53" fmla="*/ 0 h 1382"/>
                    <a:gd name="T54" fmla="*/ 10 w 1176"/>
                    <a:gd name="T55" fmla="*/ 0 h 1382"/>
                    <a:gd name="T56" fmla="*/ 10 w 1176"/>
                    <a:gd name="T57" fmla="*/ 0 h 1382"/>
                    <a:gd name="T58" fmla="*/ 11 w 1176"/>
                    <a:gd name="T59" fmla="*/ 0 h 1382"/>
                    <a:gd name="T60" fmla="*/ 11 w 1176"/>
                    <a:gd name="T61" fmla="*/ 0 h 1382"/>
                    <a:gd name="T62" fmla="*/ 11 w 1176"/>
                    <a:gd name="T63" fmla="*/ 0 h 1382"/>
                    <a:gd name="T64" fmla="*/ 12 w 1176"/>
                    <a:gd name="T65" fmla="*/ 0 h 1382"/>
                    <a:gd name="T66" fmla="*/ 12 w 1176"/>
                    <a:gd name="T67" fmla="*/ 0 h 1382"/>
                    <a:gd name="T68" fmla="*/ 11 w 1176"/>
                    <a:gd name="T69" fmla="*/ 0 h 13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76"/>
                    <a:gd name="T106" fmla="*/ 0 h 1382"/>
                    <a:gd name="T107" fmla="*/ 1176 w 1176"/>
                    <a:gd name="T108" fmla="*/ 1382 h 13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76" h="1382">
                      <a:moveTo>
                        <a:pt x="1083" y="0"/>
                      </a:moveTo>
                      <a:lnTo>
                        <a:pt x="1078" y="131"/>
                      </a:lnTo>
                      <a:lnTo>
                        <a:pt x="1062" y="257"/>
                      </a:lnTo>
                      <a:lnTo>
                        <a:pt x="1036" y="379"/>
                      </a:lnTo>
                      <a:lnTo>
                        <a:pt x="999" y="495"/>
                      </a:lnTo>
                      <a:lnTo>
                        <a:pt x="953" y="607"/>
                      </a:lnTo>
                      <a:lnTo>
                        <a:pt x="898" y="713"/>
                      </a:lnTo>
                      <a:lnTo>
                        <a:pt x="836" y="811"/>
                      </a:lnTo>
                      <a:lnTo>
                        <a:pt x="767" y="901"/>
                      </a:lnTo>
                      <a:lnTo>
                        <a:pt x="691" y="982"/>
                      </a:lnTo>
                      <a:lnTo>
                        <a:pt x="606" y="1056"/>
                      </a:lnTo>
                      <a:lnTo>
                        <a:pt x="516" y="1120"/>
                      </a:lnTo>
                      <a:lnTo>
                        <a:pt x="421" y="1174"/>
                      </a:lnTo>
                      <a:lnTo>
                        <a:pt x="322" y="1217"/>
                      </a:lnTo>
                      <a:lnTo>
                        <a:pt x="219" y="1248"/>
                      </a:lnTo>
                      <a:lnTo>
                        <a:pt x="111" y="1267"/>
                      </a:lnTo>
                      <a:lnTo>
                        <a:pt x="0" y="1274"/>
                      </a:lnTo>
                      <a:lnTo>
                        <a:pt x="0" y="1382"/>
                      </a:lnTo>
                      <a:lnTo>
                        <a:pt x="120" y="1376"/>
                      </a:lnTo>
                      <a:lnTo>
                        <a:pt x="236" y="1353"/>
                      </a:lnTo>
                      <a:lnTo>
                        <a:pt x="349" y="1320"/>
                      </a:lnTo>
                      <a:lnTo>
                        <a:pt x="456" y="1274"/>
                      </a:lnTo>
                      <a:lnTo>
                        <a:pt x="560" y="1216"/>
                      </a:lnTo>
                      <a:lnTo>
                        <a:pt x="658" y="1145"/>
                      </a:lnTo>
                      <a:lnTo>
                        <a:pt x="748" y="1066"/>
                      </a:lnTo>
                      <a:lnTo>
                        <a:pt x="831" y="977"/>
                      </a:lnTo>
                      <a:lnTo>
                        <a:pt x="907" y="879"/>
                      </a:lnTo>
                      <a:lnTo>
                        <a:pt x="975" y="773"/>
                      </a:lnTo>
                      <a:lnTo>
                        <a:pt x="1034" y="659"/>
                      </a:lnTo>
                      <a:lnTo>
                        <a:pt x="1083" y="536"/>
                      </a:lnTo>
                      <a:lnTo>
                        <a:pt x="1123" y="410"/>
                      </a:lnTo>
                      <a:lnTo>
                        <a:pt x="1151" y="277"/>
                      </a:lnTo>
                      <a:lnTo>
                        <a:pt x="1170" y="141"/>
                      </a:lnTo>
                      <a:lnTo>
                        <a:pt x="1176" y="0"/>
                      </a:lnTo>
                      <a:lnTo>
                        <a:pt x="1083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1" name="Freeform 83"/>
                <p:cNvSpPr/>
                <p:nvPr/>
              </p:nvSpPr>
              <p:spPr bwMode="auto">
                <a:xfrm>
                  <a:off x="164" y="3565"/>
                  <a:ext cx="710" cy="420"/>
                </a:xfrm>
                <a:custGeom>
                  <a:avLst/>
                  <a:gdLst>
                    <a:gd name="T0" fmla="*/ 9 w 1014"/>
                    <a:gd name="T1" fmla="*/ 0 h 1193"/>
                    <a:gd name="T2" fmla="*/ 9 w 1014"/>
                    <a:gd name="T3" fmla="*/ 0 h 1193"/>
                    <a:gd name="T4" fmla="*/ 9 w 1014"/>
                    <a:gd name="T5" fmla="*/ 0 h 1193"/>
                    <a:gd name="T6" fmla="*/ 9 w 1014"/>
                    <a:gd name="T7" fmla="*/ 0 h 1193"/>
                    <a:gd name="T8" fmla="*/ 8 w 1014"/>
                    <a:gd name="T9" fmla="*/ 0 h 1193"/>
                    <a:gd name="T10" fmla="*/ 8 w 1014"/>
                    <a:gd name="T11" fmla="*/ 0 h 1193"/>
                    <a:gd name="T12" fmla="*/ 8 w 1014"/>
                    <a:gd name="T13" fmla="*/ 0 h 1193"/>
                    <a:gd name="T14" fmla="*/ 7 w 1014"/>
                    <a:gd name="T15" fmla="*/ 0 h 1193"/>
                    <a:gd name="T16" fmla="*/ 6 w 1014"/>
                    <a:gd name="T17" fmla="*/ 0 h 1193"/>
                    <a:gd name="T18" fmla="*/ 6 w 1014"/>
                    <a:gd name="T19" fmla="*/ 0 h 1193"/>
                    <a:gd name="T20" fmla="*/ 6 w 1014"/>
                    <a:gd name="T21" fmla="*/ 0 h 1193"/>
                    <a:gd name="T22" fmla="*/ 4 w 1014"/>
                    <a:gd name="T23" fmla="*/ 0 h 1193"/>
                    <a:gd name="T24" fmla="*/ 4 w 1014"/>
                    <a:gd name="T25" fmla="*/ 0 h 1193"/>
                    <a:gd name="T26" fmla="*/ 3 w 1014"/>
                    <a:gd name="T27" fmla="*/ 0 h 1193"/>
                    <a:gd name="T28" fmla="*/ 2 w 1014"/>
                    <a:gd name="T29" fmla="*/ 0 h 1193"/>
                    <a:gd name="T30" fmla="*/ 1 w 1014"/>
                    <a:gd name="T31" fmla="*/ 0 h 1193"/>
                    <a:gd name="T32" fmla="*/ 0 w 1014"/>
                    <a:gd name="T33" fmla="*/ 0 h 1193"/>
                    <a:gd name="T34" fmla="*/ 0 w 1014"/>
                    <a:gd name="T35" fmla="*/ 0 h 1193"/>
                    <a:gd name="T36" fmla="*/ 1 w 1014"/>
                    <a:gd name="T37" fmla="*/ 0 h 1193"/>
                    <a:gd name="T38" fmla="*/ 2 w 1014"/>
                    <a:gd name="T39" fmla="*/ 0 h 1193"/>
                    <a:gd name="T40" fmla="*/ 3 w 1014"/>
                    <a:gd name="T41" fmla="*/ 0 h 1193"/>
                    <a:gd name="T42" fmla="*/ 4 w 1014"/>
                    <a:gd name="T43" fmla="*/ 0 h 1193"/>
                    <a:gd name="T44" fmla="*/ 5 w 1014"/>
                    <a:gd name="T45" fmla="*/ 0 h 1193"/>
                    <a:gd name="T46" fmla="*/ 6 w 1014"/>
                    <a:gd name="T47" fmla="*/ 0 h 1193"/>
                    <a:gd name="T48" fmla="*/ 6 w 1014"/>
                    <a:gd name="T49" fmla="*/ 0 h 1193"/>
                    <a:gd name="T50" fmla="*/ 7 w 1014"/>
                    <a:gd name="T51" fmla="*/ 0 h 1193"/>
                    <a:gd name="T52" fmla="*/ 8 w 1014"/>
                    <a:gd name="T53" fmla="*/ 0 h 1193"/>
                    <a:gd name="T54" fmla="*/ 8 w 1014"/>
                    <a:gd name="T55" fmla="*/ 0 h 1193"/>
                    <a:gd name="T56" fmla="*/ 9 w 1014"/>
                    <a:gd name="T57" fmla="*/ 0 h 1193"/>
                    <a:gd name="T58" fmla="*/ 9 w 1014"/>
                    <a:gd name="T59" fmla="*/ 0 h 1193"/>
                    <a:gd name="T60" fmla="*/ 9 w 1014"/>
                    <a:gd name="T61" fmla="*/ 0 h 1193"/>
                    <a:gd name="T62" fmla="*/ 10 w 1014"/>
                    <a:gd name="T63" fmla="*/ 0 h 1193"/>
                    <a:gd name="T64" fmla="*/ 10 w 1014"/>
                    <a:gd name="T65" fmla="*/ 0 h 1193"/>
                    <a:gd name="T66" fmla="*/ 10 w 1014"/>
                    <a:gd name="T67" fmla="*/ 0 h 1193"/>
                    <a:gd name="T68" fmla="*/ 9 w 1014"/>
                    <a:gd name="T69" fmla="*/ 0 h 119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014"/>
                    <a:gd name="T106" fmla="*/ 0 h 1193"/>
                    <a:gd name="T107" fmla="*/ 1014 w 1014"/>
                    <a:gd name="T108" fmla="*/ 1193 h 119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014" h="1193">
                      <a:moveTo>
                        <a:pt x="922" y="0"/>
                      </a:moveTo>
                      <a:lnTo>
                        <a:pt x="916" y="112"/>
                      </a:lnTo>
                      <a:lnTo>
                        <a:pt x="904" y="220"/>
                      </a:lnTo>
                      <a:lnTo>
                        <a:pt x="881" y="322"/>
                      </a:lnTo>
                      <a:lnTo>
                        <a:pt x="850" y="423"/>
                      </a:lnTo>
                      <a:lnTo>
                        <a:pt x="810" y="517"/>
                      </a:lnTo>
                      <a:lnTo>
                        <a:pt x="764" y="607"/>
                      </a:lnTo>
                      <a:lnTo>
                        <a:pt x="711" y="691"/>
                      </a:lnTo>
                      <a:lnTo>
                        <a:pt x="651" y="767"/>
                      </a:lnTo>
                      <a:lnTo>
                        <a:pt x="587" y="838"/>
                      </a:lnTo>
                      <a:lnTo>
                        <a:pt x="515" y="899"/>
                      </a:lnTo>
                      <a:lnTo>
                        <a:pt x="439" y="953"/>
                      </a:lnTo>
                      <a:lnTo>
                        <a:pt x="359" y="1000"/>
                      </a:lnTo>
                      <a:lnTo>
                        <a:pt x="275" y="1037"/>
                      </a:lnTo>
                      <a:lnTo>
                        <a:pt x="186" y="1064"/>
                      </a:lnTo>
                      <a:lnTo>
                        <a:pt x="95" y="1078"/>
                      </a:lnTo>
                      <a:lnTo>
                        <a:pt x="0" y="1085"/>
                      </a:lnTo>
                      <a:lnTo>
                        <a:pt x="0" y="1193"/>
                      </a:lnTo>
                      <a:lnTo>
                        <a:pt x="104" y="1187"/>
                      </a:lnTo>
                      <a:lnTo>
                        <a:pt x="202" y="1169"/>
                      </a:lnTo>
                      <a:lnTo>
                        <a:pt x="302" y="1139"/>
                      </a:lnTo>
                      <a:lnTo>
                        <a:pt x="394" y="1100"/>
                      </a:lnTo>
                      <a:lnTo>
                        <a:pt x="483" y="1049"/>
                      </a:lnTo>
                      <a:lnTo>
                        <a:pt x="567" y="989"/>
                      </a:lnTo>
                      <a:lnTo>
                        <a:pt x="644" y="921"/>
                      </a:lnTo>
                      <a:lnTo>
                        <a:pt x="717" y="844"/>
                      </a:lnTo>
                      <a:lnTo>
                        <a:pt x="781" y="759"/>
                      </a:lnTo>
                      <a:lnTo>
                        <a:pt x="840" y="667"/>
                      </a:lnTo>
                      <a:lnTo>
                        <a:pt x="892" y="569"/>
                      </a:lnTo>
                      <a:lnTo>
                        <a:pt x="933" y="465"/>
                      </a:lnTo>
                      <a:lnTo>
                        <a:pt x="968" y="355"/>
                      </a:lnTo>
                      <a:lnTo>
                        <a:pt x="993" y="239"/>
                      </a:lnTo>
                      <a:lnTo>
                        <a:pt x="1008" y="122"/>
                      </a:lnTo>
                      <a:lnTo>
                        <a:pt x="1014" y="0"/>
                      </a:lnTo>
                      <a:lnTo>
                        <a:pt x="922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3122" name="Picture 84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6" y="3504"/>
                  <a:ext cx="768" cy="7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3" name="Picture 85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4" y="3870"/>
                  <a:ext cx="488" cy="4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99" name="Group 86"/>
              <p:cNvGrpSpPr/>
              <p:nvPr/>
            </p:nvGrpSpPr>
            <p:grpSpPr bwMode="auto">
              <a:xfrm>
                <a:off x="288" y="2256"/>
                <a:ext cx="624" cy="1419"/>
                <a:chOff x="288" y="2256"/>
                <a:chExt cx="624" cy="1419"/>
              </a:xfrm>
            </p:grpSpPr>
            <p:pic>
              <p:nvPicPr>
                <p:cNvPr id="3100" name="Picture 87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" y="2387"/>
                  <a:ext cx="192" cy="2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1" name="Picture 88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8" y="3342"/>
                  <a:ext cx="324" cy="3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2" name="Picture 89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" y="3196"/>
                  <a:ext cx="432" cy="4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3" name="Picture 90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" y="2936"/>
                  <a:ext cx="432" cy="4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4" name="Picture 91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" y="2668"/>
                  <a:ext cx="240" cy="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5" name="Picture 92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" y="2256"/>
                  <a:ext cx="192" cy="1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3077" name="Group 48"/>
            <p:cNvGrpSpPr/>
            <p:nvPr/>
          </p:nvGrpSpPr>
          <p:grpSpPr bwMode="auto">
            <a:xfrm>
              <a:off x="13880" y="8220"/>
              <a:ext cx="3000" cy="2640"/>
              <a:chOff x="4368" y="2880"/>
              <a:chExt cx="1200" cy="1289"/>
            </a:xfrm>
          </p:grpSpPr>
          <p:sp>
            <p:nvSpPr>
              <p:cNvPr id="3081" name="Freeform 49"/>
              <p:cNvSpPr/>
              <p:nvPr/>
            </p:nvSpPr>
            <p:spPr bwMode="auto">
              <a:xfrm>
                <a:off x="4819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" name="Freeform 50"/>
              <p:cNvSpPr/>
              <p:nvPr/>
            </p:nvSpPr>
            <p:spPr bwMode="auto">
              <a:xfrm>
                <a:off x="4819" y="3639"/>
                <a:ext cx="588" cy="346"/>
              </a:xfrm>
              <a:custGeom>
                <a:avLst/>
                <a:gdLst>
                  <a:gd name="T0" fmla="*/ 1 w 1176"/>
                  <a:gd name="T1" fmla="*/ 0 h 1382"/>
                  <a:gd name="T2" fmla="*/ 1 w 1176"/>
                  <a:gd name="T3" fmla="*/ 0 h 1382"/>
                  <a:gd name="T4" fmla="*/ 1 w 1176"/>
                  <a:gd name="T5" fmla="*/ 0 h 1382"/>
                  <a:gd name="T6" fmla="*/ 1 w 1176"/>
                  <a:gd name="T7" fmla="*/ 0 h 1382"/>
                  <a:gd name="T8" fmla="*/ 1 w 1176"/>
                  <a:gd name="T9" fmla="*/ 0 h 1382"/>
                  <a:gd name="T10" fmla="*/ 1 w 1176"/>
                  <a:gd name="T11" fmla="*/ 0 h 1382"/>
                  <a:gd name="T12" fmla="*/ 1 w 1176"/>
                  <a:gd name="T13" fmla="*/ 0 h 1382"/>
                  <a:gd name="T14" fmla="*/ 1 w 1176"/>
                  <a:gd name="T15" fmla="*/ 0 h 1382"/>
                  <a:gd name="T16" fmla="*/ 1 w 1176"/>
                  <a:gd name="T17" fmla="*/ 0 h 1382"/>
                  <a:gd name="T18" fmla="*/ 1 w 1176"/>
                  <a:gd name="T19" fmla="*/ 0 h 1382"/>
                  <a:gd name="T20" fmla="*/ 1 w 1176"/>
                  <a:gd name="T21" fmla="*/ 0 h 1382"/>
                  <a:gd name="T22" fmla="*/ 1 w 1176"/>
                  <a:gd name="T23" fmla="*/ 0 h 1382"/>
                  <a:gd name="T24" fmla="*/ 1 w 1176"/>
                  <a:gd name="T25" fmla="*/ 0 h 1382"/>
                  <a:gd name="T26" fmla="*/ 1 w 1176"/>
                  <a:gd name="T27" fmla="*/ 0 h 1382"/>
                  <a:gd name="T28" fmla="*/ 1 w 1176"/>
                  <a:gd name="T29" fmla="*/ 0 h 1382"/>
                  <a:gd name="T30" fmla="*/ 1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1 w 1176"/>
                  <a:gd name="T37" fmla="*/ 0 h 1382"/>
                  <a:gd name="T38" fmla="*/ 1 w 1176"/>
                  <a:gd name="T39" fmla="*/ 0 h 1382"/>
                  <a:gd name="T40" fmla="*/ 1 w 1176"/>
                  <a:gd name="T41" fmla="*/ 0 h 1382"/>
                  <a:gd name="T42" fmla="*/ 1 w 1176"/>
                  <a:gd name="T43" fmla="*/ 0 h 1382"/>
                  <a:gd name="T44" fmla="*/ 1 w 1176"/>
                  <a:gd name="T45" fmla="*/ 0 h 1382"/>
                  <a:gd name="T46" fmla="*/ 1 w 1176"/>
                  <a:gd name="T47" fmla="*/ 0 h 1382"/>
                  <a:gd name="T48" fmla="*/ 1 w 1176"/>
                  <a:gd name="T49" fmla="*/ 0 h 1382"/>
                  <a:gd name="T50" fmla="*/ 1 w 1176"/>
                  <a:gd name="T51" fmla="*/ 0 h 1382"/>
                  <a:gd name="T52" fmla="*/ 1 w 1176"/>
                  <a:gd name="T53" fmla="*/ 0 h 1382"/>
                  <a:gd name="T54" fmla="*/ 1 w 1176"/>
                  <a:gd name="T55" fmla="*/ 0 h 1382"/>
                  <a:gd name="T56" fmla="*/ 1 w 1176"/>
                  <a:gd name="T57" fmla="*/ 0 h 1382"/>
                  <a:gd name="T58" fmla="*/ 1 w 1176"/>
                  <a:gd name="T59" fmla="*/ 0 h 1382"/>
                  <a:gd name="T60" fmla="*/ 1 w 1176"/>
                  <a:gd name="T61" fmla="*/ 0 h 1382"/>
                  <a:gd name="T62" fmla="*/ 1 w 1176"/>
                  <a:gd name="T63" fmla="*/ 0 h 1382"/>
                  <a:gd name="T64" fmla="*/ 1 w 1176"/>
                  <a:gd name="T65" fmla="*/ 0 h 1382"/>
                  <a:gd name="T66" fmla="*/ 1 w 1176"/>
                  <a:gd name="T67" fmla="*/ 0 h 1382"/>
                  <a:gd name="T68" fmla="*/ 1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" name="Freeform 51"/>
              <p:cNvSpPr/>
              <p:nvPr/>
            </p:nvSpPr>
            <p:spPr bwMode="auto">
              <a:xfrm>
                <a:off x="4819" y="3639"/>
                <a:ext cx="507" cy="298"/>
              </a:xfrm>
              <a:custGeom>
                <a:avLst/>
                <a:gdLst>
                  <a:gd name="T0" fmla="*/ 1 w 1014"/>
                  <a:gd name="T1" fmla="*/ 0 h 1193"/>
                  <a:gd name="T2" fmla="*/ 1 w 1014"/>
                  <a:gd name="T3" fmla="*/ 0 h 1193"/>
                  <a:gd name="T4" fmla="*/ 1 w 1014"/>
                  <a:gd name="T5" fmla="*/ 0 h 1193"/>
                  <a:gd name="T6" fmla="*/ 1 w 1014"/>
                  <a:gd name="T7" fmla="*/ 0 h 1193"/>
                  <a:gd name="T8" fmla="*/ 1 w 1014"/>
                  <a:gd name="T9" fmla="*/ 0 h 1193"/>
                  <a:gd name="T10" fmla="*/ 1 w 1014"/>
                  <a:gd name="T11" fmla="*/ 0 h 1193"/>
                  <a:gd name="T12" fmla="*/ 1 w 1014"/>
                  <a:gd name="T13" fmla="*/ 0 h 1193"/>
                  <a:gd name="T14" fmla="*/ 1 w 1014"/>
                  <a:gd name="T15" fmla="*/ 0 h 1193"/>
                  <a:gd name="T16" fmla="*/ 1 w 1014"/>
                  <a:gd name="T17" fmla="*/ 0 h 1193"/>
                  <a:gd name="T18" fmla="*/ 1 w 1014"/>
                  <a:gd name="T19" fmla="*/ 0 h 1193"/>
                  <a:gd name="T20" fmla="*/ 1 w 1014"/>
                  <a:gd name="T21" fmla="*/ 0 h 1193"/>
                  <a:gd name="T22" fmla="*/ 1 w 1014"/>
                  <a:gd name="T23" fmla="*/ 0 h 1193"/>
                  <a:gd name="T24" fmla="*/ 1 w 1014"/>
                  <a:gd name="T25" fmla="*/ 0 h 1193"/>
                  <a:gd name="T26" fmla="*/ 1 w 1014"/>
                  <a:gd name="T27" fmla="*/ 0 h 1193"/>
                  <a:gd name="T28" fmla="*/ 1 w 1014"/>
                  <a:gd name="T29" fmla="*/ 0 h 1193"/>
                  <a:gd name="T30" fmla="*/ 1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1 w 1014"/>
                  <a:gd name="T37" fmla="*/ 0 h 1193"/>
                  <a:gd name="T38" fmla="*/ 1 w 1014"/>
                  <a:gd name="T39" fmla="*/ 0 h 1193"/>
                  <a:gd name="T40" fmla="*/ 1 w 1014"/>
                  <a:gd name="T41" fmla="*/ 0 h 1193"/>
                  <a:gd name="T42" fmla="*/ 1 w 1014"/>
                  <a:gd name="T43" fmla="*/ 0 h 1193"/>
                  <a:gd name="T44" fmla="*/ 1 w 1014"/>
                  <a:gd name="T45" fmla="*/ 0 h 1193"/>
                  <a:gd name="T46" fmla="*/ 1 w 1014"/>
                  <a:gd name="T47" fmla="*/ 0 h 1193"/>
                  <a:gd name="T48" fmla="*/ 1 w 1014"/>
                  <a:gd name="T49" fmla="*/ 0 h 1193"/>
                  <a:gd name="T50" fmla="*/ 1 w 1014"/>
                  <a:gd name="T51" fmla="*/ 0 h 1193"/>
                  <a:gd name="T52" fmla="*/ 1 w 1014"/>
                  <a:gd name="T53" fmla="*/ 0 h 1193"/>
                  <a:gd name="T54" fmla="*/ 1 w 1014"/>
                  <a:gd name="T55" fmla="*/ 0 h 1193"/>
                  <a:gd name="T56" fmla="*/ 1 w 1014"/>
                  <a:gd name="T57" fmla="*/ 0 h 1193"/>
                  <a:gd name="T58" fmla="*/ 1 w 1014"/>
                  <a:gd name="T59" fmla="*/ 0 h 1193"/>
                  <a:gd name="T60" fmla="*/ 1 w 1014"/>
                  <a:gd name="T61" fmla="*/ 0 h 1193"/>
                  <a:gd name="T62" fmla="*/ 1 w 1014"/>
                  <a:gd name="T63" fmla="*/ 0 h 1193"/>
                  <a:gd name="T64" fmla="*/ 1 w 1014"/>
                  <a:gd name="T65" fmla="*/ 0 h 1193"/>
                  <a:gd name="T66" fmla="*/ 1 w 1014"/>
                  <a:gd name="T67" fmla="*/ 0 h 1193"/>
                  <a:gd name="T68" fmla="*/ 1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" name="Freeform 52"/>
              <p:cNvSpPr/>
              <p:nvPr/>
            </p:nvSpPr>
            <p:spPr bwMode="auto">
              <a:xfrm>
                <a:off x="4586" y="3776"/>
                <a:ext cx="635" cy="374"/>
              </a:xfrm>
              <a:custGeom>
                <a:avLst/>
                <a:gdLst>
                  <a:gd name="T0" fmla="*/ 0 w 1272"/>
                  <a:gd name="T1" fmla="*/ 0 h 1495"/>
                  <a:gd name="T2" fmla="*/ 0 w 1272"/>
                  <a:gd name="T3" fmla="*/ 0 h 1495"/>
                  <a:gd name="T4" fmla="*/ 0 w 1272"/>
                  <a:gd name="T5" fmla="*/ 0 h 1495"/>
                  <a:gd name="T6" fmla="*/ 0 w 1272"/>
                  <a:gd name="T7" fmla="*/ 0 h 1495"/>
                  <a:gd name="T8" fmla="*/ 0 w 1272"/>
                  <a:gd name="T9" fmla="*/ 0 h 1495"/>
                  <a:gd name="T10" fmla="*/ 0 w 1272"/>
                  <a:gd name="T11" fmla="*/ 0 h 1495"/>
                  <a:gd name="T12" fmla="*/ 0 w 1272"/>
                  <a:gd name="T13" fmla="*/ 0 h 1495"/>
                  <a:gd name="T14" fmla="*/ 0 w 1272"/>
                  <a:gd name="T15" fmla="*/ 0 h 1495"/>
                  <a:gd name="T16" fmla="*/ 0 w 1272"/>
                  <a:gd name="T17" fmla="*/ 0 h 1495"/>
                  <a:gd name="T18" fmla="*/ 0 w 1272"/>
                  <a:gd name="T19" fmla="*/ 0 h 1495"/>
                  <a:gd name="T20" fmla="*/ 0 w 1272"/>
                  <a:gd name="T21" fmla="*/ 0 h 1495"/>
                  <a:gd name="T22" fmla="*/ 0 w 1272"/>
                  <a:gd name="T23" fmla="*/ 0 h 1495"/>
                  <a:gd name="T24" fmla="*/ 0 w 1272"/>
                  <a:gd name="T25" fmla="*/ 0 h 1495"/>
                  <a:gd name="T26" fmla="*/ 0 w 1272"/>
                  <a:gd name="T27" fmla="*/ 0 h 1495"/>
                  <a:gd name="T28" fmla="*/ 0 w 1272"/>
                  <a:gd name="T29" fmla="*/ 0 h 1495"/>
                  <a:gd name="T30" fmla="*/ 0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0 w 1272"/>
                  <a:gd name="T37" fmla="*/ 0 h 1495"/>
                  <a:gd name="T38" fmla="*/ 0 w 1272"/>
                  <a:gd name="T39" fmla="*/ 0 h 1495"/>
                  <a:gd name="T40" fmla="*/ 0 w 1272"/>
                  <a:gd name="T41" fmla="*/ 0 h 1495"/>
                  <a:gd name="T42" fmla="*/ 0 w 1272"/>
                  <a:gd name="T43" fmla="*/ 0 h 1495"/>
                  <a:gd name="T44" fmla="*/ 0 w 1272"/>
                  <a:gd name="T45" fmla="*/ 0 h 1495"/>
                  <a:gd name="T46" fmla="*/ 0 w 1272"/>
                  <a:gd name="T47" fmla="*/ 0 h 1495"/>
                  <a:gd name="T48" fmla="*/ 0 w 1272"/>
                  <a:gd name="T49" fmla="*/ 0 h 1495"/>
                  <a:gd name="T50" fmla="*/ 0 w 1272"/>
                  <a:gd name="T51" fmla="*/ 0 h 1495"/>
                  <a:gd name="T52" fmla="*/ 0 w 1272"/>
                  <a:gd name="T53" fmla="*/ 0 h 1495"/>
                  <a:gd name="T54" fmla="*/ 0 w 1272"/>
                  <a:gd name="T55" fmla="*/ 0 h 1495"/>
                  <a:gd name="T56" fmla="*/ 0 w 1272"/>
                  <a:gd name="T57" fmla="*/ 0 h 1495"/>
                  <a:gd name="T58" fmla="*/ 0 w 1272"/>
                  <a:gd name="T59" fmla="*/ 0 h 1495"/>
                  <a:gd name="T60" fmla="*/ 0 w 1272"/>
                  <a:gd name="T61" fmla="*/ 0 h 1495"/>
                  <a:gd name="T62" fmla="*/ 0 w 1272"/>
                  <a:gd name="T63" fmla="*/ 0 h 1495"/>
                  <a:gd name="T64" fmla="*/ 0 w 1272"/>
                  <a:gd name="T65" fmla="*/ 0 h 1495"/>
                  <a:gd name="T66" fmla="*/ 0 w 1272"/>
                  <a:gd name="T67" fmla="*/ 0 h 1495"/>
                  <a:gd name="T68" fmla="*/ 0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" name="Freeform 53"/>
              <p:cNvSpPr/>
              <p:nvPr/>
            </p:nvSpPr>
            <p:spPr bwMode="auto">
              <a:xfrm>
                <a:off x="4586" y="3776"/>
                <a:ext cx="669" cy="393"/>
              </a:xfrm>
              <a:custGeom>
                <a:avLst/>
                <a:gdLst>
                  <a:gd name="T0" fmla="*/ 0 w 1338"/>
                  <a:gd name="T1" fmla="*/ 0 h 1572"/>
                  <a:gd name="T2" fmla="*/ 1 w 1338"/>
                  <a:gd name="T3" fmla="*/ 0 h 1572"/>
                  <a:gd name="T4" fmla="*/ 1 w 1338"/>
                  <a:gd name="T5" fmla="*/ 0 h 1572"/>
                  <a:gd name="T6" fmla="*/ 1 w 1338"/>
                  <a:gd name="T7" fmla="*/ 0 h 1572"/>
                  <a:gd name="T8" fmla="*/ 1 w 1338"/>
                  <a:gd name="T9" fmla="*/ 0 h 1572"/>
                  <a:gd name="T10" fmla="*/ 1 w 1338"/>
                  <a:gd name="T11" fmla="*/ 0 h 1572"/>
                  <a:gd name="T12" fmla="*/ 1 w 1338"/>
                  <a:gd name="T13" fmla="*/ 0 h 1572"/>
                  <a:gd name="T14" fmla="*/ 1 w 1338"/>
                  <a:gd name="T15" fmla="*/ 0 h 1572"/>
                  <a:gd name="T16" fmla="*/ 1 w 1338"/>
                  <a:gd name="T17" fmla="*/ 0 h 1572"/>
                  <a:gd name="T18" fmla="*/ 1 w 1338"/>
                  <a:gd name="T19" fmla="*/ 0 h 1572"/>
                  <a:gd name="T20" fmla="*/ 1 w 1338"/>
                  <a:gd name="T21" fmla="*/ 0 h 1572"/>
                  <a:gd name="T22" fmla="*/ 1 w 1338"/>
                  <a:gd name="T23" fmla="*/ 0 h 1572"/>
                  <a:gd name="T24" fmla="*/ 1 w 1338"/>
                  <a:gd name="T25" fmla="*/ 0 h 1572"/>
                  <a:gd name="T26" fmla="*/ 1 w 1338"/>
                  <a:gd name="T27" fmla="*/ 0 h 1572"/>
                  <a:gd name="T28" fmla="*/ 1 w 1338"/>
                  <a:gd name="T29" fmla="*/ 0 h 1572"/>
                  <a:gd name="T30" fmla="*/ 1 w 1338"/>
                  <a:gd name="T31" fmla="*/ 0 h 1572"/>
                  <a:gd name="T32" fmla="*/ 1 w 1338"/>
                  <a:gd name="T33" fmla="*/ 0 h 1572"/>
                  <a:gd name="T34" fmla="*/ 1 w 1338"/>
                  <a:gd name="T35" fmla="*/ 0 h 1572"/>
                  <a:gd name="T36" fmla="*/ 1 w 1338"/>
                  <a:gd name="T37" fmla="*/ 0 h 1572"/>
                  <a:gd name="T38" fmla="*/ 1 w 1338"/>
                  <a:gd name="T39" fmla="*/ 0 h 1572"/>
                  <a:gd name="T40" fmla="*/ 1 w 1338"/>
                  <a:gd name="T41" fmla="*/ 0 h 1572"/>
                  <a:gd name="T42" fmla="*/ 1 w 1338"/>
                  <a:gd name="T43" fmla="*/ 0 h 1572"/>
                  <a:gd name="T44" fmla="*/ 1 w 1338"/>
                  <a:gd name="T45" fmla="*/ 0 h 1572"/>
                  <a:gd name="T46" fmla="*/ 1 w 1338"/>
                  <a:gd name="T47" fmla="*/ 0 h 1572"/>
                  <a:gd name="T48" fmla="*/ 1 w 1338"/>
                  <a:gd name="T49" fmla="*/ 0 h 1572"/>
                  <a:gd name="T50" fmla="*/ 1 w 1338"/>
                  <a:gd name="T51" fmla="*/ 0 h 1572"/>
                  <a:gd name="T52" fmla="*/ 1 w 1338"/>
                  <a:gd name="T53" fmla="*/ 0 h 1572"/>
                  <a:gd name="T54" fmla="*/ 1 w 1338"/>
                  <a:gd name="T55" fmla="*/ 0 h 1572"/>
                  <a:gd name="T56" fmla="*/ 1 w 1338"/>
                  <a:gd name="T57" fmla="*/ 0 h 1572"/>
                  <a:gd name="T58" fmla="*/ 1 w 1338"/>
                  <a:gd name="T59" fmla="*/ 0 h 1572"/>
                  <a:gd name="T60" fmla="*/ 1 w 1338"/>
                  <a:gd name="T61" fmla="*/ 0 h 1572"/>
                  <a:gd name="T62" fmla="*/ 1 w 1338"/>
                  <a:gd name="T63" fmla="*/ 0 h 1572"/>
                  <a:gd name="T64" fmla="*/ 1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" name="Freeform 54"/>
              <p:cNvSpPr/>
              <p:nvPr/>
            </p:nvSpPr>
            <p:spPr bwMode="auto">
              <a:xfrm>
                <a:off x="4586" y="3776"/>
                <a:ext cx="588" cy="346"/>
              </a:xfrm>
              <a:custGeom>
                <a:avLst/>
                <a:gdLst>
                  <a:gd name="T0" fmla="*/ 1 w 1176"/>
                  <a:gd name="T1" fmla="*/ 0 h 1383"/>
                  <a:gd name="T2" fmla="*/ 1 w 1176"/>
                  <a:gd name="T3" fmla="*/ 0 h 1383"/>
                  <a:gd name="T4" fmla="*/ 1 w 1176"/>
                  <a:gd name="T5" fmla="*/ 0 h 1383"/>
                  <a:gd name="T6" fmla="*/ 1 w 1176"/>
                  <a:gd name="T7" fmla="*/ 0 h 1383"/>
                  <a:gd name="T8" fmla="*/ 1 w 1176"/>
                  <a:gd name="T9" fmla="*/ 0 h 1383"/>
                  <a:gd name="T10" fmla="*/ 1 w 1176"/>
                  <a:gd name="T11" fmla="*/ 0 h 1383"/>
                  <a:gd name="T12" fmla="*/ 1 w 1176"/>
                  <a:gd name="T13" fmla="*/ 0 h 1383"/>
                  <a:gd name="T14" fmla="*/ 1 w 1176"/>
                  <a:gd name="T15" fmla="*/ 0 h 1383"/>
                  <a:gd name="T16" fmla="*/ 1 w 1176"/>
                  <a:gd name="T17" fmla="*/ 0 h 1383"/>
                  <a:gd name="T18" fmla="*/ 1 w 1176"/>
                  <a:gd name="T19" fmla="*/ 0 h 1383"/>
                  <a:gd name="T20" fmla="*/ 1 w 1176"/>
                  <a:gd name="T21" fmla="*/ 0 h 1383"/>
                  <a:gd name="T22" fmla="*/ 1 w 1176"/>
                  <a:gd name="T23" fmla="*/ 0 h 1383"/>
                  <a:gd name="T24" fmla="*/ 1 w 1176"/>
                  <a:gd name="T25" fmla="*/ 0 h 1383"/>
                  <a:gd name="T26" fmla="*/ 1 w 1176"/>
                  <a:gd name="T27" fmla="*/ 0 h 1383"/>
                  <a:gd name="T28" fmla="*/ 1 w 1176"/>
                  <a:gd name="T29" fmla="*/ 0 h 1383"/>
                  <a:gd name="T30" fmla="*/ 1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1 w 1176"/>
                  <a:gd name="T37" fmla="*/ 0 h 1383"/>
                  <a:gd name="T38" fmla="*/ 1 w 1176"/>
                  <a:gd name="T39" fmla="*/ 0 h 1383"/>
                  <a:gd name="T40" fmla="*/ 1 w 1176"/>
                  <a:gd name="T41" fmla="*/ 0 h 1383"/>
                  <a:gd name="T42" fmla="*/ 1 w 1176"/>
                  <a:gd name="T43" fmla="*/ 0 h 1383"/>
                  <a:gd name="T44" fmla="*/ 1 w 1176"/>
                  <a:gd name="T45" fmla="*/ 0 h 1383"/>
                  <a:gd name="T46" fmla="*/ 1 w 1176"/>
                  <a:gd name="T47" fmla="*/ 0 h 1383"/>
                  <a:gd name="T48" fmla="*/ 1 w 1176"/>
                  <a:gd name="T49" fmla="*/ 0 h 1383"/>
                  <a:gd name="T50" fmla="*/ 1 w 1176"/>
                  <a:gd name="T51" fmla="*/ 0 h 1383"/>
                  <a:gd name="T52" fmla="*/ 1 w 1176"/>
                  <a:gd name="T53" fmla="*/ 0 h 1383"/>
                  <a:gd name="T54" fmla="*/ 1 w 1176"/>
                  <a:gd name="T55" fmla="*/ 0 h 1383"/>
                  <a:gd name="T56" fmla="*/ 1 w 1176"/>
                  <a:gd name="T57" fmla="*/ 0 h 1383"/>
                  <a:gd name="T58" fmla="*/ 1 w 1176"/>
                  <a:gd name="T59" fmla="*/ 0 h 1383"/>
                  <a:gd name="T60" fmla="*/ 1 w 1176"/>
                  <a:gd name="T61" fmla="*/ 0 h 1383"/>
                  <a:gd name="T62" fmla="*/ 1 w 1176"/>
                  <a:gd name="T63" fmla="*/ 0 h 1383"/>
                  <a:gd name="T64" fmla="*/ 1 w 1176"/>
                  <a:gd name="T65" fmla="*/ 0 h 1383"/>
                  <a:gd name="T66" fmla="*/ 1 w 1176"/>
                  <a:gd name="T67" fmla="*/ 0 h 1383"/>
                  <a:gd name="T68" fmla="*/ 1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" name="Freeform 55"/>
              <p:cNvSpPr/>
              <p:nvPr/>
            </p:nvSpPr>
            <p:spPr bwMode="auto">
              <a:xfrm>
                <a:off x="4587" y="3771"/>
                <a:ext cx="506" cy="306"/>
              </a:xfrm>
              <a:custGeom>
                <a:avLst/>
                <a:gdLst>
                  <a:gd name="T0" fmla="*/ 1 w 1011"/>
                  <a:gd name="T1" fmla="*/ 0 h 1223"/>
                  <a:gd name="T2" fmla="*/ 1 w 1011"/>
                  <a:gd name="T3" fmla="*/ 0 h 1223"/>
                  <a:gd name="T4" fmla="*/ 1 w 1011"/>
                  <a:gd name="T5" fmla="*/ 0 h 1223"/>
                  <a:gd name="T6" fmla="*/ 1 w 1011"/>
                  <a:gd name="T7" fmla="*/ 0 h 1223"/>
                  <a:gd name="T8" fmla="*/ 1 w 1011"/>
                  <a:gd name="T9" fmla="*/ 0 h 1223"/>
                  <a:gd name="T10" fmla="*/ 1 w 1011"/>
                  <a:gd name="T11" fmla="*/ 0 h 1223"/>
                  <a:gd name="T12" fmla="*/ 1 w 1011"/>
                  <a:gd name="T13" fmla="*/ 0 h 1223"/>
                  <a:gd name="T14" fmla="*/ 1 w 1011"/>
                  <a:gd name="T15" fmla="*/ 0 h 1223"/>
                  <a:gd name="T16" fmla="*/ 1 w 1011"/>
                  <a:gd name="T17" fmla="*/ 0 h 1223"/>
                  <a:gd name="T18" fmla="*/ 1 w 1011"/>
                  <a:gd name="T19" fmla="*/ 0 h 1223"/>
                  <a:gd name="T20" fmla="*/ 1 w 1011"/>
                  <a:gd name="T21" fmla="*/ 0 h 1223"/>
                  <a:gd name="T22" fmla="*/ 1 w 1011"/>
                  <a:gd name="T23" fmla="*/ 0 h 1223"/>
                  <a:gd name="T24" fmla="*/ 1 w 1011"/>
                  <a:gd name="T25" fmla="*/ 0 h 1223"/>
                  <a:gd name="T26" fmla="*/ 1 w 1011"/>
                  <a:gd name="T27" fmla="*/ 0 h 1223"/>
                  <a:gd name="T28" fmla="*/ 1 w 1011"/>
                  <a:gd name="T29" fmla="*/ 0 h 1223"/>
                  <a:gd name="T30" fmla="*/ 1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1 w 1011"/>
                  <a:gd name="T37" fmla="*/ 0 h 1223"/>
                  <a:gd name="T38" fmla="*/ 1 w 1011"/>
                  <a:gd name="T39" fmla="*/ 0 h 1223"/>
                  <a:gd name="T40" fmla="*/ 1 w 1011"/>
                  <a:gd name="T41" fmla="*/ 0 h 1223"/>
                  <a:gd name="T42" fmla="*/ 1 w 1011"/>
                  <a:gd name="T43" fmla="*/ 0 h 1223"/>
                  <a:gd name="T44" fmla="*/ 1 w 1011"/>
                  <a:gd name="T45" fmla="*/ 0 h 1223"/>
                  <a:gd name="T46" fmla="*/ 1 w 1011"/>
                  <a:gd name="T47" fmla="*/ 0 h 1223"/>
                  <a:gd name="T48" fmla="*/ 1 w 1011"/>
                  <a:gd name="T49" fmla="*/ 0 h 1223"/>
                  <a:gd name="T50" fmla="*/ 1 w 1011"/>
                  <a:gd name="T51" fmla="*/ 0 h 1223"/>
                  <a:gd name="T52" fmla="*/ 1 w 1011"/>
                  <a:gd name="T53" fmla="*/ 0 h 1223"/>
                  <a:gd name="T54" fmla="*/ 1 w 1011"/>
                  <a:gd name="T55" fmla="*/ 0 h 1223"/>
                  <a:gd name="T56" fmla="*/ 1 w 1011"/>
                  <a:gd name="T57" fmla="*/ 0 h 1223"/>
                  <a:gd name="T58" fmla="*/ 1 w 1011"/>
                  <a:gd name="T59" fmla="*/ 0 h 1223"/>
                  <a:gd name="T60" fmla="*/ 1 w 1011"/>
                  <a:gd name="T61" fmla="*/ 0 h 1223"/>
                  <a:gd name="T62" fmla="*/ 1 w 1011"/>
                  <a:gd name="T63" fmla="*/ 0 h 1223"/>
                  <a:gd name="T64" fmla="*/ 1 w 1011"/>
                  <a:gd name="T65" fmla="*/ 0 h 1223"/>
                  <a:gd name="T66" fmla="*/ 1 w 1011"/>
                  <a:gd name="T67" fmla="*/ 0 h 1223"/>
                  <a:gd name="T68" fmla="*/ 1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88" name="Group 56"/>
              <p:cNvGrpSpPr/>
              <p:nvPr/>
            </p:nvGrpSpPr>
            <p:grpSpPr bwMode="auto">
              <a:xfrm>
                <a:off x="4368" y="2880"/>
                <a:ext cx="1200" cy="1264"/>
                <a:chOff x="3120" y="1632"/>
                <a:chExt cx="2640" cy="2704"/>
              </a:xfrm>
            </p:grpSpPr>
            <p:pic>
              <p:nvPicPr>
                <p:cNvPr id="3089" name="Picture 57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8" y="3296"/>
                  <a:ext cx="1152" cy="10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90" name="Picture 58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2352"/>
                  <a:ext cx="576" cy="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91" name="Picture 59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0" y="3696"/>
                  <a:ext cx="720" cy="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92" name="Picture 60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84"/>
                  <a:ext cx="768" cy="6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93" name="Picture 61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52" y="3808"/>
                  <a:ext cx="576" cy="5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94" name="Picture 62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20" y="3888"/>
                  <a:ext cx="432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95" name="Picture 63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6" y="1979"/>
                  <a:ext cx="432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96" name="Picture 64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632"/>
                  <a:ext cx="336" cy="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97" name="Picture 65" descr="POINTSTA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68" y="3141"/>
                  <a:ext cx="912" cy="8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3078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760" y="840"/>
              <a:ext cx="13560" cy="9840"/>
            </a:xfrm>
            <a:prstGeom prst="rect">
              <a:avLst/>
            </a:prstGeom>
          </p:spPr>
          <p:txBody>
            <a:bodyPr wrap="none" fromWordArt="1">
              <a:prstTxWarp prst="textArchUpPour">
                <a:avLst>
                  <a:gd name="adj1" fmla="val 10721029"/>
                  <a:gd name="adj2" fmla="val 77241"/>
                </a:avLst>
              </a:prstTxWarp>
            </a:bodyPr>
            <a:lstStyle/>
            <a:p>
              <a:pPr algn="ctr"/>
              <a:r>
                <a:rPr lang="en-US" sz="3600" b="1" i="1" kern="10">
                  <a:ln w="12700">
                    <a:solidFill>
                      <a:srgbClr val="FF0000"/>
                    </a:solidFill>
                    <a:rou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algn="ctr" rotWithShape="0">
                      <a:srgbClr val="C0C0C0">
                        <a:alpha val="50000"/>
                      </a:srgbClr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Nhiệt Liệt Chào Mừng Quý Thầy,Cô Về Dự Giờ </a:t>
              </a:r>
            </a:p>
          </p:txBody>
        </p:sp>
        <p:sp>
          <p:nvSpPr>
            <p:cNvPr id="307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5106" y="3959"/>
              <a:ext cx="8903" cy="28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22225">
                    <a:solidFill>
                      <a:srgbClr val="008000"/>
                    </a:solidFill>
                    <a:round/>
                  </a:ln>
                  <a:solidFill>
                    <a:srgbClr val="00B050"/>
                  </a:solidFill>
                  <a:latin typeface="Times New Roman" panose="02020603050405020304"/>
                  <a:cs typeface="Times New Roman" panose="02020603050405020304"/>
                </a:rPr>
                <a:t>LỚP 1A3 </a:t>
              </a:r>
            </a:p>
            <a:p>
              <a:pPr algn="ctr"/>
              <a:r>
                <a:rPr lang="en-US" sz="3600" kern="10">
                  <a:ln w="22225">
                    <a:solidFill>
                      <a:srgbClr val="008000"/>
                    </a:solidFill>
                    <a:round/>
                  </a:ln>
                  <a:solidFill>
                    <a:srgbClr val="00B050"/>
                  </a:solidFill>
                  <a:latin typeface="Times New Roman" panose="02020603050405020304"/>
                  <a:cs typeface="Times New Roman" panose="02020603050405020304"/>
                </a:rPr>
                <a:t>MÔN TOÁN</a:t>
              </a:r>
              <a:endPara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endParaRPr>
            </a:p>
            <a:p>
              <a:pPr algn="ctr"/>
              <a:endPara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100" name="Rectangle 11"/>
            <p:cNvSpPr>
              <a:spLocks noChangeArrowheads="1"/>
            </p:cNvSpPr>
            <p:nvPr/>
          </p:nvSpPr>
          <p:spPr bwMode="auto">
            <a:xfrm>
              <a:off x="3514" y="7125"/>
              <a:ext cx="12582" cy="189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Giáo</a:t>
              </a:r>
              <a:r>
                <a:rPr lang="en-US" altLang="en-US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viên</a:t>
              </a:r>
              <a:r>
                <a:rPr lang="en-US" altLang="en-US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 : </a:t>
              </a:r>
              <a:r>
                <a:rPr lang="en-US" altLang="en-US" sz="3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Đoàn</a:t>
              </a:r>
              <a:r>
                <a:rPr lang="en-US" altLang="en-US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Thị</a:t>
              </a:r>
              <a:r>
                <a:rPr lang="en-US" altLang="en-US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Việt</a:t>
              </a:r>
              <a:r>
                <a:rPr lang="en-US" altLang="en-US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Hương</a:t>
              </a:r>
              <a:endParaRPr lang="en-US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3600" b="1" dirty="0"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endParaRPr lang="en-US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af49a13e23c12624b2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15" y="557530"/>
            <a:ext cx="3675380" cy="4384675"/>
          </a:xfrm>
          <a:prstGeom prst="rect">
            <a:avLst/>
          </a:prstGeom>
        </p:spPr>
      </p:pic>
      <p:pic>
        <p:nvPicPr>
          <p:cNvPr id="3" name="Picture 2" descr="644632c34becbbb2e2f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595" y="556895"/>
            <a:ext cx="1718945" cy="4408170"/>
          </a:xfrm>
          <a:prstGeom prst="rect">
            <a:avLst/>
          </a:prstGeom>
        </p:spPr>
      </p:pic>
      <p:pic>
        <p:nvPicPr>
          <p:cNvPr id="4" name="Picture 3" descr="9e2f71ac0883f8dda1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230" y="3147060"/>
            <a:ext cx="574675" cy="158559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080385" y="4942840"/>
            <a:ext cx="3372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mười ba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974465" y="5649595"/>
            <a:ext cx="18548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13</a:t>
            </a:r>
          </a:p>
        </p:txBody>
      </p:sp>
      <p:pic>
        <p:nvPicPr>
          <p:cNvPr id="7" name="Picture 6" descr="c3839e73e45c14024d4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895" y="466725"/>
            <a:ext cx="3778250" cy="4364990"/>
          </a:xfrm>
          <a:prstGeom prst="rect">
            <a:avLst/>
          </a:prstGeom>
        </p:spPr>
      </p:pic>
      <p:pic>
        <p:nvPicPr>
          <p:cNvPr id="8" name="Picture 7" descr="644632c34becbbb2e2f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2855" y="490855"/>
            <a:ext cx="1945005" cy="4408170"/>
          </a:xfrm>
          <a:prstGeom prst="rect">
            <a:avLst/>
          </a:prstGeom>
        </p:spPr>
      </p:pic>
      <p:pic>
        <p:nvPicPr>
          <p:cNvPr id="9" name="Picture 8" descr="b2723b0d4522b57cec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5075" y="2219325"/>
            <a:ext cx="693420" cy="236918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9403715" y="4942840"/>
            <a:ext cx="3372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mười sáu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0198735" y="5649595"/>
            <a:ext cx="18548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0" y="-15240"/>
            <a:ext cx="12263755" cy="691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IC0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600" y="2286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7" descr="IC0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15" y="5822315"/>
            <a:ext cx="962025" cy="1080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46" descr="IC0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15" y="-83185"/>
            <a:ext cx="962025" cy="1080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7" descr="IC0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2030" y="5822950"/>
            <a:ext cx="962025" cy="1080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6" descr="IC0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2030" y="-82550"/>
            <a:ext cx="962025" cy="1080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918210" y="97155"/>
            <a:ext cx="10243820" cy="663956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/>
        </p:nvSpPr>
        <p:spPr>
          <a:xfrm>
            <a:off x="2405470" y="2139223"/>
            <a:ext cx="7381060" cy="14456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NGHỈ GIẢI LAO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d4eccb32e1c2bf9bf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" y="1479550"/>
            <a:ext cx="937895" cy="32416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145" y="46355"/>
            <a:ext cx="775970" cy="6661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139065" y="-80010"/>
            <a:ext cx="38798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4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997585" y="45720"/>
            <a:ext cx="1078865" cy="7372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1079500" y="63500"/>
            <a:ext cx="13690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Số  ?</a:t>
            </a:r>
          </a:p>
        </p:txBody>
      </p:sp>
      <p:pic>
        <p:nvPicPr>
          <p:cNvPr id="8" name="Picture 7" descr="c51dde00002af074a93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425" y="1479550"/>
            <a:ext cx="1499235" cy="3242945"/>
          </a:xfrm>
          <a:prstGeom prst="rect">
            <a:avLst/>
          </a:prstGeom>
        </p:spPr>
      </p:pic>
      <p:pic>
        <p:nvPicPr>
          <p:cNvPr id="9" name="Picture 8" descr="2a46e45b3a71ca2f93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330" y="1494790"/>
            <a:ext cx="1553210" cy="3226435"/>
          </a:xfrm>
          <a:prstGeom prst="rect">
            <a:avLst/>
          </a:prstGeom>
        </p:spPr>
      </p:pic>
      <p:pic>
        <p:nvPicPr>
          <p:cNvPr id="10" name="Picture 9" descr="3f26a83b7611864fdf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210" y="1494790"/>
            <a:ext cx="1651635" cy="3226435"/>
          </a:xfrm>
          <a:prstGeom prst="rect">
            <a:avLst/>
          </a:prstGeom>
        </p:spPr>
      </p:pic>
      <p:pic>
        <p:nvPicPr>
          <p:cNvPr id="11" name="Picture 10" descr="6ac900d5deff2ea177e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1740" y="1494790"/>
            <a:ext cx="1530985" cy="3227070"/>
          </a:xfrm>
          <a:prstGeom prst="rect">
            <a:avLst/>
          </a:prstGeom>
        </p:spPr>
      </p:pic>
      <p:pic>
        <p:nvPicPr>
          <p:cNvPr id="12" name="Picture 11" descr="37990686d8ac28f271b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2630" y="1479550"/>
            <a:ext cx="1490980" cy="32423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0675" y="4923155"/>
            <a:ext cx="826770" cy="8769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46145" y="4923155"/>
            <a:ext cx="826770" cy="8769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84165" y="4923155"/>
            <a:ext cx="826770" cy="8769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299325" y="4923155"/>
            <a:ext cx="826770" cy="8769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226550" y="4923155"/>
            <a:ext cx="826770" cy="8769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975340" y="4923155"/>
            <a:ext cx="826770" cy="8769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21"/>
          <p:cNvSpPr txBox="1"/>
          <p:nvPr/>
        </p:nvSpPr>
        <p:spPr>
          <a:xfrm>
            <a:off x="294640" y="4923155"/>
            <a:ext cx="100647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10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3409950" y="4885055"/>
            <a:ext cx="100647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12</a:t>
            </a:r>
          </a:p>
        </p:txBody>
      </p:sp>
      <p:pic>
        <p:nvPicPr>
          <p:cNvPr id="29" name="Picture 28" descr="c7a420bbfe910ecf57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1300" y="1495425"/>
            <a:ext cx="1466215" cy="322707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831340" y="4923155"/>
            <a:ext cx="826770" cy="8769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30"/>
          <p:cNvSpPr txBox="1"/>
          <p:nvPr/>
        </p:nvSpPr>
        <p:spPr>
          <a:xfrm>
            <a:off x="1824355" y="4947920"/>
            <a:ext cx="100647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11</a:t>
            </a:r>
          </a:p>
        </p:txBody>
      </p:sp>
      <p:sp>
        <p:nvSpPr>
          <p:cNvPr id="32" name="Text Box 31"/>
          <p:cNvSpPr txBox="1"/>
          <p:nvPr/>
        </p:nvSpPr>
        <p:spPr>
          <a:xfrm>
            <a:off x="5303520" y="4939665"/>
            <a:ext cx="100647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13</a:t>
            </a:r>
          </a:p>
        </p:txBody>
      </p:sp>
      <p:sp>
        <p:nvSpPr>
          <p:cNvPr id="33" name="Text Box 32"/>
          <p:cNvSpPr txBox="1"/>
          <p:nvPr/>
        </p:nvSpPr>
        <p:spPr>
          <a:xfrm>
            <a:off x="7258685" y="4956175"/>
            <a:ext cx="100647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14</a:t>
            </a:r>
          </a:p>
        </p:txBody>
      </p:sp>
      <p:sp>
        <p:nvSpPr>
          <p:cNvPr id="34" name="Text Box 33"/>
          <p:cNvSpPr txBox="1"/>
          <p:nvPr/>
        </p:nvSpPr>
        <p:spPr>
          <a:xfrm>
            <a:off x="9185910" y="4956175"/>
            <a:ext cx="100647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15</a:t>
            </a:r>
          </a:p>
        </p:txBody>
      </p:sp>
      <p:sp>
        <p:nvSpPr>
          <p:cNvPr id="35" name="Text Box 34"/>
          <p:cNvSpPr txBox="1"/>
          <p:nvPr/>
        </p:nvSpPr>
        <p:spPr>
          <a:xfrm>
            <a:off x="10958830" y="4956175"/>
            <a:ext cx="100647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2" grpId="0"/>
      <p:bldP spid="23" grpId="0"/>
      <p:bldP spid="30" grpId="0" animBg="1"/>
      <p:bldP spid="31" grpId="0"/>
      <p:bldP spid="32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1216088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5" descr="background-11"/>
          <p:cNvPicPr>
            <a:picLocks noChangeAspect="1" noChangeArrowheads="1"/>
          </p:cNvPicPr>
          <p:nvPr/>
        </p:nvPicPr>
        <p:blipFill>
          <a:blip r:embed="rId8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" y="-22225"/>
            <a:ext cx="1226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WordArt 2"/>
          <p:cNvSpPr>
            <a:spLocks noChangeArrowheads="1" noChangeShapeType="1" noTextEdit="1"/>
          </p:cNvSpPr>
          <p:nvPr/>
        </p:nvSpPr>
        <p:spPr bwMode="auto">
          <a:xfrm rot="-259234">
            <a:off x="589280" y="663575"/>
            <a:ext cx="11057255" cy="411289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4000" b="1" kern="10" dirty="0">
                <a:ln w="12700">
                  <a:solidFill>
                    <a:srgbClr val="FF6600"/>
                  </a:solidFill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Cảm ơn quý thầy cô</a:t>
            </a:r>
          </a:p>
          <a:p>
            <a:pPr algn="ctr"/>
            <a:r>
              <a:rPr lang="vi-VN" sz="4000" b="1" kern="10" dirty="0">
                <a:ln w="12700">
                  <a:solidFill>
                    <a:srgbClr val="FF6600"/>
                  </a:solidFill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đã tham dự tiết học</a:t>
            </a:r>
            <a:endParaRPr lang="en-US" sz="4000" b="1" kern="10" dirty="0">
              <a:ln w="12700">
                <a:solidFill>
                  <a:srgbClr val="FF6600"/>
                </a:solidFill>
                <a:round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412" name="Picture 4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-174625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FIREWRK8"/>
          <p:cNvPicPr>
            <a:picLocks noChangeAspect="1" noChangeArrowheads="1"/>
          </p:cNvPicPr>
          <p:nvPr/>
        </p:nvPicPr>
        <p:blipFill>
          <a:blip r:embed="rId9" cstate="print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755" y="5311775"/>
            <a:ext cx="166243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FIREWRK8"/>
          <p:cNvPicPr>
            <a:picLocks noChangeAspect="1" noChangeArrowheads="1"/>
          </p:cNvPicPr>
          <p:nvPr/>
        </p:nvPicPr>
        <p:blipFill>
          <a:blip r:embed="rId9" cstate="print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65" y="5845175"/>
            <a:ext cx="1125855" cy="73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FIREWRK8"/>
          <p:cNvPicPr>
            <a:picLocks noChangeAspect="1" noChangeArrowheads="1"/>
          </p:cNvPicPr>
          <p:nvPr/>
        </p:nvPicPr>
        <p:blipFill>
          <a:blip r:embed="rId9" cstate="print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565" y="6530975"/>
            <a:ext cx="1023620" cy="6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lop chung ta doan ket THIEU NHI.mid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6607175"/>
            <a:ext cx="40830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Di h3588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6302375"/>
            <a:ext cx="40830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14" descr="b36"/>
          <p:cNvPicPr>
            <a:picLocks noChangeAspect="1" noChangeArrowheads="1" noCrop="1"/>
          </p:cNvPicPr>
          <p:nvPr/>
        </p:nvPicPr>
        <p:blipFill>
          <a:blip r:embed="rId11">
            <a:lum bright="20000"/>
          </a:blip>
          <a:srcRect/>
          <a:stretch>
            <a:fillRect/>
          </a:stretch>
        </p:blipFill>
        <p:spPr bwMode="auto">
          <a:xfrm>
            <a:off x="8321675" y="4864100"/>
            <a:ext cx="269430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FIREWRK8"/>
          <p:cNvPicPr>
            <a:picLocks noChangeAspect="1" noChangeArrowheads="1"/>
          </p:cNvPicPr>
          <p:nvPr/>
        </p:nvPicPr>
        <p:blipFill>
          <a:blip r:embed="rId9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295" y="53975"/>
            <a:ext cx="28606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 dir="d"/>
    <p:sndAc>
      <p:stSnd>
        <p:snd r:embed="rId7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8"/>
                </p:tgtEl>
              </p:cMediaNode>
            </p:audio>
            <p:audio>
              <p:cMediaNode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8961" y="769589"/>
            <a:ext cx="6084335" cy="36944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3138" y="1933083"/>
            <a:ext cx="6663506" cy="29446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49264" y="4440014"/>
            <a:ext cx="5749026" cy="2408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9203" y="4679330"/>
            <a:ext cx="2286000" cy="2286000"/>
          </a:xfrm>
          <a:prstGeom prst="rect">
            <a:avLst/>
          </a:prstGeom>
        </p:spPr>
      </p:pic>
      <p:pic>
        <p:nvPicPr>
          <p:cNvPr id="1026" name="Picture 2" descr="LINE Creators' Stickers - happy bunny 1 Example with GIF Animation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80121" y="2565659"/>
            <a:ext cx="2411147" cy="22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8848751" y="2182881"/>
            <a:ext cx="2600225" cy="24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81478" y="4241799"/>
            <a:ext cx="6442462" cy="27235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00642" y="4464085"/>
            <a:ext cx="2951467" cy="250124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304368" y="2577657"/>
            <a:ext cx="983741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XÂY NHÀ CHO THỎ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8961" y="769589"/>
            <a:ext cx="6084335" cy="36944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3138" y="1933083"/>
            <a:ext cx="6663506" cy="29446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449264" y="4440014"/>
            <a:ext cx="5749026" cy="2408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9203" y="4679330"/>
            <a:ext cx="2286000" cy="2286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4980121" y="2565659"/>
            <a:ext cx="2411146" cy="22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8848751" y="2153147"/>
            <a:ext cx="2631942" cy="246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8870" y="2458626"/>
            <a:ext cx="2286000" cy="2286000"/>
          </a:xfrm>
          <a:prstGeom prst="rect">
            <a:avLst/>
          </a:prstGeom>
        </p:spPr>
      </p:pic>
      <p:pic>
        <p:nvPicPr>
          <p:cNvPr id="1030" name="Picture 6" descr="Top Rabbit Petting Stickers for Android &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03047" y="1696625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381478" y="4241799"/>
            <a:ext cx="6442462" cy="27235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00642" y="4464085"/>
            <a:ext cx="2951467" cy="2501244"/>
          </a:xfrm>
          <a:prstGeom prst="rect">
            <a:avLst/>
          </a:prstGeom>
        </p:spPr>
      </p:pic>
      <p:pic>
        <p:nvPicPr>
          <p:cNvPr id="33" name="Picture 32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71912" y="4356089"/>
            <a:ext cx="2298224" cy="2591982"/>
          </a:xfrm>
          <a:prstGeom prst="rect">
            <a:avLst/>
          </a:prstGeom>
        </p:spPr>
      </p:pic>
      <p:pic>
        <p:nvPicPr>
          <p:cNvPr id="22" name="Picture 21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08490" y="4156722"/>
            <a:ext cx="2701575" cy="2701575"/>
          </a:xfrm>
          <a:prstGeom prst="rect">
            <a:avLst/>
          </a:prstGeom>
        </p:spPr>
      </p:pic>
      <p:pic>
        <p:nvPicPr>
          <p:cNvPr id="34" name="2">
            <a:hlinkClick r:id="" action="ppaction://noaction"/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5662" y="91263"/>
            <a:ext cx="820153" cy="883686"/>
          </a:xfrm>
          <a:prstGeom prst="rect">
            <a:avLst/>
          </a:prstGeom>
        </p:spPr>
      </p:pic>
      <p:pic>
        <p:nvPicPr>
          <p:cNvPr id="35" name="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9008" y="92773"/>
            <a:ext cx="840367" cy="872134"/>
          </a:xfrm>
          <a:prstGeom prst="rect">
            <a:avLst/>
          </a:prstGeom>
        </p:spPr>
      </p:pic>
      <p:pic>
        <p:nvPicPr>
          <p:cNvPr id="36" name="4"/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6054" y="96544"/>
            <a:ext cx="811489" cy="843256"/>
          </a:xfrm>
          <a:prstGeom prst="rect">
            <a:avLst/>
          </a:prstGeom>
        </p:spPr>
      </p:pic>
      <p:pic>
        <p:nvPicPr>
          <p:cNvPr id="37" name="1"/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8187" y="96544"/>
            <a:ext cx="811489" cy="8432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71341" y="489961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85300" y="518241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056216" y="336341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42203" y="354762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sp>
        <p:nvSpPr>
          <p:cNvPr id="3" name="Right Arrow 2">
            <a:hlinkClick r:id="rId26" action="ppaction://hlinksldjump"/>
          </p:cNvPr>
          <p:cNvSpPr/>
          <p:nvPr/>
        </p:nvSpPr>
        <p:spPr>
          <a:xfrm>
            <a:off x="10657840" y="0"/>
            <a:ext cx="1402080" cy="685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83632" y="461342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B.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10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2678" y="466150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A. 9</a:t>
            </a: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725209"/>
            <a:ext cx="2517363" cy="10544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18135" y="446742"/>
            <a:ext cx="363884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6 + 4 = ?</a:t>
            </a:r>
            <a:endParaRPr lang="en-US" sz="48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1B3444-81F2-BBB6-5AA1-05F283F57E37}"/>
              </a:ext>
            </a:extLst>
          </p:cNvPr>
          <p:cNvSpPr/>
          <p:nvPr/>
        </p:nvSpPr>
        <p:spPr>
          <a:xfrm>
            <a:off x="3122418" y="578131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C. 8</a:t>
            </a:r>
          </a:p>
        </p:txBody>
      </p:sp>
      <p:pic>
        <p:nvPicPr>
          <p:cNvPr id="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82E11C1-E511-59DD-B83F-0105C8D57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7264048" y="497541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56682" y="5689313"/>
            <a:ext cx="2872757" cy="12144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552" y="235975"/>
            <a:ext cx="10500851" cy="301522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72342" y="4035520"/>
            <a:ext cx="3053229" cy="9138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A.   9</a:t>
            </a:r>
          </a:p>
        </p:txBody>
      </p:sp>
      <p:sp>
        <p:nvSpPr>
          <p:cNvPr id="9" name="Rectangle 8"/>
          <p:cNvSpPr/>
          <p:nvPr/>
        </p:nvSpPr>
        <p:spPr>
          <a:xfrm>
            <a:off x="7765143" y="4141664"/>
            <a:ext cx="2751612" cy="88027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B. 8</a:t>
            </a: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0153337" y="346371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4268365" y="326219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33380" y="416262"/>
            <a:ext cx="831530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9 + 0 =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1BE69C-D83F-0159-6B67-6A8EA2291CCD}"/>
              </a:ext>
            </a:extLst>
          </p:cNvPr>
          <p:cNvSpPr/>
          <p:nvPr/>
        </p:nvSpPr>
        <p:spPr>
          <a:xfrm>
            <a:off x="4922549" y="5301227"/>
            <a:ext cx="2751612" cy="88027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C. 0</a:t>
            </a:r>
          </a:p>
        </p:txBody>
      </p:sp>
      <p:pic>
        <p:nvPicPr>
          <p:cNvPr id="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EDB1C08B-3060-322D-E5A3-42E35CF20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7310743" y="462327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56682" y="5689313"/>
            <a:ext cx="2872757" cy="12144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552" y="235975"/>
            <a:ext cx="10500851" cy="301522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72342" y="4035520"/>
            <a:ext cx="3053229" cy="9138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A.   =</a:t>
            </a:r>
          </a:p>
        </p:txBody>
      </p:sp>
      <p:sp>
        <p:nvSpPr>
          <p:cNvPr id="9" name="Rectangle 8"/>
          <p:cNvSpPr/>
          <p:nvPr/>
        </p:nvSpPr>
        <p:spPr>
          <a:xfrm>
            <a:off x="7765143" y="4141664"/>
            <a:ext cx="2751612" cy="88027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B. &lt;</a:t>
            </a: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0153337" y="346371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4268365" y="326219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33380" y="416262"/>
            <a:ext cx="831530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6 ? 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CC6E93-8180-46E8-C95E-8D9A7673624D}"/>
              </a:ext>
            </a:extLst>
          </p:cNvPr>
          <p:cNvSpPr/>
          <p:nvPr/>
        </p:nvSpPr>
        <p:spPr>
          <a:xfrm>
            <a:off x="4896049" y="5354237"/>
            <a:ext cx="2751612" cy="88027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C. =</a:t>
            </a:r>
          </a:p>
        </p:txBody>
      </p:sp>
      <p:pic>
        <p:nvPicPr>
          <p:cNvPr id="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63FEA858-CECA-7B72-CCED-902475537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7284243" y="467628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56682" y="5689313"/>
            <a:ext cx="2872757" cy="12144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552" y="235975"/>
            <a:ext cx="10500851" cy="301522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72342" y="4035520"/>
            <a:ext cx="3053229" cy="9138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sz="4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   &lt;</a:t>
            </a:r>
            <a:endParaRPr lang="en-US" sz="4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65143" y="4141664"/>
            <a:ext cx="2751612" cy="88027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  <a:r>
              <a:rPr lang="en-US" sz="4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 &gt;</a:t>
            </a:r>
            <a:endParaRPr lang="en-US" sz="4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0153337" y="346371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4268365" y="326219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33380" y="416262"/>
            <a:ext cx="831530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7 </a:t>
            </a:r>
            <a:r>
              <a:rPr lang="en-US" sz="4800" b="1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? </a:t>
            </a:r>
            <a:r>
              <a:rPr lang="en-US" sz="4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  <a:endParaRPr lang="en-US" sz="4800" b="1" dirty="0" err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443A00-F324-A7E7-A019-A47DA1F9927D}"/>
              </a:ext>
            </a:extLst>
          </p:cNvPr>
          <p:cNvSpPr/>
          <p:nvPr/>
        </p:nvSpPr>
        <p:spPr>
          <a:xfrm>
            <a:off x="4896048" y="5433751"/>
            <a:ext cx="2751612" cy="88027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C. =</a:t>
            </a:r>
          </a:p>
        </p:txBody>
      </p:sp>
      <p:pic>
        <p:nvPicPr>
          <p:cNvPr id="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BBBF9957-CFC7-D18D-AFEC-FE272DE4F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7284242" y="475580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2445" y="1943100"/>
            <a:ext cx="64941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Các số 11, 12, 13, 14, 15, 16 (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tiết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146175" y="3801745"/>
            <a:ext cx="842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12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988820" y="5851525"/>
            <a:ext cx="842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11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808980" y="5732780"/>
            <a:ext cx="842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16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0126345" y="6036945"/>
            <a:ext cx="842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13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613650" y="3341370"/>
            <a:ext cx="842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14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0429875" y="3309620"/>
            <a:ext cx="842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138</Words>
  <Application>Microsoft Office PowerPoint</Application>
  <PresentationFormat>Widescreen</PresentationFormat>
  <Paragraphs>50</Paragraphs>
  <Slides>15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1_Office Theme</vt:lpstr>
      <vt:lpstr>2_Office Theme</vt:lpstr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</dc:title>
  <dc:creator>DELL</dc:creator>
  <cp:lastModifiedBy>DELL</cp:lastModifiedBy>
  <cp:revision>20</cp:revision>
  <dcterms:created xsi:type="dcterms:W3CDTF">2020-10-05T09:46:00Z</dcterms:created>
  <dcterms:modified xsi:type="dcterms:W3CDTF">2025-02-07T05:24:18Z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