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00" r:id="rId2"/>
  </p:sldMasterIdLst>
  <p:notesMasterIdLst>
    <p:notesMasterId r:id="rId17"/>
  </p:notesMasterIdLst>
  <p:sldIdLst>
    <p:sldId id="357" r:id="rId3"/>
    <p:sldId id="259" r:id="rId4"/>
    <p:sldId id="260" r:id="rId5"/>
    <p:sldId id="263" r:id="rId6"/>
    <p:sldId id="268" r:id="rId7"/>
    <p:sldId id="356" r:id="rId8"/>
    <p:sldId id="267" r:id="rId9"/>
    <p:sldId id="261" r:id="rId10"/>
    <p:sldId id="266" r:id="rId11"/>
    <p:sldId id="272" r:id="rId12"/>
    <p:sldId id="262" r:id="rId13"/>
    <p:sldId id="269" r:id="rId14"/>
    <p:sldId id="355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097"/>
    <a:srgbClr val="E8A83E"/>
    <a:srgbClr val="6ABF7F"/>
    <a:srgbClr val="8CDB11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C057A4-FF68-16DB-5B3A-094D835CDD12}" v="1" dt="2020-08-11T06:01:00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0D91-461E-451E-88CD-F7F109D97D9C}" type="datetimeFigureOut">
              <a:rPr lang="en-SG" smtClean="0"/>
              <a:pPr/>
              <a:t>7/2/2025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3A29-CE49-4F65-B40B-CAC08D70590C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92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CD967-5C2A-4176-9658-5E92363C71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5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96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1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45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87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3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5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44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4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2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65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01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4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73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pPr/>
              <a:t>07/02/2025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pPr/>
              <a:t>07/02/2025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pPr/>
              <a:t>07/02/2025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pPr/>
              <a:t>07/02/2025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2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pPr/>
              <a:t>07/02/2025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pPr/>
              <a:t>07/02/2025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6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2" y="228600"/>
            <a:ext cx="12191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043" y="1229113"/>
            <a:ext cx="1161991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SỐ 0</a:t>
            </a:r>
            <a:b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6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59" y="4744195"/>
            <a:ext cx="738408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31" y="257912"/>
            <a:ext cx="7427212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228089" y="2829229"/>
            <a:ext cx="1770335" cy="18094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10000"/>
          </a:bodyPr>
          <a:lstStyle/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校园</a:t>
            </a:r>
            <a:endParaRPr lang="en-US" altLang="zh-CN" sz="5867">
              <a:solidFill>
                <a:prstClr val="white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7600" y="3200400"/>
            <a:ext cx="436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48"/>
            <a:r>
              <a:rPr lang="en-US" sz="7200" b="1" dirty="0" err="1">
                <a:solidFill>
                  <a:srgbClr val="FF0000"/>
                </a:solidFill>
                <a:latin typeface="HP001 4 hàng" pitchFamily="34" charset="0"/>
              </a:rPr>
              <a:t>Thư</a:t>
            </a:r>
            <a:r>
              <a:rPr lang="en-US" sz="7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itchFamily="34" charset="0"/>
              </a:rPr>
              <a:t>giãn</a:t>
            </a:r>
            <a:endParaRPr lang="en-US" sz="7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77418" y="4316425"/>
            <a:ext cx="1037167" cy="7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728870" y="278293"/>
            <a:ext cx="6096000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VẬN DỤNG</a:t>
            </a:r>
            <a:endParaRPr lang="en-SG" sz="3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24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CFF05D-D91D-4416-B101-B5A22441AEBD}"/>
              </a:ext>
            </a:extLst>
          </p:cNvPr>
          <p:cNvSpPr/>
          <p:nvPr/>
        </p:nvSpPr>
        <p:spPr>
          <a:xfrm>
            <a:off x="622644" y="285750"/>
            <a:ext cx="6254405" cy="1038226"/>
          </a:xfrm>
          <a:prstGeom prst="roundRect">
            <a:avLst/>
          </a:prstGeom>
          <a:solidFill>
            <a:srgbClr val="6ABF7F"/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SG" sz="3200" dirty="0">
              <a:solidFill>
                <a:schemeClr val="tx1"/>
              </a:solidFill>
            </a:endParaRPr>
          </a:p>
        </p:txBody>
      </p:sp>
      <p:pic>
        <p:nvPicPr>
          <p:cNvPr id="14337" name="Picture 1" descr="C:\Users\User\Desktop\GIÁO ÁN 2020 - 2021\MÔN TOÁN\HÌNH ẢNH\trang 1 -50\trang 17\00d4ba90-7c6a-4c45-93e9-32cf8a7634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2114550"/>
            <a:ext cx="3824288" cy="3395662"/>
          </a:xfrm>
          <a:prstGeom prst="rect">
            <a:avLst/>
          </a:prstGeom>
          <a:noFill/>
        </p:spPr>
      </p:pic>
      <p:pic>
        <p:nvPicPr>
          <p:cNvPr id="14338" name="Picture 2" descr="C:\Users\User\Desktop\GIÁO ÁN 2020 - 2021\MÔN TOÁN\HÌNH ẢNH\trang 1 -50\trang 17\8ae2f610-efff-4de0-a5a5-aa52852b48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4862" y="1881187"/>
            <a:ext cx="2962275" cy="3095625"/>
          </a:xfrm>
          <a:prstGeom prst="rect">
            <a:avLst/>
          </a:prstGeom>
          <a:noFill/>
        </p:spPr>
      </p:pic>
      <p:pic>
        <p:nvPicPr>
          <p:cNvPr id="14339" name="Picture 3" descr="C:\Users\User\Desktop\GIÁO ÁN 2020 - 2021\MÔN TOÁN\HÌNH ẢNH\trang 1 -50\trang 17\b4c0751f-a801-425d-aafa-ff68573bb0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8639" y="1795463"/>
            <a:ext cx="3490912" cy="3343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364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2" y="228600"/>
            <a:ext cx="12191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4330" y="1651144"/>
            <a:ext cx="74168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3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1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1733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3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8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2" y="2658111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2" y="569597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7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5" y="6208396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945758" y="910018"/>
            <a:ext cx="77721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980661" y="357806"/>
            <a:ext cx="6096000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KHỞI ĐỘNG</a:t>
            </a:r>
            <a:endParaRPr lang="en-SG" sz="320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GIÁO ÁN 2020 - 2021\MÔN TOÁN\HÌNH ẢNH\trang 1 -50\trang 16\f461d9c5-d37c-4447-a895-8348a40239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8301" y="1121018"/>
            <a:ext cx="9223744" cy="5594401"/>
          </a:xfrm>
          <a:prstGeom prst="rect">
            <a:avLst/>
          </a:prstGeom>
          <a:noFill/>
        </p:spPr>
      </p:pic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C3092DDA-9A5D-42E5-902A-9D7F75B36325}"/>
              </a:ext>
            </a:extLst>
          </p:cNvPr>
          <p:cNvSpPr/>
          <p:nvPr/>
        </p:nvSpPr>
        <p:spPr>
          <a:xfrm>
            <a:off x="358801" y="1572039"/>
            <a:ext cx="2994992" cy="655987"/>
          </a:xfrm>
          <a:prstGeom prst="roundRect">
            <a:avLst/>
          </a:prstGeom>
          <a:solidFill>
            <a:schemeClr val="accent6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SG" sz="3200" dirty="0">
              <a:solidFill>
                <a:schemeClr val="bg1"/>
              </a:solidFill>
            </a:endParaRPr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684912" y="3228561"/>
            <a:ext cx="3312929" cy="1960127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794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0" y="0"/>
            <a:ext cx="5738191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KHÁM PHÁ</a:t>
            </a:r>
            <a:endParaRPr lang="en-SG" sz="3200">
              <a:solidFill>
                <a:srgbClr val="00206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3092DDA-9A5D-42E5-902A-9D7F75B36325}"/>
              </a:ext>
            </a:extLst>
          </p:cNvPr>
          <p:cNvSpPr/>
          <p:nvPr/>
        </p:nvSpPr>
        <p:spPr>
          <a:xfrm>
            <a:off x="149251" y="1191039"/>
            <a:ext cx="2994992" cy="655987"/>
          </a:xfrm>
          <a:prstGeom prst="roundRect">
            <a:avLst/>
          </a:prstGeom>
          <a:solidFill>
            <a:schemeClr val="accent6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SG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User\Desktop\GIÁO ÁN 2020 - 2021\MÔN TOÁN\HÌNH ẢNH\trang 1 -50\trang 16\dd79fcd9-bc1d-4c4a-8d5a-7d7b6f8e89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6550" y="2114550"/>
            <a:ext cx="9048750" cy="2500122"/>
          </a:xfrm>
          <a:prstGeom prst="rect">
            <a:avLst/>
          </a:prstGeom>
          <a:noFill/>
        </p:spPr>
      </p:pic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21DB6211-A65E-44B6-8EC4-FD586E8EF2DC}"/>
              </a:ext>
            </a:extLst>
          </p:cNvPr>
          <p:cNvSpPr/>
          <p:nvPr/>
        </p:nvSpPr>
        <p:spPr>
          <a:xfrm>
            <a:off x="1371600" y="5143501"/>
            <a:ext cx="8934450" cy="11794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SG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67300" y="3581400"/>
            <a:ext cx="514350" cy="533400"/>
          </a:xfrm>
          <a:prstGeom prst="rect">
            <a:avLst/>
          </a:prstGeom>
          <a:solidFill>
            <a:srgbClr val="F3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67450" y="3619500"/>
            <a:ext cx="514350" cy="533400"/>
          </a:xfrm>
          <a:prstGeom prst="rect">
            <a:avLst/>
          </a:prstGeom>
          <a:solidFill>
            <a:srgbClr val="F3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58100" y="3600450"/>
            <a:ext cx="514350" cy="533400"/>
          </a:xfrm>
          <a:prstGeom prst="rect">
            <a:avLst/>
          </a:prstGeom>
          <a:solidFill>
            <a:srgbClr val="F3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010650" y="3619500"/>
            <a:ext cx="514350" cy="533400"/>
          </a:xfrm>
          <a:prstGeom prst="rect">
            <a:avLst/>
          </a:prstGeom>
          <a:solidFill>
            <a:srgbClr val="F3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10750" y="3638550"/>
            <a:ext cx="514350" cy="533400"/>
          </a:xfrm>
          <a:prstGeom prst="rect">
            <a:avLst/>
          </a:prstGeom>
          <a:solidFill>
            <a:srgbClr val="F3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67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44  E" pathEditMode="relative" ptsTypes="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44  E" pathEditMode="relative" ptsTypes="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44  E" pathEditMode="relative" ptsTypes="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44  E" pathEditMode="relative" ptsTypes="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44  E" pathEditMode="relative" ptsTypes="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rrowheads="1"/>
          </p:cNvSpPr>
          <p:nvPr/>
        </p:nvSpPr>
        <p:spPr bwMode="auto">
          <a:xfrm>
            <a:off x="1295400" y="2952750"/>
            <a:ext cx="41148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16" descr="j0305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0"/>
            <a:ext cx="990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j0305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0350" y="2438400"/>
            <a:ext cx="990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j0305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2457450"/>
            <a:ext cx="990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6515100" y="2914650"/>
            <a:ext cx="41148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38400" y="41529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600" y="3943350"/>
            <a:ext cx="211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07889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7CAB017-FE31-45FB-8BB3-7A7BF90CD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32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B3D558-8617-4CB8-84D6-FE48B3054286}"/>
              </a:ext>
            </a:extLst>
          </p:cNvPr>
          <p:cNvSpPr/>
          <p:nvPr/>
        </p:nvSpPr>
        <p:spPr>
          <a:xfrm>
            <a:off x="926410" y="123824"/>
            <a:ext cx="10339180" cy="2038350"/>
          </a:xfrm>
          <a:prstGeom prst="roundRect">
            <a:avLst/>
          </a:prstGeom>
          <a:solidFill>
            <a:srgbClr val="CEF3FE">
              <a:alpha val="68000"/>
            </a:srgb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 TẦM VONG, TAY KHÔNG TAY CÓ</a:t>
            </a:r>
          </a:p>
        </p:txBody>
      </p:sp>
    </p:spTree>
    <p:extLst>
      <p:ext uri="{BB962C8B-B14F-4D97-AF65-F5344CB8AC3E}">
        <p14:creationId xmlns:p14="http://schemas.microsoft.com/office/powerpoint/2010/main" val="161168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5912" y="533400"/>
            <a:ext cx="4660488" cy="5847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0</a:t>
            </a:r>
          </a:p>
        </p:txBody>
      </p:sp>
      <p:pic>
        <p:nvPicPr>
          <p:cNvPr id="5" name="Picture 4" descr="bảng chữ số tiếng việ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48" y="1869558"/>
            <a:ext cx="8596866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728870" y="278293"/>
            <a:ext cx="6096000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THỰC HÀNH</a:t>
            </a:r>
            <a:endParaRPr lang="en-SG" sz="3200" dirty="0">
              <a:solidFill>
                <a:srgbClr val="002060"/>
              </a:solidFill>
            </a:endParaRPr>
          </a:p>
        </p:txBody>
      </p:sp>
      <p:pic>
        <p:nvPicPr>
          <p:cNvPr id="18433" name="Picture 1" descr="C:\Users\User\Desktop\GIÁO ÁN 2020 - 2021\MÔN TOÁN\HÌNH ẢNH\trang 1 -50\trang 17\23341cdd-b694-4006-a8e5-2c880b2d96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1671637"/>
            <a:ext cx="10687050" cy="35147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00250" y="5056221"/>
            <a:ext cx="97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8434" name="Picture 2" descr="C:\Users\User\Desktop\GIÁO ÁN 2020 - 2021\MÔN TOÁN\HÌNH ẢNH\trang 1 -50\trang 17\23341cdd-b694-4006-a8e5-2c880b2d96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1671637"/>
            <a:ext cx="10687050" cy="3514725"/>
          </a:xfrm>
          <a:prstGeom prst="rect">
            <a:avLst/>
          </a:prstGeom>
          <a:noFill/>
        </p:spPr>
      </p:pic>
      <p:pic>
        <p:nvPicPr>
          <p:cNvPr id="18436" name="Picture 4" descr="C:\Users\User\Desktop\GIÁO ÁN 2020 - 2021\MÔN TOÁN\HÌNH ẢNH\trang 1 -50\trang 17\23341cdd-b694-4006-a8e5-2c880b2d96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1671637"/>
            <a:ext cx="10687050" cy="351472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476750" y="5086350"/>
            <a:ext cx="97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5105400"/>
            <a:ext cx="97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67850" y="5105400"/>
            <a:ext cx="97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758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User\Desktop\GIÁO ÁN 2020 - 2021\MÔN TOÁN\HÌNH ẢNH\trang 1 -50\trang 17\58e991d6-6c67-43e2-ad34-542d5c723227.jpg"/>
          <p:cNvPicPr>
            <a:picLocks noChangeAspect="1" noChangeArrowheads="1"/>
          </p:cNvPicPr>
          <p:nvPr/>
        </p:nvPicPr>
        <p:blipFill rotWithShape="1">
          <a:blip r:embed="rId2"/>
          <a:srcRect l="15240" t="20427" r="10665"/>
          <a:stretch/>
        </p:blipFill>
        <p:spPr bwMode="auto">
          <a:xfrm>
            <a:off x="1722474" y="2009552"/>
            <a:ext cx="8778507" cy="237593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85237" y="4298212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95037" y="4336312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7184" y="4311059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4447" y="4279163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F26FC-DB1F-4425-A161-DAD8DA836C5A}"/>
              </a:ext>
            </a:extLst>
          </p:cNvPr>
          <p:cNvSpPr txBox="1"/>
          <p:nvPr/>
        </p:nvSpPr>
        <p:spPr>
          <a:xfrm>
            <a:off x="1222744" y="882502"/>
            <a:ext cx="4646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8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User\Desktop\GIÁO ÁN 2020 - 2021\MÔN TOÁN\HÌNH ẢNH\trang 1 -50\trang 17\b546eca1-f966-40d8-a6d9-d709a1d0cd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12192000" cy="54864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838700" y="2171699"/>
            <a:ext cx="742950" cy="12001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19750" y="2171700"/>
            <a:ext cx="742950" cy="1209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43750" y="2162840"/>
            <a:ext cx="800100" cy="1209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62900" y="2169041"/>
            <a:ext cx="762000" cy="1209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505950" y="2152650"/>
            <a:ext cx="7620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00500" y="3790950"/>
            <a:ext cx="838200" cy="120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00700" y="3790950"/>
            <a:ext cx="762000" cy="1181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00800" y="3790950"/>
            <a:ext cx="762000" cy="120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943850" y="3790950"/>
            <a:ext cx="781050" cy="1181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495317" y="3799367"/>
            <a:ext cx="800100" cy="1181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6652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136</Words>
  <Application>Microsoft Office PowerPoint</Application>
  <PresentationFormat>Widescreen</PresentationFormat>
  <Paragraphs>42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Gill Sans MT</vt:lpstr>
      <vt:lpstr>Goudy Old Style</vt:lpstr>
      <vt:lpstr>HP001 4 hàng</vt:lpstr>
      <vt:lpstr>Times New Roman</vt:lpstr>
      <vt:lpstr>方正粗圆简体</vt:lpstr>
      <vt:lpstr>ClassicFrameVTI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: trên- dưới, trái – phải, trước-  sau, ở giữa</dc:title>
  <dc:creator>1</dc:creator>
  <cp:lastModifiedBy>DELL</cp:lastModifiedBy>
  <cp:revision>43</cp:revision>
  <dcterms:created xsi:type="dcterms:W3CDTF">2020-08-10T03:18:16Z</dcterms:created>
  <dcterms:modified xsi:type="dcterms:W3CDTF">2025-02-07T05:26:26Z</dcterms:modified>
</cp:coreProperties>
</file>