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1" r:id="rId2"/>
    <p:sldId id="307" r:id="rId3"/>
    <p:sldId id="343" r:id="rId4"/>
    <p:sldId id="342" r:id="rId5"/>
    <p:sldId id="348" r:id="rId6"/>
    <p:sldId id="294" r:id="rId7"/>
    <p:sldId id="358" r:id="rId8"/>
    <p:sldId id="336" r:id="rId9"/>
    <p:sldId id="335" r:id="rId10"/>
    <p:sldId id="359" r:id="rId11"/>
    <p:sldId id="360" r:id="rId12"/>
    <p:sldId id="362" r:id="rId13"/>
    <p:sldId id="363" r:id="rId14"/>
    <p:sldId id="369" r:id="rId15"/>
    <p:sldId id="365" r:id="rId16"/>
    <p:sldId id="366" r:id="rId17"/>
    <p:sldId id="367" r:id="rId18"/>
    <p:sldId id="345" r:id="rId19"/>
    <p:sldId id="368" r:id="rId20"/>
    <p:sldId id="352" r:id="rId21"/>
    <p:sldId id="322" r:id="rId22"/>
    <p:sldId id="356" r:id="rId23"/>
    <p:sldId id="310" r:id="rId24"/>
    <p:sldId id="357" r:id="rId25"/>
    <p:sldId id="290" r:id="rId26"/>
    <p:sldId id="353" r:id="rId27"/>
    <p:sldId id="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C7D"/>
    <a:srgbClr val="FA7856"/>
    <a:srgbClr val="FDC99E"/>
    <a:srgbClr val="FFC38C"/>
    <a:srgbClr val="FEFE67"/>
    <a:srgbClr val="FCB291"/>
    <a:srgbClr val="FB926B"/>
    <a:srgbClr val="EAF5FA"/>
    <a:srgbClr val="20E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53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5D2F0-6D3B-4BA4-8A9C-78DC5A02A07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0C5C9-8965-4EBE-AA40-DCA1520639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821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65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174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314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828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8325228" y="654542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62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818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994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277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54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075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44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594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261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DFC55-2F69-4798-B242-45634941A1C8}" type="datetimeFigureOut">
              <a:rPr lang="en-SG" smtClean="0"/>
              <a:t>25/11/2024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89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9351" y="37091"/>
            <a:ext cx="69653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2483546" y="1844824"/>
            <a:ext cx="8004942" cy="14714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-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um, up (Tiết 2)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6467" y="4149080"/>
            <a:ext cx="5016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Khánh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0" y="1052736"/>
            <a:ext cx="213360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E37A7A-D1B6-3872-F5A5-E6E9E138A31C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6D14A-2477-BA4E-93D4-11E3480C9812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B6D140-5B86-6838-0331-B79AE1074DF3}"/>
              </a:ext>
            </a:extLst>
          </p:cNvPr>
          <p:cNvCxnSpPr>
            <a:cxnSpLocks/>
          </p:cNvCxnSpPr>
          <p:nvPr/>
        </p:nvCxnSpPr>
        <p:spPr>
          <a:xfrm>
            <a:off x="119336" y="5085184"/>
            <a:ext cx="208823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8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C5375-CD98-61A7-AC51-0A003D2B11CA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11F9D-2633-2D46-D2D6-D6A9DB8E70ED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B6D140-5B86-6838-0331-B79AE1074DF3}"/>
              </a:ext>
            </a:extLst>
          </p:cNvPr>
          <p:cNvCxnSpPr>
            <a:cxnSpLocks/>
          </p:cNvCxnSpPr>
          <p:nvPr/>
        </p:nvCxnSpPr>
        <p:spPr>
          <a:xfrm>
            <a:off x="9840416" y="5085184"/>
            <a:ext cx="223224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448AB-C49E-FC27-3B84-4E64F7A75289}"/>
              </a:ext>
            </a:extLst>
          </p:cNvPr>
          <p:cNvCxnSpPr>
            <a:cxnSpLocks/>
          </p:cNvCxnSpPr>
          <p:nvPr/>
        </p:nvCxnSpPr>
        <p:spPr>
          <a:xfrm>
            <a:off x="47328" y="5733256"/>
            <a:ext cx="1800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92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.mp4">
            <a:hlinkClick r:id="" action="ppaction://media"/>
            <a:extLst>
              <a:ext uri="{FF2B5EF4-FFF2-40B4-BE49-F238E27FC236}">
                <a16:creationId xmlns:a16="http://schemas.microsoft.com/office/drawing/2014/main" id="{AB5B4E34-6CE7-5AA3-FC2F-90E44AE134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39.28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37381"/>
            <a:ext cx="1403648" cy="1009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4EA440-80CE-3F09-DF51-19D7C4334F31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530DF9-33C5-655E-6B53-8D6BCD2BF7F8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D134-4F0E-1035-DB2E-623D5D1D7A3E}"/>
              </a:ext>
            </a:extLst>
          </p:cNvPr>
          <p:cNvSpPr txBox="1"/>
          <p:nvPr/>
        </p:nvSpPr>
        <p:spPr>
          <a:xfrm>
            <a:off x="407368" y="2132856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1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DE36F-C153-59E7-C14E-C85D67FB81E7}"/>
              </a:ext>
            </a:extLst>
          </p:cNvPr>
          <p:cNvSpPr txBox="1"/>
          <p:nvPr/>
        </p:nvSpPr>
        <p:spPr>
          <a:xfrm>
            <a:off x="10039548" y="3583538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5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D1000-3A77-94EA-3030-77D8FCD9F492}"/>
              </a:ext>
            </a:extLst>
          </p:cNvPr>
          <p:cNvSpPr txBox="1"/>
          <p:nvPr/>
        </p:nvSpPr>
        <p:spPr>
          <a:xfrm>
            <a:off x="341784" y="3589651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4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ADE6B-51C3-2903-3FF8-E457948BD203}"/>
              </a:ext>
            </a:extLst>
          </p:cNvPr>
          <p:cNvSpPr txBox="1"/>
          <p:nvPr/>
        </p:nvSpPr>
        <p:spPr>
          <a:xfrm>
            <a:off x="11449992" y="2170956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3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43916-A056-3111-A384-6AB0DCC31044}"/>
              </a:ext>
            </a:extLst>
          </p:cNvPr>
          <p:cNvSpPr txBox="1"/>
          <p:nvPr/>
        </p:nvSpPr>
        <p:spPr>
          <a:xfrm>
            <a:off x="5663952" y="2196355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2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BA3C6-3E35-C259-D4FB-025ADBDD4B23}"/>
              </a:ext>
            </a:extLst>
          </p:cNvPr>
          <p:cNvSpPr txBox="1"/>
          <p:nvPr/>
        </p:nvSpPr>
        <p:spPr>
          <a:xfrm>
            <a:off x="9857320" y="4281557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6</a:t>
            </a:r>
            <a:endParaRPr lang="en-SG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455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6066E4-8E20-C1D5-A305-D8E26225DEDC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1D22E6-214C-5A9F-4E66-E83F8B562C54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D134-4F0E-1035-DB2E-623D5D1D7A3E}"/>
              </a:ext>
            </a:extLst>
          </p:cNvPr>
          <p:cNvSpPr txBox="1"/>
          <p:nvPr/>
        </p:nvSpPr>
        <p:spPr>
          <a:xfrm>
            <a:off x="407368" y="2170956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1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43916-A056-3111-A384-6AB0DCC31044}"/>
              </a:ext>
            </a:extLst>
          </p:cNvPr>
          <p:cNvSpPr txBox="1"/>
          <p:nvPr/>
        </p:nvSpPr>
        <p:spPr>
          <a:xfrm>
            <a:off x="5663952" y="2208278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2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D1000-3A77-94EA-3030-77D8FCD9F492}"/>
              </a:ext>
            </a:extLst>
          </p:cNvPr>
          <p:cNvSpPr txBox="1"/>
          <p:nvPr/>
        </p:nvSpPr>
        <p:spPr>
          <a:xfrm>
            <a:off x="360760" y="3619804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4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ADE6B-51C3-2903-3FF8-E457948BD203}"/>
              </a:ext>
            </a:extLst>
          </p:cNvPr>
          <p:cNvSpPr txBox="1"/>
          <p:nvPr/>
        </p:nvSpPr>
        <p:spPr>
          <a:xfrm>
            <a:off x="11467404" y="2204864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3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DE36F-C153-59E7-C14E-C85D67FB81E7}"/>
              </a:ext>
            </a:extLst>
          </p:cNvPr>
          <p:cNvSpPr txBox="1"/>
          <p:nvPr/>
        </p:nvSpPr>
        <p:spPr>
          <a:xfrm>
            <a:off x="10071868" y="3610332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5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BA3C6-3E35-C259-D4FB-025ADBDD4B23}"/>
              </a:ext>
            </a:extLst>
          </p:cNvPr>
          <p:cNvSpPr txBox="1"/>
          <p:nvPr/>
        </p:nvSpPr>
        <p:spPr>
          <a:xfrm>
            <a:off x="9863037" y="4283619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6</a:t>
            </a:r>
            <a:endParaRPr lang="en-SG" sz="22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B86F7D-A2BA-A7D9-D5B3-06B90095AA92}"/>
              </a:ext>
            </a:extLst>
          </p:cNvPr>
          <p:cNvCxnSpPr>
            <a:cxnSpLocks/>
          </p:cNvCxnSpPr>
          <p:nvPr/>
        </p:nvCxnSpPr>
        <p:spPr>
          <a:xfrm>
            <a:off x="421803" y="3018160"/>
            <a:ext cx="49541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B8003D-8592-7EF7-2523-61F99F127B60}"/>
              </a:ext>
            </a:extLst>
          </p:cNvPr>
          <p:cNvCxnSpPr>
            <a:cxnSpLocks/>
          </p:cNvCxnSpPr>
          <p:nvPr/>
        </p:nvCxnSpPr>
        <p:spPr>
          <a:xfrm flipV="1">
            <a:off x="5556075" y="3018160"/>
            <a:ext cx="5508477" cy="145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2F76DC-5206-186A-3406-10B7736994E6}"/>
              </a:ext>
            </a:extLst>
          </p:cNvPr>
          <p:cNvCxnSpPr/>
          <p:nvPr/>
        </p:nvCxnSpPr>
        <p:spPr>
          <a:xfrm>
            <a:off x="11481901" y="3025440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9E15F5-9C45-C2EB-5B76-805AF7E4A6CD}"/>
              </a:ext>
            </a:extLst>
          </p:cNvPr>
          <p:cNvCxnSpPr>
            <a:cxnSpLocks/>
          </p:cNvCxnSpPr>
          <p:nvPr/>
        </p:nvCxnSpPr>
        <p:spPr>
          <a:xfrm>
            <a:off x="119844" y="3704332"/>
            <a:ext cx="63361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6C6232-75B9-E626-9CD7-D9CD8EA3435C}"/>
              </a:ext>
            </a:extLst>
          </p:cNvPr>
          <p:cNvCxnSpPr>
            <a:cxnSpLocks/>
          </p:cNvCxnSpPr>
          <p:nvPr/>
        </p:nvCxnSpPr>
        <p:spPr>
          <a:xfrm>
            <a:off x="457807" y="4390504"/>
            <a:ext cx="92747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BC7993-69C9-3BCC-FAA5-5EEAB6C74A6B}"/>
              </a:ext>
            </a:extLst>
          </p:cNvPr>
          <p:cNvCxnSpPr>
            <a:cxnSpLocks/>
          </p:cNvCxnSpPr>
          <p:nvPr/>
        </p:nvCxnSpPr>
        <p:spPr>
          <a:xfrm>
            <a:off x="10128448" y="4365104"/>
            <a:ext cx="1857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99B66E-C807-6AF1-3F77-7C14F7047799}"/>
              </a:ext>
            </a:extLst>
          </p:cNvPr>
          <p:cNvCxnSpPr>
            <a:cxnSpLocks/>
          </p:cNvCxnSpPr>
          <p:nvPr/>
        </p:nvCxnSpPr>
        <p:spPr>
          <a:xfrm>
            <a:off x="119844" y="5013176"/>
            <a:ext cx="91445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6FB3D3-6F96-307D-2C96-6133D42833A8}"/>
              </a:ext>
            </a:extLst>
          </p:cNvPr>
          <p:cNvCxnSpPr>
            <a:cxnSpLocks/>
          </p:cNvCxnSpPr>
          <p:nvPr/>
        </p:nvCxnSpPr>
        <p:spPr>
          <a:xfrm>
            <a:off x="9876420" y="5025650"/>
            <a:ext cx="2196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DFB757-AAFE-844E-06A1-57C3B31F0F52}"/>
              </a:ext>
            </a:extLst>
          </p:cNvPr>
          <p:cNvCxnSpPr>
            <a:cxnSpLocks/>
          </p:cNvCxnSpPr>
          <p:nvPr/>
        </p:nvCxnSpPr>
        <p:spPr>
          <a:xfrm>
            <a:off x="119336" y="5733256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7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  <p:bldP spid="8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6066E4-8E20-C1D5-A305-D8E26225DEDC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1D22E6-214C-5A9F-4E66-E83F8B562C54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D134-4F0E-1035-DB2E-623D5D1D7A3E}"/>
              </a:ext>
            </a:extLst>
          </p:cNvPr>
          <p:cNvSpPr txBox="1"/>
          <p:nvPr/>
        </p:nvSpPr>
        <p:spPr>
          <a:xfrm>
            <a:off x="411560" y="2170956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1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43916-A056-3111-A384-6AB0DCC31044}"/>
              </a:ext>
            </a:extLst>
          </p:cNvPr>
          <p:cNvSpPr txBox="1"/>
          <p:nvPr/>
        </p:nvSpPr>
        <p:spPr>
          <a:xfrm>
            <a:off x="5638552" y="2208278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2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D1000-3A77-94EA-3030-77D8FCD9F492}"/>
              </a:ext>
            </a:extLst>
          </p:cNvPr>
          <p:cNvSpPr txBox="1"/>
          <p:nvPr/>
        </p:nvSpPr>
        <p:spPr>
          <a:xfrm>
            <a:off x="360760" y="3619804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4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ADE6B-51C3-2903-3FF8-E457948BD203}"/>
              </a:ext>
            </a:extLst>
          </p:cNvPr>
          <p:cNvSpPr txBox="1"/>
          <p:nvPr/>
        </p:nvSpPr>
        <p:spPr>
          <a:xfrm>
            <a:off x="11454704" y="2206025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3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DE36F-C153-59E7-C14E-C85D67FB81E7}"/>
              </a:ext>
            </a:extLst>
          </p:cNvPr>
          <p:cNvSpPr txBox="1"/>
          <p:nvPr/>
        </p:nvSpPr>
        <p:spPr>
          <a:xfrm>
            <a:off x="10071868" y="3610332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5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BA3C6-3E35-C259-D4FB-025ADBDD4B23}"/>
              </a:ext>
            </a:extLst>
          </p:cNvPr>
          <p:cNvSpPr txBox="1"/>
          <p:nvPr/>
        </p:nvSpPr>
        <p:spPr>
          <a:xfrm>
            <a:off x="9863037" y="4283619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6</a:t>
            </a:r>
            <a:endParaRPr lang="en-SG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  <p:bldP spid="8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A4EDF3-1F41-1F99-ED76-75F0D75604FD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BB3DF2-7A25-2175-F1EC-E66402AEE45B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D134-4F0E-1035-DB2E-623D5D1D7A3E}"/>
              </a:ext>
            </a:extLst>
          </p:cNvPr>
          <p:cNvSpPr txBox="1"/>
          <p:nvPr/>
        </p:nvSpPr>
        <p:spPr>
          <a:xfrm>
            <a:off x="58450" y="2527965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1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43916-A056-3111-A384-6AB0DCC31044}"/>
              </a:ext>
            </a:extLst>
          </p:cNvPr>
          <p:cNvSpPr txBox="1"/>
          <p:nvPr/>
        </p:nvSpPr>
        <p:spPr>
          <a:xfrm>
            <a:off x="47328" y="3934217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2</a:t>
            </a:r>
            <a:endParaRPr lang="en-SG" sz="22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28D007-B887-432B-DE9B-1D960B0D75CD}"/>
              </a:ext>
            </a:extLst>
          </p:cNvPr>
          <p:cNvCxnSpPr/>
          <p:nvPr/>
        </p:nvCxnSpPr>
        <p:spPr>
          <a:xfrm flipH="1">
            <a:off x="6600056" y="3068960"/>
            <a:ext cx="360040" cy="648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C98381-E347-34AE-B5C0-20BDD65ABC55}"/>
              </a:ext>
            </a:extLst>
          </p:cNvPr>
          <p:cNvCxnSpPr/>
          <p:nvPr/>
        </p:nvCxnSpPr>
        <p:spPr>
          <a:xfrm flipH="1">
            <a:off x="6752456" y="3068960"/>
            <a:ext cx="360040" cy="648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7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6548B-73FC-9226-2FCA-BE36352CF1D6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B91F7-B5DE-B550-FD3D-D2439EB4B83E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22FACC-32D8-6347-C866-04F56C5F97A0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08FE5-256D-4ADA-0C7D-1AFBE7002768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230214-623B-D922-4870-984297DCF761}"/>
              </a:ext>
            </a:extLst>
          </p:cNvPr>
          <p:cNvCxnSpPr>
            <a:cxnSpLocks/>
          </p:cNvCxnSpPr>
          <p:nvPr/>
        </p:nvCxnSpPr>
        <p:spPr>
          <a:xfrm>
            <a:off x="6456040" y="3068960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371A8F-9846-D1CB-DE82-0F2BF195BA93}"/>
              </a:ext>
            </a:extLst>
          </p:cNvPr>
          <p:cNvCxnSpPr>
            <a:cxnSpLocks/>
          </p:cNvCxnSpPr>
          <p:nvPr/>
        </p:nvCxnSpPr>
        <p:spPr>
          <a:xfrm>
            <a:off x="3071664" y="3717032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0F826F-14FF-2E2D-66F9-C29E04E8C4DF}"/>
              </a:ext>
            </a:extLst>
          </p:cNvPr>
          <p:cNvCxnSpPr>
            <a:cxnSpLocks/>
          </p:cNvCxnSpPr>
          <p:nvPr/>
        </p:nvCxnSpPr>
        <p:spPr>
          <a:xfrm>
            <a:off x="8184232" y="4437112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0548EF-F7FA-6673-B832-5CFA32C05544}"/>
              </a:ext>
            </a:extLst>
          </p:cNvPr>
          <p:cNvCxnSpPr>
            <a:cxnSpLocks/>
          </p:cNvCxnSpPr>
          <p:nvPr/>
        </p:nvCxnSpPr>
        <p:spPr>
          <a:xfrm>
            <a:off x="7680176" y="5085184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60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C52D65D-B866-1137-51B7-767A64FAE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119336" y="1556792"/>
            <a:ext cx="12072664" cy="5328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E0ED78-7FE8-EA8E-0974-5E4924B4322A}"/>
              </a:ext>
            </a:extLst>
          </p:cNvPr>
          <p:cNvGrpSpPr/>
          <p:nvPr/>
        </p:nvGrpSpPr>
        <p:grpSpPr>
          <a:xfrm>
            <a:off x="119336" y="1556792"/>
            <a:ext cx="12072664" cy="2808312"/>
            <a:chOff x="119336" y="1556792"/>
            <a:chExt cx="12072664" cy="28083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A803D3-6B81-565D-344A-9BA40DB6013A}"/>
                </a:ext>
              </a:extLst>
            </p:cNvPr>
            <p:cNvSpPr/>
            <p:nvPr/>
          </p:nvSpPr>
          <p:spPr>
            <a:xfrm>
              <a:off x="119336" y="1556792"/>
              <a:ext cx="12072664" cy="2050544"/>
            </a:xfrm>
            <a:prstGeom prst="rect">
              <a:avLst/>
            </a:prstGeom>
            <a:solidFill>
              <a:srgbClr val="EAF5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9C74E9-0E6E-B00C-B362-59C2B7EE9B0F}"/>
                </a:ext>
              </a:extLst>
            </p:cNvPr>
            <p:cNvSpPr/>
            <p:nvPr/>
          </p:nvSpPr>
          <p:spPr>
            <a:xfrm>
              <a:off x="191344" y="3645024"/>
              <a:ext cx="2448272" cy="720080"/>
            </a:xfrm>
            <a:prstGeom prst="rect">
              <a:avLst/>
            </a:prstGeom>
            <a:solidFill>
              <a:srgbClr val="EAF5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448BB3-7EC3-EAFA-CEC2-227680B46829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61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.mp4">
            <a:hlinkClick r:id="" action="ppaction://media"/>
            <a:extLst>
              <a:ext uri="{FF2B5EF4-FFF2-40B4-BE49-F238E27FC236}">
                <a16:creationId xmlns:a16="http://schemas.microsoft.com/office/drawing/2014/main" id="{0F5EEB1A-C880-3E12-ECC3-4C03990C9E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39.28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48345"/>
            <a:ext cx="1403648" cy="1009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D5F1F9-56BF-4364-AB76-1457842355D3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AB28C0-BBE8-8F30-5032-3D86C68A1203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98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455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sợi rơm vàng Hai sợi vàng rơm. Nhạc Thiếu Nhi Vui Nhộn Hay Nhất SimleKids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55.9664" end="48082.33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357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0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r="11612"/>
          <a:stretch/>
        </p:blipFill>
        <p:spPr>
          <a:xfrm>
            <a:off x="191344" y="1808820"/>
            <a:ext cx="11809312" cy="4140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E7348-EBE0-215C-C7C2-0C4780033233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19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9CA3AB87-6343-6700-2948-7C59AEF51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84785"/>
            <a:ext cx="11881320" cy="4752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D729FB-736E-2E46-0637-89982B329D2B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36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AEEAD8-A737-AFF6-8B50-90FFEE477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40F2FF-07B9-BB9F-58A1-21E455717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832" y="1882567"/>
            <a:ext cx="655272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 pitchFamily="18" charset="0"/>
              </a:defRPr>
            </a:lvl2pPr>
            <a:lvl3pPr>
              <a:defRPr>
                <a:solidFill>
                  <a:schemeClr val="tx2"/>
                </a:solidFill>
                <a:latin typeface="Goudy Old Style" pitchFamily="18" charset="0"/>
              </a:defRPr>
            </a:lvl3pPr>
            <a:lvl4pPr>
              <a:defRPr sz="1600">
                <a:solidFill>
                  <a:schemeClr val="tx2"/>
                </a:solidFill>
                <a:latin typeface="Goudy Old Style" pitchFamily="18" charset="0"/>
              </a:defRPr>
            </a:lvl4pPr>
            <a:lvl5pPr>
              <a:defRPr sz="1600">
                <a:solidFill>
                  <a:schemeClr val="tx2"/>
                </a:solidFill>
                <a:latin typeface="Goudy Old Style" pitchFamily="18" charset="0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9pPr>
          </a:lstStyle>
          <a:p>
            <a:pPr algn="ctr" eaLnBrk="1" hangingPunct="1"/>
            <a:r>
              <a:rPr lang="en-US" altLang="zh-CN" sz="8000" b="1">
                <a:solidFill>
                  <a:srgbClr val="0070C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Trò chơi “Tiếp sức”</a:t>
            </a:r>
          </a:p>
        </p:txBody>
      </p:sp>
      <p:pic>
        <p:nvPicPr>
          <p:cNvPr id="4" name="đồng hồ.mp4">
            <a:hlinkClick r:id="" action="ppaction://media"/>
            <a:extLst>
              <a:ext uri="{FF2B5EF4-FFF2-40B4-BE49-F238E27FC236}">
                <a16:creationId xmlns:a16="http://schemas.microsoft.com/office/drawing/2014/main" id="{908F2091-7A2E-CB5A-5973-E3088BDF42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39.2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6516" y="0"/>
            <a:ext cx="1403648" cy="1009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51E30-73DC-BFAB-7467-309A9221ADFD}"/>
              </a:ext>
            </a:extLst>
          </p:cNvPr>
          <p:cNvSpPr txBox="1"/>
          <p:nvPr/>
        </p:nvSpPr>
        <p:spPr>
          <a:xfrm>
            <a:off x="2639616" y="116633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996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4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455"/>
                            </p:stCondLst>
                            <p:childTnLst>
                              <p:par>
                                <p:cTn id="1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51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0"/>
            <a:ext cx="12192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1664" y="1700808"/>
            <a:ext cx="55626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56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artoon of a person and a child reading a newspaper&#10;&#10;Description automatically generated">
            <a:extLst>
              <a:ext uri="{FF2B5EF4-FFF2-40B4-BE49-F238E27FC236}">
                <a16:creationId xmlns:a16="http://schemas.microsoft.com/office/drawing/2014/main" id="{6B478A9F-75F7-E76E-6883-A539C449C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hau yeu ba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FA5A868A-ED51-9D6B-21D9-7C75FF4C6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36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708920"/>
            <a:ext cx="12072664" cy="4149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85" y="5013176"/>
            <a:ext cx="4103883" cy="16561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7F0EB5-0300-DE97-197A-CFECE9382051}"/>
              </a:ext>
            </a:extLst>
          </p:cNvPr>
          <p:cNvSpPr/>
          <p:nvPr/>
        </p:nvSpPr>
        <p:spPr>
          <a:xfrm>
            <a:off x="2641944" y="715129"/>
            <a:ext cx="7254881" cy="1561743"/>
          </a:xfrm>
          <a:prstGeom prst="round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GB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trân trọng c</a:t>
            </a:r>
            <a:r>
              <a:rPr lang="vi-VN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ảm </a:t>
            </a:r>
            <a:r>
              <a:rPr lang="vi-VN" sz="5400" b="1" kern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 </a:t>
            </a:r>
            <a:r>
              <a:rPr lang="vi-VN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 cô</a:t>
            </a:r>
            <a:r>
              <a:rPr lang="en-US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các em</a:t>
            </a:r>
            <a:r>
              <a:rPr lang="vi-VN" sz="5400" b="1" ker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5400" b="1" kern="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group of red hearts&#10;&#10;Description automatically generated">
            <a:extLst>
              <a:ext uri="{FF2B5EF4-FFF2-40B4-BE49-F238E27FC236}">
                <a16:creationId xmlns:a16="http://schemas.microsoft.com/office/drawing/2014/main" id="{EC0E919D-AF2E-445B-8247-A337D051F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149284"/>
            <a:ext cx="1267817" cy="1267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oup of red hearts&#10;&#10;Description automatically generated">
            <a:extLst>
              <a:ext uri="{FF2B5EF4-FFF2-40B4-BE49-F238E27FC236}">
                <a16:creationId xmlns:a16="http://schemas.microsoft.com/office/drawing/2014/main" id="{6807779F-1075-499C-83B1-99B51194A8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775" y="1136802"/>
            <a:ext cx="1267817" cy="1267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25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mph" presetSubtype="2" repeatCount="indefinite" accel="22000" decel="41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49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0" grpId="1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8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2B3853-3B67-0341-C0E9-A22AA16A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9"/>
            <a:ext cx="12192000" cy="515719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80B63-ACC6-DA6E-D860-DB29A6DAAF4E}"/>
              </a:ext>
            </a:extLst>
          </p:cNvPr>
          <p:cNvSpPr txBox="1"/>
          <p:nvPr/>
        </p:nvSpPr>
        <p:spPr>
          <a:xfrm>
            <a:off x="3863752" y="2264092"/>
            <a:ext cx="54726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VÀ HÀ</a:t>
            </a:r>
          </a:p>
          <a:p>
            <a:pPr algn="ctr"/>
            <a:endParaRPr lang="en-US">
              <a:latin typeface=".VnArabiaH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17C1F-C09D-99D6-AB1C-DA824E9B05DC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82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BE5560-00D1-B91D-E320-E45B2FDBC53F}"/>
              </a:ext>
            </a:extLst>
          </p:cNvPr>
          <p:cNvSpPr/>
          <p:nvPr/>
        </p:nvSpPr>
        <p:spPr>
          <a:xfrm>
            <a:off x="2711624" y="2204864"/>
            <a:ext cx="6984776" cy="2880320"/>
          </a:xfrm>
          <a:prstGeom prst="rect">
            <a:avLst/>
          </a:prstGeom>
          <a:noFill/>
          <a:ln>
            <a:solidFill>
              <a:srgbClr val="EAF5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</a:t>
            </a:r>
            <a:r>
              <a:rPr lang="en-US" sz="88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endParaRPr lang="en-US" sz="19900" b="1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C4DF9-9357-9EB1-830E-DEA9D86429E2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6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27728" y="1531542"/>
            <a:ext cx="12188952" cy="5608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D392C3-64B8-62D0-EC68-E0EC9D9A15FB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94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DA6691B-0A8F-42D0-CC26-0AD0778BA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925679"/>
              </p:ext>
            </p:extLst>
          </p:nvPr>
        </p:nvGraphicFramePr>
        <p:xfrm>
          <a:off x="2495600" y="4999072"/>
          <a:ext cx="741682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6">
                  <a:extLst>
                    <a:ext uri="{9D8B030D-6E8A-4147-A177-3AD203B41FA5}">
                      <a16:colId xmlns:a16="http://schemas.microsoft.com/office/drawing/2014/main" val="2375008635"/>
                    </a:ext>
                  </a:extLst>
                </a:gridCol>
                <a:gridCol w="1854206">
                  <a:extLst>
                    <a:ext uri="{9D8B030D-6E8A-4147-A177-3AD203B41FA5}">
                      <a16:colId xmlns:a16="http://schemas.microsoft.com/office/drawing/2014/main" val="143720140"/>
                    </a:ext>
                  </a:extLst>
                </a:gridCol>
                <a:gridCol w="1854206">
                  <a:extLst>
                    <a:ext uri="{9D8B030D-6E8A-4147-A177-3AD203B41FA5}">
                      <a16:colId xmlns:a16="http://schemas.microsoft.com/office/drawing/2014/main" val="3857673071"/>
                    </a:ext>
                  </a:extLst>
                </a:gridCol>
                <a:gridCol w="1854206">
                  <a:extLst>
                    <a:ext uri="{9D8B030D-6E8A-4147-A177-3AD203B41FA5}">
                      <a16:colId xmlns:a16="http://schemas.microsoft.com/office/drawing/2014/main" val="3272743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66553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47AB712-9559-C6F1-7251-B75A63FC726C}"/>
              </a:ext>
            </a:extLst>
          </p:cNvPr>
          <p:cNvSpPr txBox="1"/>
          <p:nvPr/>
        </p:nvSpPr>
        <p:spPr>
          <a:xfrm>
            <a:off x="2178444" y="5865068"/>
            <a:ext cx="228600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5E7549-E186-2AB3-113A-C29266418D42}"/>
              </a:ext>
            </a:extLst>
          </p:cNvPr>
          <p:cNvSpPr txBox="1"/>
          <p:nvPr/>
        </p:nvSpPr>
        <p:spPr>
          <a:xfrm>
            <a:off x="4278646" y="5845348"/>
            <a:ext cx="228600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tùm 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19805-BCCE-F4DB-9F5D-E8627C0DDC04}"/>
              </a:ext>
            </a:extLst>
          </p:cNvPr>
          <p:cNvSpPr txBox="1"/>
          <p:nvPr/>
        </p:nvSpPr>
        <p:spPr>
          <a:xfrm>
            <a:off x="6378848" y="5845348"/>
            <a:ext cx="228600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 kim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2B5601-50A8-E105-2086-41AD9A1F8198}"/>
              </a:ext>
            </a:extLst>
          </p:cNvPr>
          <p:cNvSpPr txBox="1"/>
          <p:nvPr/>
        </p:nvSpPr>
        <p:spPr>
          <a:xfrm>
            <a:off x="8337376" y="5835699"/>
            <a:ext cx="228600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tủm tỉm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E4F3EF-058E-1787-CFB4-0A4FCAB1EA26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69EFD-ECB1-FD72-03F2-397927A351C2}"/>
              </a:ext>
            </a:extLst>
          </p:cNvPr>
          <p:cNvSpPr txBox="1"/>
          <p:nvPr/>
        </p:nvSpPr>
        <p:spPr>
          <a:xfrm>
            <a:off x="6170434" y="2381633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B1573-18B6-4B9D-97D6-124F78F59750}"/>
              </a:ext>
            </a:extLst>
          </p:cNvPr>
          <p:cNvSpPr txBox="1"/>
          <p:nvPr/>
        </p:nvSpPr>
        <p:spPr>
          <a:xfrm>
            <a:off x="2986956" y="3066144"/>
            <a:ext cx="2026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um tùm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BB414-85C5-B5D2-2F11-3DFB33F86325}"/>
              </a:ext>
            </a:extLst>
          </p:cNvPr>
          <p:cNvSpPr txBox="1"/>
          <p:nvPr/>
        </p:nvSpPr>
        <p:spPr>
          <a:xfrm>
            <a:off x="5165243" y="446135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">
                <a:latin typeface="Arial" panose="020B0604020202020204" pitchFamily="34" charset="0"/>
                <a:cs typeface="Arial" panose="020B0604020202020204" pitchFamily="34" charset="0"/>
              </a:rPr>
              <a:t>lỗ kim</a:t>
            </a:r>
            <a:endParaRPr lang="en-US" sz="3600" spc="6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CCD69-3561-6CB9-AEAD-F793B62CFB60}"/>
              </a:ext>
            </a:extLst>
          </p:cNvPr>
          <p:cNvSpPr txBox="1"/>
          <p:nvPr/>
        </p:nvSpPr>
        <p:spPr>
          <a:xfrm>
            <a:off x="7514749" y="4472761"/>
            <a:ext cx="190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">
                <a:latin typeface="Arial" panose="020B0604020202020204" pitchFamily="34" charset="0"/>
                <a:cs typeface="Arial" panose="020B0604020202020204" pitchFamily="34" charset="0"/>
              </a:rPr>
              <a:t>tủm tỉm</a:t>
            </a:r>
            <a:endParaRPr lang="en-US" sz="3600" spc="6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C65B7-10D3-2A12-5932-738D01E6C1F1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993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06F3AB-A02A-E9DB-B6A0-B94067179B66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EFBD61-E124-5287-2B1A-1C072A697F5F}"/>
              </a:ext>
            </a:extLst>
          </p:cNvPr>
          <p:cNvSpPr/>
          <p:nvPr/>
        </p:nvSpPr>
        <p:spPr>
          <a:xfrm>
            <a:off x="0" y="1518054"/>
            <a:ext cx="12191999" cy="4143194"/>
          </a:xfrm>
          <a:prstGeom prst="rect">
            <a:avLst/>
          </a:prstGeom>
          <a:solidFill>
            <a:srgbClr val="EAF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lnSpc>
                <a:spcPct val="114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nhỏ mà chăm chỉ. Hà giúp bà xếp đồ ở tủ. Hà nhổ đám cỏ um tùm ở ngõ.</a:t>
            </a:r>
          </a:p>
          <a:p>
            <a:pPr algn="just">
              <a:lnSpc>
                <a:spcPct val="114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hôm, Hà giúp bà chữa mũ cho búp bê. Ngắm Hà chăm chú đưa chỉ qua lỗ kim, bà tủm tỉm: “Hà của bà ngộ quá!”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B6D140-5B86-6838-0331-B79AE1074DF3}"/>
              </a:ext>
            </a:extLst>
          </p:cNvPr>
          <p:cNvCxnSpPr>
            <a:cxnSpLocks/>
          </p:cNvCxnSpPr>
          <p:nvPr/>
        </p:nvCxnSpPr>
        <p:spPr>
          <a:xfrm>
            <a:off x="3143672" y="3717032"/>
            <a:ext cx="165618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74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een field&#10;&#10;Description automatically generated">
            <a:extLst>
              <a:ext uri="{FF2B5EF4-FFF2-40B4-BE49-F238E27FC236}">
                <a16:creationId xmlns:a16="http://schemas.microsoft.com/office/drawing/2014/main" id="{1FA3A43C-C737-5045-108A-D4DA2EF0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12192000" cy="50851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B9E5F5-6683-61AE-526D-3D5524EBDE10}"/>
              </a:ext>
            </a:extLst>
          </p:cNvPr>
          <p:cNvSpPr txBox="1"/>
          <p:nvPr/>
        </p:nvSpPr>
        <p:spPr>
          <a:xfrm>
            <a:off x="2927648" y="95251"/>
            <a:ext cx="6552728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algn="ctr">
              <a:spcAft>
                <a:spcPts val="200"/>
              </a:spcAft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pPr algn="ctr">
              <a:spcAft>
                <a:spcPts val="2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52: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 (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54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511</Words>
  <Application>Microsoft Office PowerPoint</Application>
  <PresentationFormat>Widescreen</PresentationFormat>
  <Paragraphs>142</Paragraphs>
  <Slides>27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宋体</vt:lpstr>
      <vt:lpstr>宋体</vt:lpstr>
      <vt:lpstr>.VnArabiaH</vt:lpstr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2022-09-20T12:13:22Z</dcterms:created>
  <dcterms:modified xsi:type="dcterms:W3CDTF">2024-11-25T05:16:01Z</dcterms:modified>
</cp:coreProperties>
</file>