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0" r:id="rId3"/>
    <p:sldId id="292" r:id="rId4"/>
    <p:sldId id="258" r:id="rId5"/>
    <p:sldId id="287" r:id="rId6"/>
    <p:sldId id="259" r:id="rId7"/>
    <p:sldId id="263" r:id="rId8"/>
    <p:sldId id="262" r:id="rId9"/>
    <p:sldId id="265" r:id="rId10"/>
    <p:sldId id="266" r:id="rId11"/>
    <p:sldId id="267" r:id="rId12"/>
    <p:sldId id="273" r:id="rId13"/>
    <p:sldId id="298" r:id="rId14"/>
    <p:sldId id="299" r:id="rId15"/>
    <p:sldId id="275" r:id="rId16"/>
    <p:sldId id="294" r:id="rId17"/>
    <p:sldId id="284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A31C1-0272-4D92-8B6F-642A57C51E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B3586-ACCF-4019-AF43-3C981C1C5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6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4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B3586-ACCF-4019-AF43-3C981C1C53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9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2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1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4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47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3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0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3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21" y="484053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  <p:bldP spid="7" grpId="14" animBg="1"/>
      <p:bldP spid="7" grpId="15" animBg="1"/>
      <p:bldP spid="7" grpId="16" animBg="1"/>
      <p:bldP spid="7" grpId="17" animBg="1"/>
      <p:bldP spid="7" grpId="18" animBg="1"/>
      <p:bldP spid="7" grpId="19" animBg="1"/>
      <p:bldP spid="7" grpId="2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10" grpId="14" animBg="1"/>
      <p:bldP spid="10" grpId="15" animBg="1"/>
      <p:bldP spid="10" grpId="16" animBg="1"/>
      <p:bldP spid="10" grpId="17" animBg="1"/>
      <p:bldP spid="10" grpId="18" animBg="1"/>
      <p:bldP spid="10" grpId="19" animBg="1"/>
      <p:bldP spid="10" grpId="2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3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7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2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1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0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5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2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4911E-E843-48C8-97D4-343EA52174E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CC129-7E7E-43B3-9A69-CA3E45725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5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-86201" y="4199189"/>
            <a:ext cx="12364401" cy="26589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6112">
            <a:off x="4813369" y="3799227"/>
            <a:ext cx="901979" cy="2729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5" y="-15643"/>
            <a:ext cx="2160270" cy="2160270"/>
          </a:xfrm>
          <a:prstGeom prst="rect">
            <a:avLst/>
          </a:prstGeom>
        </p:spPr>
      </p:pic>
      <p:pic>
        <p:nvPicPr>
          <p:cNvPr id="23" name="Picture 2" descr="Premium Vector | Cut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80" y="-132699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01" y="2744925"/>
            <a:ext cx="810409" cy="9569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099986" y="1579699"/>
            <a:ext cx="7251530" cy="1290180"/>
          </a:xfrm>
          <a:prstGeom prst="rect">
            <a:avLst/>
          </a:prstGeom>
        </p:spPr>
        <p:txBody>
          <a:bodyPr>
            <a:prstTxWarp prst="textChevronInverted">
              <a:avLst/>
            </a:prstTxWarp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TỰ NHIÊN XÃ HỘI</a:t>
            </a:r>
            <a:endParaRPr lang="en-US" b="1">
              <a:ln w="11430"/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6653" y="3093959"/>
            <a:ext cx="9249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70C0"/>
                </a:solidFill>
              </a:rPr>
              <a:t>Bài 9: An toàn khi trên đường (Tiết 1)</a:t>
            </a:r>
            <a:endParaRPr lang="en-US" sz="4000" b="1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6405" y="4024409"/>
            <a:ext cx="853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0070C0"/>
                </a:solidFill>
              </a:rPr>
              <a:t>Giáo viên: </a:t>
            </a:r>
            <a:r>
              <a:rPr lang="en-US" sz="2800" b="1" i="1" dirty="0" err="1">
                <a:solidFill>
                  <a:srgbClr val="0070C0"/>
                </a:solidFill>
              </a:rPr>
              <a:t>Đoàn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Thị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Việt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Hương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9351" y="37091"/>
            <a:ext cx="6641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321121" y="864756"/>
            <a:ext cx="2238778" cy="3332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142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40"/>
    </mc:Choice>
    <mc:Fallback xmlns="">
      <p:transition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42590" r="52593" b="31402"/>
          <a:stretch/>
        </p:blipFill>
        <p:spPr>
          <a:xfrm>
            <a:off x="-154545" y="1"/>
            <a:ext cx="12346546" cy="7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43872" r="8384" b="31567"/>
          <a:stretch/>
        </p:blipFill>
        <p:spPr>
          <a:xfrm>
            <a:off x="-270456" y="0"/>
            <a:ext cx="12621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4-12-04 17-56-39-1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" end="1683"/>
                </p14:media>
              </p:ext>
            </p:extLst>
          </p:nvPr>
        </p:nvPicPr>
        <p:blipFill rotWithShape="1">
          <a:blip r:embed="rId4"/>
          <a:srcRect t="18028"/>
          <a:stretch/>
        </p:blipFill>
        <p:spPr>
          <a:xfrm>
            <a:off x="0" y="270456"/>
            <a:ext cx="12192000" cy="64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4-12-08 10-53-30-62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7" end="460387"/>
                </p14:media>
              </p:ext>
            </p:extLst>
          </p:nvPr>
        </p:nvPicPr>
        <p:blipFill rotWithShape="1">
          <a:blip r:embed="rId4"/>
          <a:srcRect l="732" t="26960" r="16765" b="6692"/>
          <a:stretch/>
        </p:blipFill>
        <p:spPr>
          <a:xfrm>
            <a:off x="746975" y="360608"/>
            <a:ext cx="11098512" cy="6310648"/>
          </a:xfrm>
        </p:spPr>
      </p:pic>
    </p:spTree>
    <p:extLst>
      <p:ext uri="{BB962C8B-B14F-4D97-AF65-F5344CB8AC3E}">
        <p14:creationId xmlns:p14="http://schemas.microsoft.com/office/powerpoint/2010/main" val="25691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3C017A56-C672-7D35-CAEA-9767403C7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3254" r="9481" b="59530"/>
          <a:stretch/>
        </p:blipFill>
        <p:spPr>
          <a:xfrm>
            <a:off x="115911" y="0"/>
            <a:ext cx="12076089" cy="645231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7A67AA3-DB0E-420C-A6DD-94C6EDBA8902}"/>
              </a:ext>
            </a:extLst>
          </p:cNvPr>
          <p:cNvSpPr/>
          <p:nvPr/>
        </p:nvSpPr>
        <p:spPr>
          <a:xfrm>
            <a:off x="8388626" y="2411148"/>
            <a:ext cx="2411896" cy="1630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0025A8-29FB-4CFD-69AE-064FABB541A4}"/>
              </a:ext>
            </a:extLst>
          </p:cNvPr>
          <p:cNvSpPr/>
          <p:nvPr/>
        </p:nvSpPr>
        <p:spPr>
          <a:xfrm>
            <a:off x="496957" y="3889513"/>
            <a:ext cx="1152939" cy="1630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4-12-04 17-57-58-2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0" end="3487"/>
                </p14:media>
              </p:ext>
            </p:extLst>
          </p:nvPr>
        </p:nvPicPr>
        <p:blipFill rotWithShape="1">
          <a:blip r:embed="rId4"/>
          <a:srcRect l="12993" t="17652" r="3450"/>
          <a:stretch/>
        </p:blipFill>
        <p:spPr>
          <a:xfrm>
            <a:off x="-65364" y="62989"/>
            <a:ext cx="12257364" cy="67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42590" r="52593" b="31402"/>
          <a:stretch/>
        </p:blipFill>
        <p:spPr>
          <a:xfrm>
            <a:off x="-154545" y="1"/>
            <a:ext cx="12346546" cy="74504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F0808A-0692-B44E-1185-965DAC65F26B}"/>
              </a:ext>
            </a:extLst>
          </p:cNvPr>
          <p:cNvSpPr/>
          <p:nvPr/>
        </p:nvSpPr>
        <p:spPr>
          <a:xfrm>
            <a:off x="3977137" y="4107878"/>
            <a:ext cx="4697895" cy="25317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0"/>
            <a:ext cx="12192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1664" y="1700808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21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708920"/>
            <a:ext cx="12072664" cy="4149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85" y="5013176"/>
            <a:ext cx="4103883" cy="16561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7F0EB5-0300-DE97-197A-CFECE9382051}"/>
              </a:ext>
            </a:extLst>
          </p:cNvPr>
          <p:cNvSpPr/>
          <p:nvPr/>
        </p:nvSpPr>
        <p:spPr>
          <a:xfrm>
            <a:off x="2641944" y="715129"/>
            <a:ext cx="7254881" cy="1561743"/>
          </a:xfrm>
          <a:prstGeom prst="round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GB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trân trọng c</a:t>
            </a:r>
            <a:r>
              <a:rPr lang="vi-VN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ảm </a:t>
            </a:r>
            <a:r>
              <a:rPr lang="vi-VN" sz="5400" b="1" kern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 </a:t>
            </a:r>
            <a:r>
              <a:rPr lang="vi-VN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 cô</a:t>
            </a:r>
            <a:r>
              <a:rPr lang="en-US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các em</a:t>
            </a:r>
            <a:r>
              <a:rPr lang="vi-VN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5400" b="1" kern="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group of red hearts&#10;&#10;Description automatically generated">
            <a:extLst>
              <a:ext uri="{FF2B5EF4-FFF2-40B4-BE49-F238E27FC236}">
                <a16:creationId xmlns:a16="http://schemas.microsoft.com/office/drawing/2014/main" id="{EC0E919D-AF2E-445B-8247-A337D051F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149284"/>
            <a:ext cx="1267817" cy="1267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oup of red hearts&#10;&#10;Description automatically generated">
            <a:extLst>
              <a:ext uri="{FF2B5EF4-FFF2-40B4-BE49-F238E27FC236}">
                <a16:creationId xmlns:a16="http://schemas.microsoft.com/office/drawing/2014/main" id="{6807779F-1075-499C-83B1-99B51194A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75" y="1136802"/>
            <a:ext cx="1267817" cy="1267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0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mph" presetSubtype="2" repeatCount="indefinite" accel="22000" decel="41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49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0" grpId="1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-86201" y="4199189"/>
            <a:ext cx="12364401" cy="26589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6112">
            <a:off x="4813369" y="3799227"/>
            <a:ext cx="901979" cy="2729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5" y="-15643"/>
            <a:ext cx="2160270" cy="2160270"/>
          </a:xfrm>
          <a:prstGeom prst="rect">
            <a:avLst/>
          </a:prstGeom>
        </p:spPr>
      </p:pic>
      <p:pic>
        <p:nvPicPr>
          <p:cNvPr id="23" name="Picture 2" descr="Premium Vector | Cut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80" y="-132699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01" y="2744925"/>
            <a:ext cx="810409" cy="956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907" y="2490131"/>
            <a:ext cx="10122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rgbClr val="0070C0"/>
                </a:solidFill>
              </a:rPr>
              <a:t>Bài 9: An toàn trên đường (Tiết 1)</a:t>
            </a:r>
            <a:endParaRPr lang="en-US" sz="5400" b="1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5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40"/>
    </mc:Choice>
    <mc:Fallback xmlns="">
      <p:transition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8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2229709041507179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135" y="0"/>
            <a:ext cx="8216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84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BE5560-00D1-B91D-E320-E45B2FDBC53F}"/>
              </a:ext>
            </a:extLst>
          </p:cNvPr>
          <p:cNvSpPr/>
          <p:nvPr/>
        </p:nvSpPr>
        <p:spPr>
          <a:xfrm>
            <a:off x="2711624" y="2204864"/>
            <a:ext cx="6984776" cy="2880320"/>
          </a:xfrm>
          <a:prstGeom prst="rect">
            <a:avLst/>
          </a:prstGeom>
          <a:noFill/>
          <a:ln>
            <a:solidFill>
              <a:srgbClr val="EAF5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  <a:r>
              <a:rPr lang="vi-VN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US" sz="199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6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51D086-0B3B-B7A4-EBD1-131D7ED6C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ouple of kids on a skateboard&#10;&#10;Description automatically generated with low confidence">
            <a:extLst>
              <a:ext uri="{FF2B5EF4-FFF2-40B4-BE49-F238E27FC236}">
                <a16:creationId xmlns:a16="http://schemas.microsoft.com/office/drawing/2014/main" id="{AD49654F-93D4-91D8-C398-DFA444AAD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74" y="1800888"/>
            <a:ext cx="5461527" cy="3767131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B8578BB4-9A19-5796-A485-FF85266ACFFC}"/>
              </a:ext>
            </a:extLst>
          </p:cNvPr>
          <p:cNvSpPr/>
          <p:nvPr/>
        </p:nvSpPr>
        <p:spPr>
          <a:xfrm>
            <a:off x="286423" y="1100277"/>
            <a:ext cx="8900215" cy="2837192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矩形 13">
            <a:extLst>
              <a:ext uri="{FF2B5EF4-FFF2-40B4-BE49-F238E27FC236}">
                <a16:creationId xmlns:a16="http://schemas.microsoft.com/office/drawing/2014/main" id="{53E8F0A2-7380-EACA-2586-F6D6FD356501}"/>
              </a:ext>
            </a:extLst>
          </p:cNvPr>
          <p:cNvSpPr/>
          <p:nvPr/>
        </p:nvSpPr>
        <p:spPr>
          <a:xfrm>
            <a:off x="2251318" y="1644671"/>
            <a:ext cx="5554726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zh-CN" sz="88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KHÁM PHÁ</a:t>
            </a:r>
            <a:endParaRPr lang="zh-CN" altLang="en-US" sz="8800" b="1" dirty="0">
              <a:solidFill>
                <a:srgbClr val="FF0000"/>
              </a:solidFill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83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2432" r="49670" b="94688"/>
          <a:stretch/>
        </p:blipFill>
        <p:spPr>
          <a:xfrm>
            <a:off x="0" y="280965"/>
            <a:ext cx="5204012" cy="510986"/>
          </a:xfrm>
          <a:prstGeom prst="rect">
            <a:avLst/>
          </a:prstGeom>
        </p:spPr>
      </p:pic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3C017A56-C672-7D35-CAEA-9767403C7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3254" r="9481" b="59530"/>
          <a:stretch/>
        </p:blipFill>
        <p:spPr>
          <a:xfrm>
            <a:off x="1062317" y="787404"/>
            <a:ext cx="5029201" cy="2964337"/>
          </a:xfrm>
          <a:prstGeom prst="rect">
            <a:avLst/>
          </a:prstGeom>
        </p:spPr>
      </p:pic>
      <p:pic>
        <p:nvPicPr>
          <p:cNvPr id="8" name="Picture 7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42590" r="52593" b="31402"/>
          <a:stretch/>
        </p:blipFill>
        <p:spPr>
          <a:xfrm>
            <a:off x="6091518" y="787404"/>
            <a:ext cx="5526741" cy="2964337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43872" r="8384" b="31567"/>
          <a:stretch/>
        </p:blipFill>
        <p:spPr>
          <a:xfrm>
            <a:off x="1062317" y="3751741"/>
            <a:ext cx="5029200" cy="2931385"/>
          </a:xfrm>
          <a:prstGeom prst="rect">
            <a:avLst/>
          </a:prstGeom>
        </p:spPr>
      </p:pic>
      <p:pic>
        <p:nvPicPr>
          <p:cNvPr id="10" name="Picture 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69790" r="7875" b="2557"/>
          <a:stretch/>
        </p:blipFill>
        <p:spPr>
          <a:xfrm>
            <a:off x="6218611" y="3859307"/>
            <a:ext cx="5399647" cy="28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3C017A56-C672-7D35-CAEA-9767403C7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3254" r="9481" b="59530"/>
          <a:stretch/>
        </p:blipFill>
        <p:spPr>
          <a:xfrm>
            <a:off x="1062317" y="1004552"/>
            <a:ext cx="5029201" cy="2747189"/>
          </a:xfrm>
          <a:prstGeom prst="rect">
            <a:avLst/>
          </a:prstGeom>
        </p:spPr>
      </p:pic>
      <p:pic>
        <p:nvPicPr>
          <p:cNvPr id="8" name="Picture 7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42590" r="52593" b="31402"/>
          <a:stretch/>
        </p:blipFill>
        <p:spPr>
          <a:xfrm>
            <a:off x="6091518" y="1004552"/>
            <a:ext cx="5526741" cy="2747189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43872" r="8384" b="31567"/>
          <a:stretch/>
        </p:blipFill>
        <p:spPr>
          <a:xfrm>
            <a:off x="1062317" y="3751741"/>
            <a:ext cx="5029200" cy="2931385"/>
          </a:xfrm>
          <a:prstGeom prst="rect">
            <a:avLst/>
          </a:prstGeom>
        </p:spPr>
      </p:pic>
      <p:pic>
        <p:nvPicPr>
          <p:cNvPr id="10" name="Picture 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69790" r="7875" b="2557"/>
          <a:stretch/>
        </p:blipFill>
        <p:spPr>
          <a:xfrm>
            <a:off x="6218611" y="3859307"/>
            <a:ext cx="5399647" cy="2823819"/>
          </a:xfrm>
          <a:prstGeom prst="rect">
            <a:avLst/>
          </a:prstGeom>
        </p:spPr>
      </p:pic>
      <p:pic>
        <p:nvPicPr>
          <p:cNvPr id="11" name="Picture 10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EE8E7AD-A1F4-7673-7066-5C5FA6176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7" t="4971" r="77566" b="90397"/>
          <a:stretch/>
        </p:blipFill>
        <p:spPr>
          <a:xfrm>
            <a:off x="0" y="1"/>
            <a:ext cx="1086425" cy="1094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0747" y="316520"/>
            <a:ext cx="9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1. Các bạn đến trường bằng những phương tiện gì?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41213495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77</Words>
  <Application>Microsoft Office PowerPoint</Application>
  <PresentationFormat>Widescreen</PresentationFormat>
  <Paragraphs>15</Paragraphs>
  <Slides>18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AvantGarde Md BT</vt:lpstr>
      <vt:lpstr>等线</vt:lpstr>
      <vt:lpstr>宋体</vt:lpstr>
      <vt:lpstr>UTM Avo</vt:lpstr>
      <vt:lpstr>汉仪喵小姐简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36</cp:revision>
  <dcterms:created xsi:type="dcterms:W3CDTF">2024-12-05T14:02:48Z</dcterms:created>
  <dcterms:modified xsi:type="dcterms:W3CDTF">2025-02-19T13:36:33Z</dcterms:modified>
</cp:coreProperties>
</file>