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8" r:id="rId3"/>
    <p:sldMasterId id="2147483711" r:id="rId4"/>
    <p:sldMasterId id="2147483723" r:id="rId5"/>
  </p:sldMasterIdLst>
  <p:notesMasterIdLst>
    <p:notesMasterId r:id="rId19"/>
  </p:notesMasterIdLst>
  <p:sldIdLst>
    <p:sldId id="352" r:id="rId6"/>
    <p:sldId id="333" r:id="rId7"/>
    <p:sldId id="312" r:id="rId8"/>
    <p:sldId id="371" r:id="rId9"/>
    <p:sldId id="356" r:id="rId10"/>
    <p:sldId id="363" r:id="rId11"/>
    <p:sldId id="365" r:id="rId12"/>
    <p:sldId id="272" r:id="rId13"/>
    <p:sldId id="277" r:id="rId14"/>
    <p:sldId id="361" r:id="rId15"/>
    <p:sldId id="328" r:id="rId16"/>
    <p:sldId id="32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3407E-B2B7-45C6-B641-E5A1B26EA5C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0E10F-7911-44BD-9CEA-CE9C1637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2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có</a:t>
            </a:r>
            <a:r>
              <a:rPr lang="en-US" baseline="0" dirty="0"/>
              <a:t> video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3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77cf0412cd_0_3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77cf0412cd_0_3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b2472aaf0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b2472aaf0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1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82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4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1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62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89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96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52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5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44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9160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984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6096000" y="1488000"/>
            <a:ext cx="5136000" cy="3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4558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6949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94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3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4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51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501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51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5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8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68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8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46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3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66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27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7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80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7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6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5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836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62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622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71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994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46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42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8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38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003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970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"/>
          <p:cNvSpPr txBox="1">
            <a:spLocks noGrp="1"/>
          </p:cNvSpPr>
          <p:nvPr>
            <p:ph type="title"/>
          </p:nvPr>
        </p:nvSpPr>
        <p:spPr>
          <a:xfrm>
            <a:off x="718100" y="718100"/>
            <a:ext cx="10756000" cy="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9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14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4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87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5449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D471-51CB-43FD-8183-6B8AF1BF383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053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7" r:id="rId3"/>
    <p:sldLayoutId id="2147483728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4199189"/>
            <a:ext cx="12364401" cy="26589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6112">
            <a:off x="4980796" y="2915782"/>
            <a:ext cx="901979" cy="2729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" y="-15643"/>
            <a:ext cx="2160270" cy="2160270"/>
          </a:xfrm>
          <a:prstGeom prst="rect">
            <a:avLst/>
          </a:prstGeom>
        </p:spPr>
      </p:pic>
      <p:pic>
        <p:nvPicPr>
          <p:cNvPr id="23" name="Picture 2" descr="Premium Vector | Cut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80" y="-132699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445" y="2224276"/>
            <a:ext cx="116771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em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tiết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học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Tự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nhiên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và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xã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宋体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32" y="162048"/>
            <a:ext cx="3079534" cy="1640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6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/>
    </mc:Choice>
    <mc:Fallback xmlns="">
      <p:transition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7 L -4.583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7 L -4.58333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57"/>
          <p:cNvGrpSpPr/>
          <p:nvPr/>
        </p:nvGrpSpPr>
        <p:grpSpPr>
          <a:xfrm>
            <a:off x="6437894" y="495958"/>
            <a:ext cx="5316876" cy="6137207"/>
            <a:chOff x="4828420" y="371968"/>
            <a:chExt cx="3987657" cy="4602905"/>
          </a:xfrm>
        </p:grpSpPr>
        <p:sp>
          <p:nvSpPr>
            <p:cNvPr id="939" name="Google Shape;939;p57"/>
            <p:cNvSpPr/>
            <p:nvPr/>
          </p:nvSpPr>
          <p:spPr>
            <a:xfrm>
              <a:off x="5605564" y="2041151"/>
              <a:ext cx="156254" cy="267654"/>
            </a:xfrm>
            <a:custGeom>
              <a:avLst/>
              <a:gdLst/>
              <a:ahLst/>
              <a:cxnLst/>
              <a:rect l="l" t="t" r="r" b="b"/>
              <a:pathLst>
                <a:path w="3407" h="5836" extrusionOk="0">
                  <a:moveTo>
                    <a:pt x="3168" y="1"/>
                  </a:moveTo>
                  <a:lnTo>
                    <a:pt x="2882" y="84"/>
                  </a:lnTo>
                  <a:lnTo>
                    <a:pt x="2382" y="287"/>
                  </a:lnTo>
                  <a:lnTo>
                    <a:pt x="1763" y="668"/>
                  </a:lnTo>
                  <a:lnTo>
                    <a:pt x="1418" y="965"/>
                  </a:lnTo>
                  <a:lnTo>
                    <a:pt x="1108" y="1287"/>
                  </a:lnTo>
                  <a:lnTo>
                    <a:pt x="620" y="1977"/>
                  </a:lnTo>
                  <a:lnTo>
                    <a:pt x="441" y="2335"/>
                  </a:lnTo>
                  <a:lnTo>
                    <a:pt x="275" y="2704"/>
                  </a:lnTo>
                  <a:lnTo>
                    <a:pt x="72" y="3501"/>
                  </a:lnTo>
                  <a:lnTo>
                    <a:pt x="25" y="3918"/>
                  </a:lnTo>
                  <a:lnTo>
                    <a:pt x="1" y="4347"/>
                  </a:lnTo>
                  <a:lnTo>
                    <a:pt x="96" y="5287"/>
                  </a:lnTo>
                  <a:lnTo>
                    <a:pt x="251" y="5835"/>
                  </a:lnTo>
                  <a:lnTo>
                    <a:pt x="525" y="5764"/>
                  </a:lnTo>
                  <a:lnTo>
                    <a:pt x="1013" y="5561"/>
                  </a:lnTo>
                  <a:lnTo>
                    <a:pt x="1644" y="5180"/>
                  </a:lnTo>
                  <a:lnTo>
                    <a:pt x="1989" y="4871"/>
                  </a:lnTo>
                  <a:lnTo>
                    <a:pt x="2299" y="4549"/>
                  </a:lnTo>
                  <a:lnTo>
                    <a:pt x="2775" y="3859"/>
                  </a:lnTo>
                  <a:lnTo>
                    <a:pt x="2966" y="3501"/>
                  </a:lnTo>
                  <a:lnTo>
                    <a:pt x="3132" y="3132"/>
                  </a:lnTo>
                  <a:lnTo>
                    <a:pt x="3335" y="2335"/>
                  </a:lnTo>
                  <a:lnTo>
                    <a:pt x="3382" y="1918"/>
                  </a:lnTo>
                  <a:lnTo>
                    <a:pt x="3406" y="1489"/>
                  </a:lnTo>
                  <a:lnTo>
                    <a:pt x="3311" y="54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57"/>
            <p:cNvSpPr/>
            <p:nvPr/>
          </p:nvSpPr>
          <p:spPr>
            <a:xfrm rot="-2338378">
              <a:off x="7884947" y="1019684"/>
              <a:ext cx="316218" cy="171523"/>
            </a:xfrm>
            <a:custGeom>
              <a:avLst/>
              <a:gdLst/>
              <a:ahLst/>
              <a:cxnLst/>
              <a:rect l="l" t="t" r="r" b="b"/>
              <a:pathLst>
                <a:path w="6895" h="3740" extrusionOk="0">
                  <a:moveTo>
                    <a:pt x="1680" y="0"/>
                  </a:moveTo>
                  <a:lnTo>
                    <a:pt x="882" y="36"/>
                  </a:lnTo>
                  <a:lnTo>
                    <a:pt x="299" y="131"/>
                  </a:lnTo>
                  <a:lnTo>
                    <a:pt x="1" y="215"/>
                  </a:lnTo>
                  <a:lnTo>
                    <a:pt x="132" y="512"/>
                  </a:lnTo>
                  <a:lnTo>
                    <a:pt x="430" y="1024"/>
                  </a:lnTo>
                  <a:lnTo>
                    <a:pt x="906" y="1679"/>
                  </a:lnTo>
                  <a:lnTo>
                    <a:pt x="1251" y="2037"/>
                  </a:lnTo>
                  <a:lnTo>
                    <a:pt x="1620" y="2370"/>
                  </a:lnTo>
                  <a:lnTo>
                    <a:pt x="2418" y="2918"/>
                  </a:lnTo>
                  <a:lnTo>
                    <a:pt x="2847" y="3132"/>
                  </a:lnTo>
                  <a:lnTo>
                    <a:pt x="3275" y="3322"/>
                  </a:lnTo>
                  <a:lnTo>
                    <a:pt x="4192" y="3608"/>
                  </a:lnTo>
                  <a:lnTo>
                    <a:pt x="4692" y="3692"/>
                  </a:lnTo>
                  <a:lnTo>
                    <a:pt x="5192" y="3739"/>
                  </a:lnTo>
                  <a:lnTo>
                    <a:pt x="6002" y="3715"/>
                  </a:lnTo>
                  <a:lnTo>
                    <a:pt x="6585" y="3620"/>
                  </a:lnTo>
                  <a:lnTo>
                    <a:pt x="6895" y="3537"/>
                  </a:lnTo>
                  <a:lnTo>
                    <a:pt x="6776" y="3239"/>
                  </a:lnTo>
                  <a:lnTo>
                    <a:pt x="6490" y="2727"/>
                  </a:lnTo>
                  <a:lnTo>
                    <a:pt x="6014" y="2084"/>
                  </a:lnTo>
                  <a:lnTo>
                    <a:pt x="5657" y="1727"/>
                  </a:lnTo>
                  <a:lnTo>
                    <a:pt x="5287" y="1394"/>
                  </a:lnTo>
                  <a:lnTo>
                    <a:pt x="4478" y="846"/>
                  </a:lnTo>
                  <a:lnTo>
                    <a:pt x="4049" y="620"/>
                  </a:lnTo>
                  <a:lnTo>
                    <a:pt x="3609" y="417"/>
                  </a:lnTo>
                  <a:lnTo>
                    <a:pt x="2680" y="131"/>
                  </a:lnTo>
                  <a:lnTo>
                    <a:pt x="2192" y="60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57"/>
            <p:cNvSpPr/>
            <p:nvPr/>
          </p:nvSpPr>
          <p:spPr>
            <a:xfrm>
              <a:off x="6621170" y="2154802"/>
              <a:ext cx="340208" cy="154006"/>
            </a:xfrm>
            <a:custGeom>
              <a:avLst/>
              <a:gdLst/>
              <a:ahLst/>
              <a:cxnLst/>
              <a:rect l="l" t="t" r="r" b="b"/>
              <a:pathLst>
                <a:path w="7418" h="3358" extrusionOk="0">
                  <a:moveTo>
                    <a:pt x="1691" y="0"/>
                  </a:moveTo>
                  <a:lnTo>
                    <a:pt x="869" y="107"/>
                  </a:lnTo>
                  <a:lnTo>
                    <a:pt x="298" y="262"/>
                  </a:lnTo>
                  <a:lnTo>
                    <a:pt x="0" y="381"/>
                  </a:lnTo>
                  <a:lnTo>
                    <a:pt x="155" y="655"/>
                  </a:lnTo>
                  <a:lnTo>
                    <a:pt x="500" y="1131"/>
                  </a:lnTo>
                  <a:lnTo>
                    <a:pt x="1060" y="1727"/>
                  </a:lnTo>
                  <a:lnTo>
                    <a:pt x="1453" y="2060"/>
                  </a:lnTo>
                  <a:lnTo>
                    <a:pt x="1857" y="2358"/>
                  </a:lnTo>
                  <a:lnTo>
                    <a:pt x="2739" y="2834"/>
                  </a:lnTo>
                  <a:lnTo>
                    <a:pt x="3203" y="3013"/>
                  </a:lnTo>
                  <a:lnTo>
                    <a:pt x="3679" y="3167"/>
                  </a:lnTo>
                  <a:lnTo>
                    <a:pt x="4691" y="3346"/>
                  </a:lnTo>
                  <a:lnTo>
                    <a:pt x="5215" y="3358"/>
                  </a:lnTo>
                  <a:lnTo>
                    <a:pt x="5489" y="3346"/>
                  </a:lnTo>
                  <a:lnTo>
                    <a:pt x="6025" y="3286"/>
                  </a:lnTo>
                  <a:lnTo>
                    <a:pt x="6573" y="3155"/>
                  </a:lnTo>
                  <a:lnTo>
                    <a:pt x="7132" y="2929"/>
                  </a:lnTo>
                  <a:lnTo>
                    <a:pt x="7418" y="2774"/>
                  </a:lnTo>
                  <a:lnTo>
                    <a:pt x="7025" y="2286"/>
                  </a:lnTo>
                  <a:lnTo>
                    <a:pt x="6239" y="1548"/>
                  </a:lnTo>
                  <a:lnTo>
                    <a:pt x="5834" y="1250"/>
                  </a:lnTo>
                  <a:lnTo>
                    <a:pt x="5418" y="977"/>
                  </a:lnTo>
                  <a:lnTo>
                    <a:pt x="4572" y="548"/>
                  </a:lnTo>
                  <a:lnTo>
                    <a:pt x="4132" y="381"/>
                  </a:lnTo>
                  <a:lnTo>
                    <a:pt x="3679" y="238"/>
                  </a:lnTo>
                  <a:lnTo>
                    <a:pt x="2715" y="48"/>
                  </a:lnTo>
                  <a:lnTo>
                    <a:pt x="2215" y="12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57"/>
            <p:cNvSpPr/>
            <p:nvPr/>
          </p:nvSpPr>
          <p:spPr>
            <a:xfrm rot="-6957699">
              <a:off x="7146581" y="3046212"/>
              <a:ext cx="156760" cy="286186"/>
            </a:xfrm>
            <a:custGeom>
              <a:avLst/>
              <a:gdLst/>
              <a:ahLst/>
              <a:cxnLst/>
              <a:rect l="l" t="t" r="r" b="b"/>
              <a:pathLst>
                <a:path w="3418" h="6240" extrusionOk="0">
                  <a:moveTo>
                    <a:pt x="179" y="1"/>
                  </a:moveTo>
                  <a:lnTo>
                    <a:pt x="60" y="584"/>
                  </a:lnTo>
                  <a:lnTo>
                    <a:pt x="0" y="1549"/>
                  </a:lnTo>
                  <a:lnTo>
                    <a:pt x="48" y="2001"/>
                  </a:lnTo>
                  <a:lnTo>
                    <a:pt x="95" y="2430"/>
                  </a:lnTo>
                  <a:lnTo>
                    <a:pt x="298" y="3239"/>
                  </a:lnTo>
                  <a:lnTo>
                    <a:pt x="464" y="3632"/>
                  </a:lnTo>
                  <a:lnTo>
                    <a:pt x="631" y="4013"/>
                  </a:lnTo>
                  <a:lnTo>
                    <a:pt x="1096" y="4752"/>
                  </a:lnTo>
                  <a:lnTo>
                    <a:pt x="1393" y="5097"/>
                  </a:lnTo>
                  <a:lnTo>
                    <a:pt x="1727" y="5430"/>
                  </a:lnTo>
                  <a:lnTo>
                    <a:pt x="2334" y="5883"/>
                  </a:lnTo>
                  <a:lnTo>
                    <a:pt x="2822" y="6133"/>
                  </a:lnTo>
                  <a:lnTo>
                    <a:pt x="3108" y="6240"/>
                  </a:lnTo>
                  <a:lnTo>
                    <a:pt x="3286" y="5692"/>
                  </a:lnTo>
                  <a:lnTo>
                    <a:pt x="3417" y="4704"/>
                  </a:lnTo>
                  <a:lnTo>
                    <a:pt x="3405" y="4240"/>
                  </a:lnTo>
                  <a:lnTo>
                    <a:pt x="3370" y="3799"/>
                  </a:lnTo>
                  <a:lnTo>
                    <a:pt x="3167" y="2942"/>
                  </a:lnTo>
                  <a:lnTo>
                    <a:pt x="3001" y="2537"/>
                  </a:lnTo>
                  <a:lnTo>
                    <a:pt x="2810" y="2132"/>
                  </a:lnTo>
                  <a:lnTo>
                    <a:pt x="2310" y="1370"/>
                  </a:lnTo>
                  <a:lnTo>
                    <a:pt x="1989" y="1037"/>
                  </a:lnTo>
                  <a:lnTo>
                    <a:pt x="1810" y="870"/>
                  </a:lnTo>
                  <a:lnTo>
                    <a:pt x="1429" y="560"/>
                  </a:lnTo>
                  <a:lnTo>
                    <a:pt x="988" y="287"/>
                  </a:lnTo>
                  <a:lnTo>
                    <a:pt x="464" y="72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43" name="Google Shape;943;p57"/>
            <p:cNvGrpSpPr/>
            <p:nvPr/>
          </p:nvGrpSpPr>
          <p:grpSpPr>
            <a:xfrm>
              <a:off x="6962531" y="371968"/>
              <a:ext cx="524850" cy="507881"/>
              <a:chOff x="6962531" y="371968"/>
              <a:chExt cx="524850" cy="507881"/>
            </a:xfrm>
          </p:grpSpPr>
          <p:sp>
            <p:nvSpPr>
              <p:cNvPr id="944" name="Google Shape;944;p57"/>
              <p:cNvSpPr/>
              <p:nvPr/>
            </p:nvSpPr>
            <p:spPr>
              <a:xfrm>
                <a:off x="6962531" y="371968"/>
                <a:ext cx="524850" cy="507881"/>
              </a:xfrm>
              <a:custGeom>
                <a:avLst/>
                <a:gdLst/>
                <a:ahLst/>
                <a:cxnLst/>
                <a:rect l="l" t="t" r="r" b="b"/>
                <a:pathLst>
                  <a:path w="11444" h="11074" extrusionOk="0">
                    <a:moveTo>
                      <a:pt x="6133" y="1"/>
                    </a:moveTo>
                    <a:lnTo>
                      <a:pt x="5847" y="179"/>
                    </a:lnTo>
                    <a:lnTo>
                      <a:pt x="5383" y="560"/>
                    </a:lnTo>
                    <a:lnTo>
                      <a:pt x="4847" y="1132"/>
                    </a:lnTo>
                    <a:lnTo>
                      <a:pt x="4585" y="1525"/>
                    </a:lnTo>
                    <a:lnTo>
                      <a:pt x="4371" y="1930"/>
                    </a:lnTo>
                    <a:lnTo>
                      <a:pt x="4109" y="2739"/>
                    </a:lnTo>
                    <a:lnTo>
                      <a:pt x="4049" y="3156"/>
                    </a:lnTo>
                    <a:lnTo>
                      <a:pt x="4037" y="3299"/>
                    </a:lnTo>
                    <a:lnTo>
                      <a:pt x="4037" y="3454"/>
                    </a:lnTo>
                    <a:lnTo>
                      <a:pt x="3930" y="3382"/>
                    </a:lnTo>
                    <a:lnTo>
                      <a:pt x="3835" y="3311"/>
                    </a:lnTo>
                    <a:lnTo>
                      <a:pt x="3442" y="3120"/>
                    </a:lnTo>
                    <a:lnTo>
                      <a:pt x="2811" y="2930"/>
                    </a:lnTo>
                    <a:lnTo>
                      <a:pt x="2358" y="2870"/>
                    </a:lnTo>
                    <a:lnTo>
                      <a:pt x="1870" y="2870"/>
                    </a:lnTo>
                    <a:lnTo>
                      <a:pt x="1370" y="2930"/>
                    </a:lnTo>
                    <a:lnTo>
                      <a:pt x="834" y="3073"/>
                    </a:lnTo>
                    <a:lnTo>
                      <a:pt x="287" y="3335"/>
                    </a:lnTo>
                    <a:lnTo>
                      <a:pt x="1" y="3525"/>
                    </a:lnTo>
                    <a:lnTo>
                      <a:pt x="215" y="4144"/>
                    </a:lnTo>
                    <a:lnTo>
                      <a:pt x="668" y="5061"/>
                    </a:lnTo>
                    <a:lnTo>
                      <a:pt x="930" y="5418"/>
                    </a:lnTo>
                    <a:lnTo>
                      <a:pt x="1192" y="5740"/>
                    </a:lnTo>
                    <a:lnTo>
                      <a:pt x="1799" y="6252"/>
                    </a:lnTo>
                    <a:lnTo>
                      <a:pt x="2132" y="6454"/>
                    </a:lnTo>
                    <a:lnTo>
                      <a:pt x="2418" y="6609"/>
                    </a:lnTo>
                    <a:lnTo>
                      <a:pt x="2739" y="6704"/>
                    </a:lnTo>
                    <a:lnTo>
                      <a:pt x="2561" y="6847"/>
                    </a:lnTo>
                    <a:lnTo>
                      <a:pt x="2382" y="7026"/>
                    </a:lnTo>
                    <a:lnTo>
                      <a:pt x="2096" y="7335"/>
                    </a:lnTo>
                    <a:lnTo>
                      <a:pt x="1656" y="8073"/>
                    </a:lnTo>
                    <a:lnTo>
                      <a:pt x="1513" y="8514"/>
                    </a:lnTo>
                    <a:lnTo>
                      <a:pt x="1454" y="8728"/>
                    </a:lnTo>
                    <a:lnTo>
                      <a:pt x="1370" y="9217"/>
                    </a:lnTo>
                    <a:lnTo>
                      <a:pt x="1370" y="9740"/>
                    </a:lnTo>
                    <a:lnTo>
                      <a:pt x="1442" y="10336"/>
                    </a:lnTo>
                    <a:lnTo>
                      <a:pt x="1525" y="10669"/>
                    </a:lnTo>
                    <a:lnTo>
                      <a:pt x="1858" y="10681"/>
                    </a:lnTo>
                    <a:lnTo>
                      <a:pt x="2454" y="10657"/>
                    </a:lnTo>
                    <a:lnTo>
                      <a:pt x="3204" y="10526"/>
                    </a:lnTo>
                    <a:lnTo>
                      <a:pt x="3621" y="10383"/>
                    </a:lnTo>
                    <a:lnTo>
                      <a:pt x="4013" y="10217"/>
                    </a:lnTo>
                    <a:lnTo>
                      <a:pt x="4668" y="9788"/>
                    </a:lnTo>
                    <a:lnTo>
                      <a:pt x="4942" y="9538"/>
                    </a:lnTo>
                    <a:lnTo>
                      <a:pt x="5156" y="9312"/>
                    </a:lnTo>
                    <a:lnTo>
                      <a:pt x="5502" y="8800"/>
                    </a:lnTo>
                    <a:lnTo>
                      <a:pt x="5645" y="8514"/>
                    </a:lnTo>
                    <a:lnTo>
                      <a:pt x="5776" y="8871"/>
                    </a:lnTo>
                    <a:lnTo>
                      <a:pt x="6133" y="9478"/>
                    </a:lnTo>
                    <a:lnTo>
                      <a:pt x="6347" y="9740"/>
                    </a:lnTo>
                    <a:lnTo>
                      <a:pt x="6609" y="10014"/>
                    </a:lnTo>
                    <a:lnTo>
                      <a:pt x="7216" y="10455"/>
                    </a:lnTo>
                    <a:lnTo>
                      <a:pt x="7574" y="10621"/>
                    </a:lnTo>
                    <a:lnTo>
                      <a:pt x="7978" y="10776"/>
                    </a:lnTo>
                    <a:lnTo>
                      <a:pt x="8943" y="11014"/>
                    </a:lnTo>
                    <a:lnTo>
                      <a:pt x="9586" y="11074"/>
                    </a:lnTo>
                    <a:lnTo>
                      <a:pt x="9717" y="10764"/>
                    </a:lnTo>
                    <a:lnTo>
                      <a:pt x="9860" y="10181"/>
                    </a:lnTo>
                    <a:lnTo>
                      <a:pt x="9907" y="9645"/>
                    </a:lnTo>
                    <a:lnTo>
                      <a:pt x="9860" y="9145"/>
                    </a:lnTo>
                    <a:lnTo>
                      <a:pt x="9812" y="8907"/>
                    </a:lnTo>
                    <a:lnTo>
                      <a:pt x="9753" y="8681"/>
                    </a:lnTo>
                    <a:lnTo>
                      <a:pt x="9598" y="8252"/>
                    </a:lnTo>
                    <a:lnTo>
                      <a:pt x="9288" y="7681"/>
                    </a:lnTo>
                    <a:lnTo>
                      <a:pt x="9026" y="7359"/>
                    </a:lnTo>
                    <a:lnTo>
                      <a:pt x="8883" y="7204"/>
                    </a:lnTo>
                    <a:lnTo>
                      <a:pt x="8729" y="7061"/>
                    </a:lnTo>
                    <a:lnTo>
                      <a:pt x="8943" y="7002"/>
                    </a:lnTo>
                    <a:lnTo>
                      <a:pt x="9145" y="6919"/>
                    </a:lnTo>
                    <a:lnTo>
                      <a:pt x="9479" y="6752"/>
                    </a:lnTo>
                    <a:lnTo>
                      <a:pt x="10086" y="6311"/>
                    </a:lnTo>
                    <a:lnTo>
                      <a:pt x="10360" y="6025"/>
                    </a:lnTo>
                    <a:lnTo>
                      <a:pt x="10622" y="5704"/>
                    </a:lnTo>
                    <a:lnTo>
                      <a:pt x="11146" y="4871"/>
                    </a:lnTo>
                    <a:lnTo>
                      <a:pt x="11443" y="4299"/>
                    </a:lnTo>
                    <a:lnTo>
                      <a:pt x="11193" y="4061"/>
                    </a:lnTo>
                    <a:lnTo>
                      <a:pt x="10669" y="3727"/>
                    </a:lnTo>
                    <a:lnTo>
                      <a:pt x="10145" y="3513"/>
                    </a:lnTo>
                    <a:lnTo>
                      <a:pt x="9633" y="3394"/>
                    </a:lnTo>
                    <a:lnTo>
                      <a:pt x="9395" y="3358"/>
                    </a:lnTo>
                    <a:lnTo>
                      <a:pt x="9157" y="3346"/>
                    </a:lnTo>
                    <a:lnTo>
                      <a:pt x="8693" y="3358"/>
                    </a:lnTo>
                    <a:lnTo>
                      <a:pt x="8050" y="3489"/>
                    </a:lnTo>
                    <a:lnTo>
                      <a:pt x="7657" y="3644"/>
                    </a:lnTo>
                    <a:lnTo>
                      <a:pt x="7609" y="3668"/>
                    </a:lnTo>
                    <a:lnTo>
                      <a:pt x="7585" y="3692"/>
                    </a:lnTo>
                    <a:lnTo>
                      <a:pt x="7597" y="3573"/>
                    </a:lnTo>
                    <a:lnTo>
                      <a:pt x="7609" y="3454"/>
                    </a:lnTo>
                    <a:lnTo>
                      <a:pt x="7633" y="3037"/>
                    </a:lnTo>
                    <a:lnTo>
                      <a:pt x="7526" y="2192"/>
                    </a:lnTo>
                    <a:lnTo>
                      <a:pt x="7383" y="1763"/>
                    </a:lnTo>
                    <a:lnTo>
                      <a:pt x="7300" y="1549"/>
                    </a:lnTo>
                    <a:lnTo>
                      <a:pt x="7085" y="1108"/>
                    </a:lnTo>
                    <a:lnTo>
                      <a:pt x="6788" y="667"/>
                    </a:lnTo>
                    <a:lnTo>
                      <a:pt x="6383" y="227"/>
                    </a:lnTo>
                    <a:lnTo>
                      <a:pt x="61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5" name="Google Shape;945;p57"/>
              <p:cNvSpPr/>
              <p:nvPr/>
            </p:nvSpPr>
            <p:spPr>
              <a:xfrm>
                <a:off x="7139469" y="551108"/>
                <a:ext cx="164967" cy="165472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608" extrusionOk="0">
                    <a:moveTo>
                      <a:pt x="1799" y="0"/>
                    </a:moveTo>
                    <a:lnTo>
                      <a:pt x="1620" y="12"/>
                    </a:lnTo>
                    <a:lnTo>
                      <a:pt x="1263" y="83"/>
                    </a:lnTo>
                    <a:lnTo>
                      <a:pt x="941" y="214"/>
                    </a:lnTo>
                    <a:lnTo>
                      <a:pt x="656" y="417"/>
                    </a:lnTo>
                    <a:lnTo>
                      <a:pt x="405" y="655"/>
                    </a:lnTo>
                    <a:lnTo>
                      <a:pt x="215" y="941"/>
                    </a:lnTo>
                    <a:lnTo>
                      <a:pt x="84" y="1262"/>
                    </a:lnTo>
                    <a:lnTo>
                      <a:pt x="13" y="1619"/>
                    </a:lnTo>
                    <a:lnTo>
                      <a:pt x="1" y="1798"/>
                    </a:lnTo>
                    <a:lnTo>
                      <a:pt x="13" y="1989"/>
                    </a:lnTo>
                    <a:lnTo>
                      <a:pt x="84" y="2346"/>
                    </a:lnTo>
                    <a:lnTo>
                      <a:pt x="215" y="2667"/>
                    </a:lnTo>
                    <a:lnTo>
                      <a:pt x="405" y="2953"/>
                    </a:lnTo>
                    <a:lnTo>
                      <a:pt x="656" y="3191"/>
                    </a:lnTo>
                    <a:lnTo>
                      <a:pt x="941" y="3394"/>
                    </a:lnTo>
                    <a:lnTo>
                      <a:pt x="1263" y="3524"/>
                    </a:lnTo>
                    <a:lnTo>
                      <a:pt x="1620" y="3596"/>
                    </a:lnTo>
                    <a:lnTo>
                      <a:pt x="1799" y="3608"/>
                    </a:lnTo>
                    <a:lnTo>
                      <a:pt x="1989" y="3596"/>
                    </a:lnTo>
                    <a:lnTo>
                      <a:pt x="2334" y="3524"/>
                    </a:lnTo>
                    <a:lnTo>
                      <a:pt x="2656" y="3394"/>
                    </a:lnTo>
                    <a:lnTo>
                      <a:pt x="2954" y="3191"/>
                    </a:lnTo>
                    <a:lnTo>
                      <a:pt x="3192" y="2953"/>
                    </a:lnTo>
                    <a:lnTo>
                      <a:pt x="3382" y="2667"/>
                    </a:lnTo>
                    <a:lnTo>
                      <a:pt x="3525" y="2346"/>
                    </a:lnTo>
                    <a:lnTo>
                      <a:pt x="3597" y="1989"/>
                    </a:lnTo>
                    <a:lnTo>
                      <a:pt x="3597" y="1798"/>
                    </a:lnTo>
                    <a:lnTo>
                      <a:pt x="3597" y="1619"/>
                    </a:lnTo>
                    <a:lnTo>
                      <a:pt x="3525" y="1262"/>
                    </a:lnTo>
                    <a:lnTo>
                      <a:pt x="3382" y="941"/>
                    </a:lnTo>
                    <a:lnTo>
                      <a:pt x="3192" y="655"/>
                    </a:lnTo>
                    <a:lnTo>
                      <a:pt x="2954" y="417"/>
                    </a:lnTo>
                    <a:lnTo>
                      <a:pt x="2656" y="214"/>
                    </a:lnTo>
                    <a:lnTo>
                      <a:pt x="2334" y="83"/>
                    </a:lnTo>
                    <a:lnTo>
                      <a:pt x="1989" y="12"/>
                    </a:lnTo>
                    <a:lnTo>
                      <a:pt x="17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46" name="Google Shape;946;p57"/>
            <p:cNvGrpSpPr/>
            <p:nvPr/>
          </p:nvGrpSpPr>
          <p:grpSpPr>
            <a:xfrm>
              <a:off x="5977348" y="2521071"/>
              <a:ext cx="770573" cy="746614"/>
              <a:chOff x="5977348" y="2521071"/>
              <a:chExt cx="770573" cy="746614"/>
            </a:xfrm>
          </p:grpSpPr>
          <p:sp>
            <p:nvSpPr>
              <p:cNvPr id="947" name="Google Shape;947;p57"/>
              <p:cNvSpPr/>
              <p:nvPr/>
            </p:nvSpPr>
            <p:spPr>
              <a:xfrm>
                <a:off x="5977348" y="2521071"/>
                <a:ext cx="770573" cy="746614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753" extrusionOk="0">
                    <a:moveTo>
                      <a:pt x="4322" y="1"/>
                    </a:moveTo>
                    <a:lnTo>
                      <a:pt x="3941" y="263"/>
                    </a:lnTo>
                    <a:lnTo>
                      <a:pt x="3418" y="798"/>
                    </a:lnTo>
                    <a:lnTo>
                      <a:pt x="3239" y="1072"/>
                    </a:lnTo>
                    <a:lnTo>
                      <a:pt x="3084" y="1346"/>
                    </a:lnTo>
                    <a:lnTo>
                      <a:pt x="2894" y="1918"/>
                    </a:lnTo>
                    <a:lnTo>
                      <a:pt x="2858" y="2203"/>
                    </a:lnTo>
                    <a:lnTo>
                      <a:pt x="2858" y="2311"/>
                    </a:lnTo>
                    <a:lnTo>
                      <a:pt x="2846" y="2406"/>
                    </a:lnTo>
                    <a:lnTo>
                      <a:pt x="2775" y="2370"/>
                    </a:lnTo>
                    <a:lnTo>
                      <a:pt x="2703" y="2323"/>
                    </a:lnTo>
                    <a:lnTo>
                      <a:pt x="2429" y="2192"/>
                    </a:lnTo>
                    <a:lnTo>
                      <a:pt x="1822" y="2025"/>
                    </a:lnTo>
                    <a:lnTo>
                      <a:pt x="1501" y="2013"/>
                    </a:lnTo>
                    <a:lnTo>
                      <a:pt x="1155" y="2025"/>
                    </a:lnTo>
                    <a:lnTo>
                      <a:pt x="596" y="2156"/>
                    </a:lnTo>
                    <a:lnTo>
                      <a:pt x="203" y="2346"/>
                    </a:lnTo>
                    <a:lnTo>
                      <a:pt x="0" y="2465"/>
                    </a:lnTo>
                    <a:lnTo>
                      <a:pt x="155" y="2906"/>
                    </a:lnTo>
                    <a:lnTo>
                      <a:pt x="477" y="3537"/>
                    </a:lnTo>
                    <a:lnTo>
                      <a:pt x="643" y="3799"/>
                    </a:lnTo>
                    <a:lnTo>
                      <a:pt x="834" y="4025"/>
                    </a:lnTo>
                    <a:lnTo>
                      <a:pt x="1251" y="4382"/>
                    </a:lnTo>
                    <a:lnTo>
                      <a:pt x="1477" y="4525"/>
                    </a:lnTo>
                    <a:lnTo>
                      <a:pt x="1691" y="4632"/>
                    </a:lnTo>
                    <a:lnTo>
                      <a:pt x="1917" y="4704"/>
                    </a:lnTo>
                    <a:lnTo>
                      <a:pt x="1786" y="4811"/>
                    </a:lnTo>
                    <a:lnTo>
                      <a:pt x="1655" y="4930"/>
                    </a:lnTo>
                    <a:lnTo>
                      <a:pt x="1453" y="5144"/>
                    </a:lnTo>
                    <a:lnTo>
                      <a:pt x="1143" y="5668"/>
                    </a:lnTo>
                    <a:lnTo>
                      <a:pt x="1048" y="5966"/>
                    </a:lnTo>
                    <a:lnTo>
                      <a:pt x="965" y="6288"/>
                    </a:lnTo>
                    <a:lnTo>
                      <a:pt x="941" y="6835"/>
                    </a:lnTo>
                    <a:lnTo>
                      <a:pt x="1000" y="7252"/>
                    </a:lnTo>
                    <a:lnTo>
                      <a:pt x="1060" y="7466"/>
                    </a:lnTo>
                    <a:lnTo>
                      <a:pt x="1524" y="7490"/>
                    </a:lnTo>
                    <a:lnTo>
                      <a:pt x="2239" y="7371"/>
                    </a:lnTo>
                    <a:lnTo>
                      <a:pt x="2525" y="7276"/>
                    </a:lnTo>
                    <a:lnTo>
                      <a:pt x="2798" y="7157"/>
                    </a:lnTo>
                    <a:lnTo>
                      <a:pt x="3251" y="6871"/>
                    </a:lnTo>
                    <a:lnTo>
                      <a:pt x="3441" y="6680"/>
                    </a:lnTo>
                    <a:lnTo>
                      <a:pt x="3584" y="6526"/>
                    </a:lnTo>
                    <a:lnTo>
                      <a:pt x="3834" y="6168"/>
                    </a:lnTo>
                    <a:lnTo>
                      <a:pt x="3941" y="5966"/>
                    </a:lnTo>
                    <a:lnTo>
                      <a:pt x="4025" y="6216"/>
                    </a:lnTo>
                    <a:lnTo>
                      <a:pt x="4275" y="6645"/>
                    </a:lnTo>
                    <a:lnTo>
                      <a:pt x="4430" y="6835"/>
                    </a:lnTo>
                    <a:lnTo>
                      <a:pt x="4608" y="7026"/>
                    </a:lnTo>
                    <a:lnTo>
                      <a:pt x="5037" y="7323"/>
                    </a:lnTo>
                    <a:lnTo>
                      <a:pt x="5287" y="7442"/>
                    </a:lnTo>
                    <a:lnTo>
                      <a:pt x="5561" y="7550"/>
                    </a:lnTo>
                    <a:lnTo>
                      <a:pt x="6251" y="7716"/>
                    </a:lnTo>
                    <a:lnTo>
                      <a:pt x="6692" y="7752"/>
                    </a:lnTo>
                    <a:lnTo>
                      <a:pt x="6775" y="7538"/>
                    </a:lnTo>
                    <a:lnTo>
                      <a:pt x="6882" y="7133"/>
                    </a:lnTo>
                    <a:lnTo>
                      <a:pt x="6906" y="6573"/>
                    </a:lnTo>
                    <a:lnTo>
                      <a:pt x="6859" y="6240"/>
                    </a:lnTo>
                    <a:lnTo>
                      <a:pt x="6775" y="5918"/>
                    </a:lnTo>
                    <a:lnTo>
                      <a:pt x="6489" y="5383"/>
                    </a:lnTo>
                    <a:lnTo>
                      <a:pt x="6299" y="5144"/>
                    </a:lnTo>
                    <a:lnTo>
                      <a:pt x="6204" y="5037"/>
                    </a:lnTo>
                    <a:lnTo>
                      <a:pt x="6097" y="4942"/>
                    </a:lnTo>
                    <a:lnTo>
                      <a:pt x="6239" y="4894"/>
                    </a:lnTo>
                    <a:lnTo>
                      <a:pt x="6394" y="4835"/>
                    </a:lnTo>
                    <a:lnTo>
                      <a:pt x="6632" y="4716"/>
                    </a:lnTo>
                    <a:lnTo>
                      <a:pt x="7061" y="4418"/>
                    </a:lnTo>
                    <a:lnTo>
                      <a:pt x="7240" y="4216"/>
                    </a:lnTo>
                    <a:lnTo>
                      <a:pt x="7418" y="3990"/>
                    </a:lnTo>
                    <a:lnTo>
                      <a:pt x="7787" y="3406"/>
                    </a:lnTo>
                    <a:lnTo>
                      <a:pt x="8002" y="3001"/>
                    </a:lnTo>
                    <a:lnTo>
                      <a:pt x="7835" y="2846"/>
                    </a:lnTo>
                    <a:lnTo>
                      <a:pt x="7490" y="2608"/>
                    </a:lnTo>
                    <a:lnTo>
                      <a:pt x="6954" y="2394"/>
                    </a:lnTo>
                    <a:lnTo>
                      <a:pt x="6620" y="2358"/>
                    </a:lnTo>
                    <a:lnTo>
                      <a:pt x="6287" y="2334"/>
                    </a:lnTo>
                    <a:lnTo>
                      <a:pt x="5668" y="2442"/>
                    </a:lnTo>
                    <a:lnTo>
                      <a:pt x="5394" y="2549"/>
                    </a:lnTo>
                    <a:lnTo>
                      <a:pt x="5370" y="2561"/>
                    </a:lnTo>
                    <a:lnTo>
                      <a:pt x="5335" y="2573"/>
                    </a:lnTo>
                    <a:lnTo>
                      <a:pt x="5346" y="2489"/>
                    </a:lnTo>
                    <a:lnTo>
                      <a:pt x="5370" y="2406"/>
                    </a:lnTo>
                    <a:lnTo>
                      <a:pt x="5382" y="2120"/>
                    </a:lnTo>
                    <a:lnTo>
                      <a:pt x="5299" y="1537"/>
                    </a:lnTo>
                    <a:lnTo>
                      <a:pt x="5204" y="1239"/>
                    </a:lnTo>
                    <a:lnTo>
                      <a:pt x="5073" y="929"/>
                    </a:lnTo>
                    <a:lnTo>
                      <a:pt x="4656" y="322"/>
                    </a:lnTo>
                    <a:lnTo>
                      <a:pt x="432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8" name="Google Shape;948;p57"/>
              <p:cNvSpPr/>
              <p:nvPr/>
            </p:nvSpPr>
            <p:spPr>
              <a:xfrm>
                <a:off x="6231864" y="2780209"/>
                <a:ext cx="269537" cy="269544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394" y="1"/>
                    </a:moveTo>
                    <a:lnTo>
                      <a:pt x="1251" y="13"/>
                    </a:lnTo>
                    <a:lnTo>
                      <a:pt x="977" y="60"/>
                    </a:lnTo>
                    <a:lnTo>
                      <a:pt x="608" y="239"/>
                    </a:lnTo>
                    <a:lnTo>
                      <a:pt x="227" y="620"/>
                    </a:lnTo>
                    <a:lnTo>
                      <a:pt x="60" y="989"/>
                    </a:lnTo>
                    <a:lnTo>
                      <a:pt x="1" y="1263"/>
                    </a:lnTo>
                    <a:lnTo>
                      <a:pt x="1" y="1406"/>
                    </a:lnTo>
                    <a:lnTo>
                      <a:pt x="1" y="1549"/>
                    </a:lnTo>
                    <a:lnTo>
                      <a:pt x="60" y="1822"/>
                    </a:lnTo>
                    <a:lnTo>
                      <a:pt x="227" y="2192"/>
                    </a:lnTo>
                    <a:lnTo>
                      <a:pt x="608" y="2573"/>
                    </a:lnTo>
                    <a:lnTo>
                      <a:pt x="977" y="2739"/>
                    </a:lnTo>
                    <a:lnTo>
                      <a:pt x="1251" y="2799"/>
                    </a:lnTo>
                    <a:lnTo>
                      <a:pt x="1537" y="2799"/>
                    </a:lnTo>
                    <a:lnTo>
                      <a:pt x="1810" y="2739"/>
                    </a:lnTo>
                    <a:lnTo>
                      <a:pt x="2180" y="2573"/>
                    </a:lnTo>
                    <a:lnTo>
                      <a:pt x="2561" y="2192"/>
                    </a:lnTo>
                    <a:lnTo>
                      <a:pt x="2739" y="1822"/>
                    </a:lnTo>
                    <a:lnTo>
                      <a:pt x="2787" y="1549"/>
                    </a:lnTo>
                    <a:lnTo>
                      <a:pt x="2799" y="1406"/>
                    </a:lnTo>
                    <a:lnTo>
                      <a:pt x="2787" y="1263"/>
                    </a:lnTo>
                    <a:lnTo>
                      <a:pt x="2739" y="989"/>
                    </a:lnTo>
                    <a:lnTo>
                      <a:pt x="2561" y="620"/>
                    </a:lnTo>
                    <a:lnTo>
                      <a:pt x="2180" y="239"/>
                    </a:lnTo>
                    <a:lnTo>
                      <a:pt x="1810" y="60"/>
                    </a:lnTo>
                    <a:lnTo>
                      <a:pt x="1537" y="13"/>
                    </a:lnTo>
                    <a:lnTo>
                      <a:pt x="1394" y="1"/>
                    </a:lnTo>
                    <a:close/>
                  </a:path>
                </a:pathLst>
              </a:custGeom>
              <a:solidFill>
                <a:srgbClr val="AF14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49" name="Google Shape;949;p57"/>
            <p:cNvGrpSpPr/>
            <p:nvPr/>
          </p:nvGrpSpPr>
          <p:grpSpPr>
            <a:xfrm>
              <a:off x="5711531" y="1213669"/>
              <a:ext cx="510124" cy="510124"/>
              <a:chOff x="5667706" y="1280931"/>
              <a:chExt cx="510124" cy="510124"/>
            </a:xfrm>
          </p:grpSpPr>
          <p:sp>
            <p:nvSpPr>
              <p:cNvPr id="950" name="Google Shape;950;p57"/>
              <p:cNvSpPr/>
              <p:nvPr/>
            </p:nvSpPr>
            <p:spPr>
              <a:xfrm rot="2700000">
                <a:off x="5739821" y="1358228"/>
                <a:ext cx="365895" cy="355530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1" name="Google Shape;951;p57"/>
              <p:cNvSpPr/>
              <p:nvPr/>
            </p:nvSpPr>
            <p:spPr>
              <a:xfrm rot="2700000">
                <a:off x="5859843" y="1478840"/>
                <a:ext cx="109246" cy="10924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52" name="Google Shape;952;p57"/>
            <p:cNvGrpSpPr/>
            <p:nvPr/>
          </p:nvGrpSpPr>
          <p:grpSpPr>
            <a:xfrm>
              <a:off x="7099130" y="1346043"/>
              <a:ext cx="645055" cy="632097"/>
              <a:chOff x="7099130" y="1346043"/>
              <a:chExt cx="645055" cy="632097"/>
            </a:xfrm>
          </p:grpSpPr>
          <p:sp>
            <p:nvSpPr>
              <p:cNvPr id="953" name="Google Shape;953;p57"/>
              <p:cNvSpPr/>
              <p:nvPr/>
            </p:nvSpPr>
            <p:spPr>
              <a:xfrm>
                <a:off x="7099130" y="1346043"/>
                <a:ext cx="645055" cy="632097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8133" extrusionOk="0">
                    <a:moveTo>
                      <a:pt x="2882" y="0"/>
                    </a:moveTo>
                    <a:lnTo>
                      <a:pt x="2644" y="381"/>
                    </a:lnTo>
                    <a:lnTo>
                      <a:pt x="2393" y="1096"/>
                    </a:lnTo>
                    <a:lnTo>
                      <a:pt x="2346" y="1429"/>
                    </a:lnTo>
                    <a:lnTo>
                      <a:pt x="2322" y="1739"/>
                    </a:lnTo>
                    <a:lnTo>
                      <a:pt x="2393" y="2334"/>
                    </a:lnTo>
                    <a:lnTo>
                      <a:pt x="2477" y="2620"/>
                    </a:lnTo>
                    <a:lnTo>
                      <a:pt x="2513" y="2715"/>
                    </a:lnTo>
                    <a:lnTo>
                      <a:pt x="2560" y="2810"/>
                    </a:lnTo>
                    <a:lnTo>
                      <a:pt x="2465" y="2798"/>
                    </a:lnTo>
                    <a:lnTo>
                      <a:pt x="2382" y="2774"/>
                    </a:lnTo>
                    <a:lnTo>
                      <a:pt x="2072" y="2763"/>
                    </a:lnTo>
                    <a:lnTo>
                      <a:pt x="1453" y="2870"/>
                    </a:lnTo>
                    <a:lnTo>
                      <a:pt x="1155" y="2989"/>
                    </a:lnTo>
                    <a:lnTo>
                      <a:pt x="846" y="3144"/>
                    </a:lnTo>
                    <a:lnTo>
                      <a:pt x="393" y="3501"/>
                    </a:lnTo>
                    <a:lnTo>
                      <a:pt x="119" y="3822"/>
                    </a:lnTo>
                    <a:lnTo>
                      <a:pt x="0" y="4025"/>
                    </a:lnTo>
                    <a:lnTo>
                      <a:pt x="310" y="4358"/>
                    </a:lnTo>
                    <a:lnTo>
                      <a:pt x="857" y="4810"/>
                    </a:lnTo>
                    <a:lnTo>
                      <a:pt x="1131" y="4965"/>
                    </a:lnTo>
                    <a:lnTo>
                      <a:pt x="1393" y="5096"/>
                    </a:lnTo>
                    <a:lnTo>
                      <a:pt x="1917" y="5251"/>
                    </a:lnTo>
                    <a:lnTo>
                      <a:pt x="2203" y="5275"/>
                    </a:lnTo>
                    <a:lnTo>
                      <a:pt x="2429" y="5287"/>
                    </a:lnTo>
                    <a:lnTo>
                      <a:pt x="2655" y="5263"/>
                    </a:lnTo>
                    <a:lnTo>
                      <a:pt x="2596" y="5418"/>
                    </a:lnTo>
                    <a:lnTo>
                      <a:pt x="2524" y="5561"/>
                    </a:lnTo>
                    <a:lnTo>
                      <a:pt x="2441" y="5846"/>
                    </a:lnTo>
                    <a:lnTo>
                      <a:pt x="2370" y="6442"/>
                    </a:lnTo>
                    <a:lnTo>
                      <a:pt x="2405" y="6763"/>
                    </a:lnTo>
                    <a:lnTo>
                      <a:pt x="2465" y="7097"/>
                    </a:lnTo>
                    <a:lnTo>
                      <a:pt x="2679" y="7597"/>
                    </a:lnTo>
                    <a:lnTo>
                      <a:pt x="2894" y="7954"/>
                    </a:lnTo>
                    <a:lnTo>
                      <a:pt x="3048" y="8132"/>
                    </a:lnTo>
                    <a:lnTo>
                      <a:pt x="3465" y="7954"/>
                    </a:lnTo>
                    <a:lnTo>
                      <a:pt x="4060" y="7561"/>
                    </a:lnTo>
                    <a:lnTo>
                      <a:pt x="4299" y="7347"/>
                    </a:lnTo>
                    <a:lnTo>
                      <a:pt x="4501" y="7132"/>
                    </a:lnTo>
                    <a:lnTo>
                      <a:pt x="4787" y="6668"/>
                    </a:lnTo>
                    <a:lnTo>
                      <a:pt x="4894" y="6430"/>
                    </a:lnTo>
                    <a:lnTo>
                      <a:pt x="4953" y="6215"/>
                    </a:lnTo>
                    <a:lnTo>
                      <a:pt x="5037" y="5787"/>
                    </a:lnTo>
                    <a:lnTo>
                      <a:pt x="5037" y="5561"/>
                    </a:lnTo>
                    <a:lnTo>
                      <a:pt x="5227" y="5751"/>
                    </a:lnTo>
                    <a:lnTo>
                      <a:pt x="5632" y="6037"/>
                    </a:lnTo>
                    <a:lnTo>
                      <a:pt x="5846" y="6144"/>
                    </a:lnTo>
                    <a:lnTo>
                      <a:pt x="6085" y="6239"/>
                    </a:lnTo>
                    <a:lnTo>
                      <a:pt x="6608" y="6335"/>
                    </a:lnTo>
                    <a:lnTo>
                      <a:pt x="6882" y="6335"/>
                    </a:lnTo>
                    <a:lnTo>
                      <a:pt x="7180" y="6323"/>
                    </a:lnTo>
                    <a:lnTo>
                      <a:pt x="7871" y="6180"/>
                    </a:lnTo>
                    <a:lnTo>
                      <a:pt x="8299" y="6037"/>
                    </a:lnTo>
                    <a:lnTo>
                      <a:pt x="8299" y="5811"/>
                    </a:lnTo>
                    <a:lnTo>
                      <a:pt x="8228" y="5418"/>
                    </a:lnTo>
                    <a:lnTo>
                      <a:pt x="8013" y="4906"/>
                    </a:lnTo>
                    <a:lnTo>
                      <a:pt x="7823" y="4620"/>
                    </a:lnTo>
                    <a:lnTo>
                      <a:pt x="7609" y="4370"/>
                    </a:lnTo>
                    <a:lnTo>
                      <a:pt x="7132" y="4001"/>
                    </a:lnTo>
                    <a:lnTo>
                      <a:pt x="6870" y="3870"/>
                    </a:lnTo>
                    <a:lnTo>
                      <a:pt x="6739" y="3810"/>
                    </a:lnTo>
                    <a:lnTo>
                      <a:pt x="6585" y="3763"/>
                    </a:lnTo>
                    <a:lnTo>
                      <a:pt x="6704" y="3656"/>
                    </a:lnTo>
                    <a:lnTo>
                      <a:pt x="6811" y="3548"/>
                    </a:lnTo>
                    <a:lnTo>
                      <a:pt x="6978" y="3346"/>
                    </a:lnTo>
                    <a:lnTo>
                      <a:pt x="7228" y="2882"/>
                    </a:lnTo>
                    <a:lnTo>
                      <a:pt x="7323" y="2620"/>
                    </a:lnTo>
                    <a:lnTo>
                      <a:pt x="7394" y="2334"/>
                    </a:lnTo>
                    <a:lnTo>
                      <a:pt x="7478" y="1655"/>
                    </a:lnTo>
                    <a:lnTo>
                      <a:pt x="7501" y="1203"/>
                    </a:lnTo>
                    <a:lnTo>
                      <a:pt x="7275" y="1119"/>
                    </a:lnTo>
                    <a:lnTo>
                      <a:pt x="6858" y="1048"/>
                    </a:lnTo>
                    <a:lnTo>
                      <a:pt x="6287" y="1096"/>
                    </a:lnTo>
                    <a:lnTo>
                      <a:pt x="5954" y="1191"/>
                    </a:lnTo>
                    <a:lnTo>
                      <a:pt x="5632" y="1310"/>
                    </a:lnTo>
                    <a:lnTo>
                      <a:pt x="5132" y="1667"/>
                    </a:lnTo>
                    <a:lnTo>
                      <a:pt x="4918" y="1870"/>
                    </a:lnTo>
                    <a:lnTo>
                      <a:pt x="4882" y="1917"/>
                    </a:lnTo>
                    <a:lnTo>
                      <a:pt x="4858" y="1834"/>
                    </a:lnTo>
                    <a:lnTo>
                      <a:pt x="4834" y="1750"/>
                    </a:lnTo>
                    <a:lnTo>
                      <a:pt x="4727" y="1488"/>
                    </a:lnTo>
                    <a:lnTo>
                      <a:pt x="4406" y="977"/>
                    </a:lnTo>
                    <a:lnTo>
                      <a:pt x="4191" y="750"/>
                    </a:lnTo>
                    <a:lnTo>
                      <a:pt x="3953" y="536"/>
                    </a:lnTo>
                    <a:lnTo>
                      <a:pt x="3489" y="238"/>
                    </a:lnTo>
                    <a:lnTo>
                      <a:pt x="3108" y="60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4" name="Google Shape;954;p57"/>
              <p:cNvSpPr/>
              <p:nvPr/>
            </p:nvSpPr>
            <p:spPr>
              <a:xfrm>
                <a:off x="7367493" y="1565371"/>
                <a:ext cx="154580" cy="155518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001" extrusionOk="0">
                    <a:moveTo>
                      <a:pt x="988" y="0"/>
                    </a:moveTo>
                    <a:lnTo>
                      <a:pt x="786" y="12"/>
                    </a:lnTo>
                    <a:lnTo>
                      <a:pt x="429" y="167"/>
                    </a:lnTo>
                    <a:lnTo>
                      <a:pt x="155" y="441"/>
                    </a:lnTo>
                    <a:lnTo>
                      <a:pt x="12" y="798"/>
                    </a:lnTo>
                    <a:lnTo>
                      <a:pt x="0" y="1000"/>
                    </a:lnTo>
                    <a:lnTo>
                      <a:pt x="12" y="1203"/>
                    </a:lnTo>
                    <a:lnTo>
                      <a:pt x="155" y="1560"/>
                    </a:lnTo>
                    <a:lnTo>
                      <a:pt x="429" y="1834"/>
                    </a:lnTo>
                    <a:lnTo>
                      <a:pt x="786" y="1977"/>
                    </a:lnTo>
                    <a:lnTo>
                      <a:pt x="988" y="2000"/>
                    </a:lnTo>
                    <a:lnTo>
                      <a:pt x="1191" y="1977"/>
                    </a:lnTo>
                    <a:lnTo>
                      <a:pt x="1548" y="1834"/>
                    </a:lnTo>
                    <a:lnTo>
                      <a:pt x="1822" y="1560"/>
                    </a:lnTo>
                    <a:lnTo>
                      <a:pt x="1977" y="1203"/>
                    </a:lnTo>
                    <a:lnTo>
                      <a:pt x="1989" y="1000"/>
                    </a:lnTo>
                    <a:lnTo>
                      <a:pt x="1977" y="798"/>
                    </a:lnTo>
                    <a:lnTo>
                      <a:pt x="1822" y="441"/>
                    </a:lnTo>
                    <a:lnTo>
                      <a:pt x="1548" y="167"/>
                    </a:lnTo>
                    <a:lnTo>
                      <a:pt x="1191" y="12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55" name="Google Shape;955;p57"/>
            <p:cNvGrpSpPr/>
            <p:nvPr/>
          </p:nvGrpSpPr>
          <p:grpSpPr>
            <a:xfrm>
              <a:off x="5661385" y="4603479"/>
              <a:ext cx="386116" cy="371395"/>
              <a:chOff x="5661385" y="4603479"/>
              <a:chExt cx="386116" cy="371395"/>
            </a:xfrm>
          </p:grpSpPr>
          <p:sp>
            <p:nvSpPr>
              <p:cNvPr id="956" name="Google Shape;956;p57"/>
              <p:cNvSpPr/>
              <p:nvPr/>
            </p:nvSpPr>
            <p:spPr>
              <a:xfrm>
                <a:off x="5661385" y="4603479"/>
                <a:ext cx="386116" cy="371395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8098" extrusionOk="0">
                    <a:moveTo>
                      <a:pt x="2513" y="0"/>
                    </a:moveTo>
                    <a:lnTo>
                      <a:pt x="2406" y="203"/>
                    </a:lnTo>
                    <a:lnTo>
                      <a:pt x="2251" y="596"/>
                    </a:lnTo>
                    <a:lnTo>
                      <a:pt x="2132" y="1143"/>
                    </a:lnTo>
                    <a:lnTo>
                      <a:pt x="2108" y="1465"/>
                    </a:lnTo>
                    <a:lnTo>
                      <a:pt x="2108" y="1786"/>
                    </a:lnTo>
                    <a:lnTo>
                      <a:pt x="2227" y="2370"/>
                    </a:lnTo>
                    <a:lnTo>
                      <a:pt x="2346" y="2644"/>
                    </a:lnTo>
                    <a:lnTo>
                      <a:pt x="2441" y="2822"/>
                    </a:lnTo>
                    <a:lnTo>
                      <a:pt x="2346" y="2810"/>
                    </a:lnTo>
                    <a:lnTo>
                      <a:pt x="2263" y="2810"/>
                    </a:lnTo>
                    <a:lnTo>
                      <a:pt x="1953" y="2822"/>
                    </a:lnTo>
                    <a:lnTo>
                      <a:pt x="1358" y="2989"/>
                    </a:lnTo>
                    <a:lnTo>
                      <a:pt x="1048" y="3132"/>
                    </a:lnTo>
                    <a:lnTo>
                      <a:pt x="763" y="3311"/>
                    </a:lnTo>
                    <a:lnTo>
                      <a:pt x="346" y="3703"/>
                    </a:lnTo>
                    <a:lnTo>
                      <a:pt x="96" y="4061"/>
                    </a:lnTo>
                    <a:lnTo>
                      <a:pt x="1" y="4263"/>
                    </a:lnTo>
                    <a:lnTo>
                      <a:pt x="334" y="4561"/>
                    </a:lnTo>
                    <a:lnTo>
                      <a:pt x="941" y="4966"/>
                    </a:lnTo>
                    <a:lnTo>
                      <a:pt x="1215" y="5097"/>
                    </a:lnTo>
                    <a:lnTo>
                      <a:pt x="1489" y="5204"/>
                    </a:lnTo>
                    <a:lnTo>
                      <a:pt x="2037" y="5311"/>
                    </a:lnTo>
                    <a:lnTo>
                      <a:pt x="2299" y="5323"/>
                    </a:lnTo>
                    <a:lnTo>
                      <a:pt x="2525" y="5311"/>
                    </a:lnTo>
                    <a:lnTo>
                      <a:pt x="2763" y="5263"/>
                    </a:lnTo>
                    <a:lnTo>
                      <a:pt x="2703" y="5418"/>
                    </a:lnTo>
                    <a:lnTo>
                      <a:pt x="2656" y="5573"/>
                    </a:lnTo>
                    <a:lnTo>
                      <a:pt x="2596" y="5870"/>
                    </a:lnTo>
                    <a:lnTo>
                      <a:pt x="2584" y="6466"/>
                    </a:lnTo>
                    <a:lnTo>
                      <a:pt x="2644" y="6775"/>
                    </a:lnTo>
                    <a:lnTo>
                      <a:pt x="2739" y="7097"/>
                    </a:lnTo>
                    <a:lnTo>
                      <a:pt x="2989" y="7585"/>
                    </a:lnTo>
                    <a:lnTo>
                      <a:pt x="3239" y="7918"/>
                    </a:lnTo>
                    <a:lnTo>
                      <a:pt x="3406" y="8097"/>
                    </a:lnTo>
                    <a:lnTo>
                      <a:pt x="3811" y="7883"/>
                    </a:lnTo>
                    <a:lnTo>
                      <a:pt x="4370" y="7430"/>
                    </a:lnTo>
                    <a:lnTo>
                      <a:pt x="4585" y="7204"/>
                    </a:lnTo>
                    <a:lnTo>
                      <a:pt x="4763" y="6966"/>
                    </a:lnTo>
                    <a:lnTo>
                      <a:pt x="5013" y="6466"/>
                    </a:lnTo>
                    <a:lnTo>
                      <a:pt x="5085" y="6216"/>
                    </a:lnTo>
                    <a:lnTo>
                      <a:pt x="5132" y="6013"/>
                    </a:lnTo>
                    <a:lnTo>
                      <a:pt x="5156" y="5573"/>
                    </a:lnTo>
                    <a:lnTo>
                      <a:pt x="5144" y="5347"/>
                    </a:lnTo>
                    <a:lnTo>
                      <a:pt x="5347" y="5525"/>
                    </a:lnTo>
                    <a:lnTo>
                      <a:pt x="5775" y="5775"/>
                    </a:lnTo>
                    <a:lnTo>
                      <a:pt x="5990" y="5859"/>
                    </a:lnTo>
                    <a:lnTo>
                      <a:pt x="6252" y="5942"/>
                    </a:lnTo>
                    <a:lnTo>
                      <a:pt x="6764" y="5990"/>
                    </a:lnTo>
                    <a:lnTo>
                      <a:pt x="7049" y="5966"/>
                    </a:lnTo>
                    <a:lnTo>
                      <a:pt x="7347" y="5918"/>
                    </a:lnTo>
                    <a:lnTo>
                      <a:pt x="8014" y="5728"/>
                    </a:lnTo>
                    <a:lnTo>
                      <a:pt x="8419" y="5549"/>
                    </a:lnTo>
                    <a:lnTo>
                      <a:pt x="8383" y="5311"/>
                    </a:lnTo>
                    <a:lnTo>
                      <a:pt x="8264" y="4906"/>
                    </a:lnTo>
                    <a:lnTo>
                      <a:pt x="8002" y="4406"/>
                    </a:lnTo>
                    <a:lnTo>
                      <a:pt x="7800" y="4144"/>
                    </a:lnTo>
                    <a:lnTo>
                      <a:pt x="7561" y="3918"/>
                    </a:lnTo>
                    <a:lnTo>
                      <a:pt x="7049" y="3584"/>
                    </a:lnTo>
                    <a:lnTo>
                      <a:pt x="6787" y="3477"/>
                    </a:lnTo>
                    <a:lnTo>
                      <a:pt x="6645" y="3430"/>
                    </a:lnTo>
                    <a:lnTo>
                      <a:pt x="6502" y="3406"/>
                    </a:lnTo>
                    <a:lnTo>
                      <a:pt x="6609" y="3287"/>
                    </a:lnTo>
                    <a:lnTo>
                      <a:pt x="6704" y="3168"/>
                    </a:lnTo>
                    <a:lnTo>
                      <a:pt x="6859" y="2953"/>
                    </a:lnTo>
                    <a:lnTo>
                      <a:pt x="7073" y="2465"/>
                    </a:lnTo>
                    <a:lnTo>
                      <a:pt x="7145" y="2203"/>
                    </a:lnTo>
                    <a:lnTo>
                      <a:pt x="7192" y="1917"/>
                    </a:lnTo>
                    <a:lnTo>
                      <a:pt x="7216" y="1215"/>
                    </a:lnTo>
                    <a:lnTo>
                      <a:pt x="7204" y="774"/>
                    </a:lnTo>
                    <a:lnTo>
                      <a:pt x="6966" y="715"/>
                    </a:lnTo>
                    <a:lnTo>
                      <a:pt x="6537" y="679"/>
                    </a:lnTo>
                    <a:lnTo>
                      <a:pt x="5978" y="762"/>
                    </a:lnTo>
                    <a:lnTo>
                      <a:pt x="5656" y="893"/>
                    </a:lnTo>
                    <a:lnTo>
                      <a:pt x="5347" y="1036"/>
                    </a:lnTo>
                    <a:lnTo>
                      <a:pt x="4882" y="1429"/>
                    </a:lnTo>
                    <a:lnTo>
                      <a:pt x="4704" y="1667"/>
                    </a:lnTo>
                    <a:lnTo>
                      <a:pt x="4680" y="1679"/>
                    </a:lnTo>
                    <a:lnTo>
                      <a:pt x="4668" y="1727"/>
                    </a:lnTo>
                    <a:lnTo>
                      <a:pt x="4644" y="1644"/>
                    </a:lnTo>
                    <a:lnTo>
                      <a:pt x="4609" y="1572"/>
                    </a:lnTo>
                    <a:lnTo>
                      <a:pt x="4478" y="1310"/>
                    </a:lnTo>
                    <a:lnTo>
                      <a:pt x="4108" y="846"/>
                    </a:lnTo>
                    <a:lnTo>
                      <a:pt x="3882" y="631"/>
                    </a:lnTo>
                    <a:lnTo>
                      <a:pt x="3620" y="441"/>
                    </a:lnTo>
                    <a:lnTo>
                      <a:pt x="2953" y="108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7" name="Google Shape;957;p57"/>
              <p:cNvSpPr/>
              <p:nvPr/>
            </p:nvSpPr>
            <p:spPr>
              <a:xfrm>
                <a:off x="5807182" y="4732353"/>
                <a:ext cx="92872" cy="92872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25" extrusionOk="0">
                    <a:moveTo>
                      <a:pt x="1013" y="0"/>
                    </a:moveTo>
                    <a:lnTo>
                      <a:pt x="810" y="12"/>
                    </a:lnTo>
                    <a:lnTo>
                      <a:pt x="441" y="167"/>
                    </a:lnTo>
                    <a:lnTo>
                      <a:pt x="167" y="441"/>
                    </a:lnTo>
                    <a:lnTo>
                      <a:pt x="13" y="798"/>
                    </a:lnTo>
                    <a:lnTo>
                      <a:pt x="1" y="1012"/>
                    </a:lnTo>
                    <a:lnTo>
                      <a:pt x="13" y="1215"/>
                    </a:lnTo>
                    <a:lnTo>
                      <a:pt x="167" y="1584"/>
                    </a:lnTo>
                    <a:lnTo>
                      <a:pt x="441" y="1858"/>
                    </a:lnTo>
                    <a:lnTo>
                      <a:pt x="810" y="2013"/>
                    </a:lnTo>
                    <a:lnTo>
                      <a:pt x="1013" y="2025"/>
                    </a:lnTo>
                    <a:lnTo>
                      <a:pt x="1215" y="2013"/>
                    </a:lnTo>
                    <a:lnTo>
                      <a:pt x="1584" y="1858"/>
                    </a:lnTo>
                    <a:lnTo>
                      <a:pt x="1858" y="1584"/>
                    </a:lnTo>
                    <a:lnTo>
                      <a:pt x="2013" y="1215"/>
                    </a:lnTo>
                    <a:lnTo>
                      <a:pt x="2025" y="1012"/>
                    </a:lnTo>
                    <a:lnTo>
                      <a:pt x="2013" y="798"/>
                    </a:lnTo>
                    <a:lnTo>
                      <a:pt x="1858" y="441"/>
                    </a:lnTo>
                    <a:lnTo>
                      <a:pt x="1584" y="167"/>
                    </a:lnTo>
                    <a:lnTo>
                      <a:pt x="1215" y="12"/>
                    </a:lnTo>
                    <a:lnTo>
                      <a:pt x="1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58" name="Google Shape;958;p57"/>
            <p:cNvSpPr/>
            <p:nvPr/>
          </p:nvSpPr>
          <p:spPr>
            <a:xfrm>
              <a:off x="7675672" y="3415268"/>
              <a:ext cx="128369" cy="128369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0"/>
                  </a:moveTo>
                  <a:lnTo>
                    <a:pt x="1251" y="12"/>
                  </a:lnTo>
                  <a:lnTo>
                    <a:pt x="977" y="60"/>
                  </a:lnTo>
                  <a:lnTo>
                    <a:pt x="608" y="238"/>
                  </a:lnTo>
                  <a:lnTo>
                    <a:pt x="227" y="619"/>
                  </a:lnTo>
                  <a:lnTo>
                    <a:pt x="60" y="988"/>
                  </a:lnTo>
                  <a:lnTo>
                    <a:pt x="1" y="1262"/>
                  </a:lnTo>
                  <a:lnTo>
                    <a:pt x="1" y="1405"/>
                  </a:lnTo>
                  <a:lnTo>
                    <a:pt x="1" y="1548"/>
                  </a:lnTo>
                  <a:lnTo>
                    <a:pt x="60" y="1822"/>
                  </a:lnTo>
                  <a:lnTo>
                    <a:pt x="227" y="2191"/>
                  </a:lnTo>
                  <a:lnTo>
                    <a:pt x="608" y="2572"/>
                  </a:lnTo>
                  <a:lnTo>
                    <a:pt x="977" y="2739"/>
                  </a:lnTo>
                  <a:lnTo>
                    <a:pt x="1251" y="2798"/>
                  </a:lnTo>
                  <a:lnTo>
                    <a:pt x="1537" y="2798"/>
                  </a:lnTo>
                  <a:lnTo>
                    <a:pt x="1811" y="2739"/>
                  </a:lnTo>
                  <a:lnTo>
                    <a:pt x="2180" y="2572"/>
                  </a:lnTo>
                  <a:lnTo>
                    <a:pt x="2561" y="2191"/>
                  </a:lnTo>
                  <a:lnTo>
                    <a:pt x="2739" y="1822"/>
                  </a:lnTo>
                  <a:lnTo>
                    <a:pt x="2787" y="1548"/>
                  </a:lnTo>
                  <a:lnTo>
                    <a:pt x="2799" y="1405"/>
                  </a:lnTo>
                  <a:lnTo>
                    <a:pt x="2787" y="1262"/>
                  </a:lnTo>
                  <a:lnTo>
                    <a:pt x="2739" y="988"/>
                  </a:lnTo>
                  <a:lnTo>
                    <a:pt x="2561" y="619"/>
                  </a:lnTo>
                  <a:lnTo>
                    <a:pt x="2180" y="238"/>
                  </a:lnTo>
                  <a:lnTo>
                    <a:pt x="1811" y="60"/>
                  </a:lnTo>
                  <a:lnTo>
                    <a:pt x="1537" y="12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9" name="Google Shape;959;p57"/>
            <p:cNvSpPr/>
            <p:nvPr/>
          </p:nvSpPr>
          <p:spPr>
            <a:xfrm rot="-2541993">
              <a:off x="4900156" y="4466673"/>
              <a:ext cx="156756" cy="273658"/>
            </a:xfrm>
            <a:custGeom>
              <a:avLst/>
              <a:gdLst/>
              <a:ahLst/>
              <a:cxnLst/>
              <a:rect l="l" t="t" r="r" b="b"/>
              <a:pathLst>
                <a:path w="3418" h="5967" extrusionOk="0">
                  <a:moveTo>
                    <a:pt x="179" y="1"/>
                  </a:moveTo>
                  <a:lnTo>
                    <a:pt x="60" y="549"/>
                  </a:lnTo>
                  <a:lnTo>
                    <a:pt x="1" y="1501"/>
                  </a:lnTo>
                  <a:lnTo>
                    <a:pt x="36" y="1954"/>
                  </a:lnTo>
                  <a:lnTo>
                    <a:pt x="84" y="2370"/>
                  </a:lnTo>
                  <a:lnTo>
                    <a:pt x="298" y="3156"/>
                  </a:lnTo>
                  <a:lnTo>
                    <a:pt x="465" y="3525"/>
                  </a:lnTo>
                  <a:lnTo>
                    <a:pt x="644" y="3894"/>
                  </a:lnTo>
                  <a:lnTo>
                    <a:pt x="1120" y="4585"/>
                  </a:lnTo>
                  <a:lnTo>
                    <a:pt x="1418" y="4907"/>
                  </a:lnTo>
                  <a:lnTo>
                    <a:pt x="1739" y="5216"/>
                  </a:lnTo>
                  <a:lnTo>
                    <a:pt x="2334" y="5645"/>
                  </a:lnTo>
                  <a:lnTo>
                    <a:pt x="2823" y="5871"/>
                  </a:lnTo>
                  <a:lnTo>
                    <a:pt x="3108" y="5966"/>
                  </a:lnTo>
                  <a:lnTo>
                    <a:pt x="3287" y="5430"/>
                  </a:lnTo>
                  <a:lnTo>
                    <a:pt x="3418" y="4466"/>
                  </a:lnTo>
                  <a:lnTo>
                    <a:pt x="3406" y="4013"/>
                  </a:lnTo>
                  <a:lnTo>
                    <a:pt x="3358" y="3573"/>
                  </a:lnTo>
                  <a:lnTo>
                    <a:pt x="3156" y="2751"/>
                  </a:lnTo>
                  <a:lnTo>
                    <a:pt x="2989" y="2370"/>
                  </a:lnTo>
                  <a:lnTo>
                    <a:pt x="2799" y="1989"/>
                  </a:lnTo>
                  <a:lnTo>
                    <a:pt x="2299" y="1275"/>
                  </a:lnTo>
                  <a:lnTo>
                    <a:pt x="1977" y="953"/>
                  </a:lnTo>
                  <a:lnTo>
                    <a:pt x="1620" y="644"/>
                  </a:lnTo>
                  <a:lnTo>
                    <a:pt x="977" y="251"/>
                  </a:lnTo>
                  <a:lnTo>
                    <a:pt x="465" y="6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0" name="Google Shape;960;p57"/>
            <p:cNvSpPr/>
            <p:nvPr/>
          </p:nvSpPr>
          <p:spPr>
            <a:xfrm>
              <a:off x="7804040" y="422598"/>
              <a:ext cx="109244" cy="109244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53" y="12"/>
                  </a:lnTo>
                  <a:lnTo>
                    <a:pt x="524" y="203"/>
                  </a:lnTo>
                  <a:lnTo>
                    <a:pt x="203" y="524"/>
                  </a:lnTo>
                  <a:lnTo>
                    <a:pt x="24" y="953"/>
                  </a:lnTo>
                  <a:lnTo>
                    <a:pt x="0" y="1191"/>
                  </a:lnTo>
                  <a:lnTo>
                    <a:pt x="24" y="1429"/>
                  </a:lnTo>
                  <a:lnTo>
                    <a:pt x="203" y="1858"/>
                  </a:lnTo>
                  <a:lnTo>
                    <a:pt x="524" y="2179"/>
                  </a:lnTo>
                  <a:lnTo>
                    <a:pt x="953" y="2370"/>
                  </a:lnTo>
                  <a:lnTo>
                    <a:pt x="1191" y="2382"/>
                  </a:lnTo>
                  <a:lnTo>
                    <a:pt x="1441" y="2370"/>
                  </a:lnTo>
                  <a:lnTo>
                    <a:pt x="1870" y="2179"/>
                  </a:lnTo>
                  <a:lnTo>
                    <a:pt x="2191" y="1858"/>
                  </a:lnTo>
                  <a:lnTo>
                    <a:pt x="2370" y="1429"/>
                  </a:lnTo>
                  <a:lnTo>
                    <a:pt x="2382" y="1191"/>
                  </a:lnTo>
                  <a:lnTo>
                    <a:pt x="2370" y="953"/>
                  </a:lnTo>
                  <a:lnTo>
                    <a:pt x="2191" y="524"/>
                  </a:lnTo>
                  <a:lnTo>
                    <a:pt x="1870" y="203"/>
                  </a:lnTo>
                  <a:lnTo>
                    <a:pt x="1441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57"/>
            <p:cNvSpPr/>
            <p:nvPr/>
          </p:nvSpPr>
          <p:spPr>
            <a:xfrm>
              <a:off x="6437459" y="4046380"/>
              <a:ext cx="128369" cy="128369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0"/>
                  </a:moveTo>
                  <a:lnTo>
                    <a:pt x="1251" y="12"/>
                  </a:lnTo>
                  <a:lnTo>
                    <a:pt x="977" y="60"/>
                  </a:lnTo>
                  <a:lnTo>
                    <a:pt x="608" y="238"/>
                  </a:lnTo>
                  <a:lnTo>
                    <a:pt x="227" y="619"/>
                  </a:lnTo>
                  <a:lnTo>
                    <a:pt x="60" y="988"/>
                  </a:lnTo>
                  <a:lnTo>
                    <a:pt x="1" y="1262"/>
                  </a:lnTo>
                  <a:lnTo>
                    <a:pt x="1" y="1405"/>
                  </a:lnTo>
                  <a:lnTo>
                    <a:pt x="1" y="1548"/>
                  </a:lnTo>
                  <a:lnTo>
                    <a:pt x="60" y="1822"/>
                  </a:lnTo>
                  <a:lnTo>
                    <a:pt x="227" y="2191"/>
                  </a:lnTo>
                  <a:lnTo>
                    <a:pt x="608" y="2572"/>
                  </a:lnTo>
                  <a:lnTo>
                    <a:pt x="977" y="2739"/>
                  </a:lnTo>
                  <a:lnTo>
                    <a:pt x="1251" y="2798"/>
                  </a:lnTo>
                  <a:lnTo>
                    <a:pt x="1537" y="2798"/>
                  </a:lnTo>
                  <a:lnTo>
                    <a:pt x="1811" y="2739"/>
                  </a:lnTo>
                  <a:lnTo>
                    <a:pt x="2180" y="2572"/>
                  </a:lnTo>
                  <a:lnTo>
                    <a:pt x="2561" y="2191"/>
                  </a:lnTo>
                  <a:lnTo>
                    <a:pt x="2739" y="1822"/>
                  </a:lnTo>
                  <a:lnTo>
                    <a:pt x="2787" y="1548"/>
                  </a:lnTo>
                  <a:lnTo>
                    <a:pt x="2799" y="1405"/>
                  </a:lnTo>
                  <a:lnTo>
                    <a:pt x="2787" y="1262"/>
                  </a:lnTo>
                  <a:lnTo>
                    <a:pt x="2739" y="988"/>
                  </a:lnTo>
                  <a:lnTo>
                    <a:pt x="2561" y="619"/>
                  </a:lnTo>
                  <a:lnTo>
                    <a:pt x="2180" y="238"/>
                  </a:lnTo>
                  <a:lnTo>
                    <a:pt x="1811" y="60"/>
                  </a:lnTo>
                  <a:lnTo>
                    <a:pt x="1537" y="12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62" name="Google Shape;962;p57"/>
            <p:cNvGrpSpPr/>
            <p:nvPr/>
          </p:nvGrpSpPr>
          <p:grpSpPr>
            <a:xfrm>
              <a:off x="7289455" y="3737272"/>
              <a:ext cx="746585" cy="746585"/>
              <a:chOff x="9067030" y="1434672"/>
              <a:chExt cx="746585" cy="746585"/>
            </a:xfrm>
          </p:grpSpPr>
          <p:sp>
            <p:nvSpPr>
              <p:cNvPr id="963" name="Google Shape;963;p57"/>
              <p:cNvSpPr/>
              <p:nvPr/>
            </p:nvSpPr>
            <p:spPr>
              <a:xfrm rot="2700000">
                <a:off x="9172573" y="1547800"/>
                <a:ext cx="535500" cy="520331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4" name="Google Shape;964;p57"/>
              <p:cNvSpPr/>
              <p:nvPr/>
            </p:nvSpPr>
            <p:spPr>
              <a:xfrm rot="2700000">
                <a:off x="9348230" y="1724324"/>
                <a:ext cx="159885" cy="15988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65" name="Google Shape;965;p57"/>
            <p:cNvGrpSpPr/>
            <p:nvPr/>
          </p:nvGrpSpPr>
          <p:grpSpPr>
            <a:xfrm>
              <a:off x="7668155" y="2110530"/>
              <a:ext cx="645055" cy="632097"/>
              <a:chOff x="3326217" y="448080"/>
              <a:chExt cx="645055" cy="632097"/>
            </a:xfrm>
          </p:grpSpPr>
          <p:sp>
            <p:nvSpPr>
              <p:cNvPr id="966" name="Google Shape;966;p57"/>
              <p:cNvSpPr/>
              <p:nvPr/>
            </p:nvSpPr>
            <p:spPr>
              <a:xfrm>
                <a:off x="3326217" y="448080"/>
                <a:ext cx="645055" cy="632097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8133" extrusionOk="0">
                    <a:moveTo>
                      <a:pt x="2882" y="0"/>
                    </a:moveTo>
                    <a:lnTo>
                      <a:pt x="2644" y="381"/>
                    </a:lnTo>
                    <a:lnTo>
                      <a:pt x="2393" y="1096"/>
                    </a:lnTo>
                    <a:lnTo>
                      <a:pt x="2346" y="1429"/>
                    </a:lnTo>
                    <a:lnTo>
                      <a:pt x="2322" y="1739"/>
                    </a:lnTo>
                    <a:lnTo>
                      <a:pt x="2393" y="2334"/>
                    </a:lnTo>
                    <a:lnTo>
                      <a:pt x="2477" y="2620"/>
                    </a:lnTo>
                    <a:lnTo>
                      <a:pt x="2513" y="2715"/>
                    </a:lnTo>
                    <a:lnTo>
                      <a:pt x="2560" y="2810"/>
                    </a:lnTo>
                    <a:lnTo>
                      <a:pt x="2465" y="2798"/>
                    </a:lnTo>
                    <a:lnTo>
                      <a:pt x="2382" y="2774"/>
                    </a:lnTo>
                    <a:lnTo>
                      <a:pt x="2072" y="2763"/>
                    </a:lnTo>
                    <a:lnTo>
                      <a:pt x="1453" y="2870"/>
                    </a:lnTo>
                    <a:lnTo>
                      <a:pt x="1155" y="2989"/>
                    </a:lnTo>
                    <a:lnTo>
                      <a:pt x="846" y="3144"/>
                    </a:lnTo>
                    <a:lnTo>
                      <a:pt x="393" y="3501"/>
                    </a:lnTo>
                    <a:lnTo>
                      <a:pt x="119" y="3822"/>
                    </a:lnTo>
                    <a:lnTo>
                      <a:pt x="0" y="4025"/>
                    </a:lnTo>
                    <a:lnTo>
                      <a:pt x="310" y="4358"/>
                    </a:lnTo>
                    <a:lnTo>
                      <a:pt x="857" y="4810"/>
                    </a:lnTo>
                    <a:lnTo>
                      <a:pt x="1131" y="4965"/>
                    </a:lnTo>
                    <a:lnTo>
                      <a:pt x="1393" y="5096"/>
                    </a:lnTo>
                    <a:lnTo>
                      <a:pt x="1917" y="5251"/>
                    </a:lnTo>
                    <a:lnTo>
                      <a:pt x="2203" y="5275"/>
                    </a:lnTo>
                    <a:lnTo>
                      <a:pt x="2429" y="5287"/>
                    </a:lnTo>
                    <a:lnTo>
                      <a:pt x="2655" y="5263"/>
                    </a:lnTo>
                    <a:lnTo>
                      <a:pt x="2596" y="5418"/>
                    </a:lnTo>
                    <a:lnTo>
                      <a:pt x="2524" y="5561"/>
                    </a:lnTo>
                    <a:lnTo>
                      <a:pt x="2441" y="5846"/>
                    </a:lnTo>
                    <a:lnTo>
                      <a:pt x="2370" y="6442"/>
                    </a:lnTo>
                    <a:lnTo>
                      <a:pt x="2405" y="6763"/>
                    </a:lnTo>
                    <a:lnTo>
                      <a:pt x="2465" y="7097"/>
                    </a:lnTo>
                    <a:lnTo>
                      <a:pt x="2679" y="7597"/>
                    </a:lnTo>
                    <a:lnTo>
                      <a:pt x="2894" y="7954"/>
                    </a:lnTo>
                    <a:lnTo>
                      <a:pt x="3048" y="8132"/>
                    </a:lnTo>
                    <a:lnTo>
                      <a:pt x="3465" y="7954"/>
                    </a:lnTo>
                    <a:lnTo>
                      <a:pt x="4060" y="7561"/>
                    </a:lnTo>
                    <a:lnTo>
                      <a:pt x="4299" y="7347"/>
                    </a:lnTo>
                    <a:lnTo>
                      <a:pt x="4501" y="7132"/>
                    </a:lnTo>
                    <a:lnTo>
                      <a:pt x="4787" y="6668"/>
                    </a:lnTo>
                    <a:lnTo>
                      <a:pt x="4894" y="6430"/>
                    </a:lnTo>
                    <a:lnTo>
                      <a:pt x="4953" y="6215"/>
                    </a:lnTo>
                    <a:lnTo>
                      <a:pt x="5037" y="5787"/>
                    </a:lnTo>
                    <a:lnTo>
                      <a:pt x="5037" y="5561"/>
                    </a:lnTo>
                    <a:lnTo>
                      <a:pt x="5227" y="5751"/>
                    </a:lnTo>
                    <a:lnTo>
                      <a:pt x="5632" y="6037"/>
                    </a:lnTo>
                    <a:lnTo>
                      <a:pt x="5846" y="6144"/>
                    </a:lnTo>
                    <a:lnTo>
                      <a:pt x="6085" y="6239"/>
                    </a:lnTo>
                    <a:lnTo>
                      <a:pt x="6608" y="6335"/>
                    </a:lnTo>
                    <a:lnTo>
                      <a:pt x="6882" y="6335"/>
                    </a:lnTo>
                    <a:lnTo>
                      <a:pt x="7180" y="6323"/>
                    </a:lnTo>
                    <a:lnTo>
                      <a:pt x="7871" y="6180"/>
                    </a:lnTo>
                    <a:lnTo>
                      <a:pt x="8299" y="6037"/>
                    </a:lnTo>
                    <a:lnTo>
                      <a:pt x="8299" y="5811"/>
                    </a:lnTo>
                    <a:lnTo>
                      <a:pt x="8228" y="5418"/>
                    </a:lnTo>
                    <a:lnTo>
                      <a:pt x="8013" y="4906"/>
                    </a:lnTo>
                    <a:lnTo>
                      <a:pt x="7823" y="4620"/>
                    </a:lnTo>
                    <a:lnTo>
                      <a:pt x="7609" y="4370"/>
                    </a:lnTo>
                    <a:lnTo>
                      <a:pt x="7132" y="4001"/>
                    </a:lnTo>
                    <a:lnTo>
                      <a:pt x="6870" y="3870"/>
                    </a:lnTo>
                    <a:lnTo>
                      <a:pt x="6739" y="3810"/>
                    </a:lnTo>
                    <a:lnTo>
                      <a:pt x="6585" y="3763"/>
                    </a:lnTo>
                    <a:lnTo>
                      <a:pt x="6704" y="3656"/>
                    </a:lnTo>
                    <a:lnTo>
                      <a:pt x="6811" y="3548"/>
                    </a:lnTo>
                    <a:lnTo>
                      <a:pt x="6978" y="3346"/>
                    </a:lnTo>
                    <a:lnTo>
                      <a:pt x="7228" y="2882"/>
                    </a:lnTo>
                    <a:lnTo>
                      <a:pt x="7323" y="2620"/>
                    </a:lnTo>
                    <a:lnTo>
                      <a:pt x="7394" y="2334"/>
                    </a:lnTo>
                    <a:lnTo>
                      <a:pt x="7478" y="1655"/>
                    </a:lnTo>
                    <a:lnTo>
                      <a:pt x="7501" y="1203"/>
                    </a:lnTo>
                    <a:lnTo>
                      <a:pt x="7275" y="1119"/>
                    </a:lnTo>
                    <a:lnTo>
                      <a:pt x="6858" y="1048"/>
                    </a:lnTo>
                    <a:lnTo>
                      <a:pt x="6287" y="1096"/>
                    </a:lnTo>
                    <a:lnTo>
                      <a:pt x="5954" y="1191"/>
                    </a:lnTo>
                    <a:lnTo>
                      <a:pt x="5632" y="1310"/>
                    </a:lnTo>
                    <a:lnTo>
                      <a:pt x="5132" y="1667"/>
                    </a:lnTo>
                    <a:lnTo>
                      <a:pt x="4918" y="1870"/>
                    </a:lnTo>
                    <a:lnTo>
                      <a:pt x="4882" y="1917"/>
                    </a:lnTo>
                    <a:lnTo>
                      <a:pt x="4858" y="1834"/>
                    </a:lnTo>
                    <a:lnTo>
                      <a:pt x="4834" y="1750"/>
                    </a:lnTo>
                    <a:lnTo>
                      <a:pt x="4727" y="1488"/>
                    </a:lnTo>
                    <a:lnTo>
                      <a:pt x="4406" y="977"/>
                    </a:lnTo>
                    <a:lnTo>
                      <a:pt x="4191" y="750"/>
                    </a:lnTo>
                    <a:lnTo>
                      <a:pt x="3953" y="536"/>
                    </a:lnTo>
                    <a:lnTo>
                      <a:pt x="3489" y="238"/>
                    </a:lnTo>
                    <a:lnTo>
                      <a:pt x="3108" y="60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7" name="Google Shape;967;p57"/>
              <p:cNvSpPr/>
              <p:nvPr/>
            </p:nvSpPr>
            <p:spPr>
              <a:xfrm>
                <a:off x="3594580" y="667408"/>
                <a:ext cx="154580" cy="155518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001" extrusionOk="0">
                    <a:moveTo>
                      <a:pt x="988" y="0"/>
                    </a:moveTo>
                    <a:lnTo>
                      <a:pt x="786" y="12"/>
                    </a:lnTo>
                    <a:lnTo>
                      <a:pt x="429" y="167"/>
                    </a:lnTo>
                    <a:lnTo>
                      <a:pt x="155" y="441"/>
                    </a:lnTo>
                    <a:lnTo>
                      <a:pt x="12" y="798"/>
                    </a:lnTo>
                    <a:lnTo>
                      <a:pt x="0" y="1000"/>
                    </a:lnTo>
                    <a:lnTo>
                      <a:pt x="12" y="1203"/>
                    </a:lnTo>
                    <a:lnTo>
                      <a:pt x="155" y="1560"/>
                    </a:lnTo>
                    <a:lnTo>
                      <a:pt x="429" y="1834"/>
                    </a:lnTo>
                    <a:lnTo>
                      <a:pt x="786" y="1977"/>
                    </a:lnTo>
                    <a:lnTo>
                      <a:pt x="988" y="2000"/>
                    </a:lnTo>
                    <a:lnTo>
                      <a:pt x="1191" y="1977"/>
                    </a:lnTo>
                    <a:lnTo>
                      <a:pt x="1548" y="1834"/>
                    </a:lnTo>
                    <a:lnTo>
                      <a:pt x="1822" y="1560"/>
                    </a:lnTo>
                    <a:lnTo>
                      <a:pt x="1977" y="1203"/>
                    </a:lnTo>
                    <a:lnTo>
                      <a:pt x="1989" y="1000"/>
                    </a:lnTo>
                    <a:lnTo>
                      <a:pt x="1977" y="798"/>
                    </a:lnTo>
                    <a:lnTo>
                      <a:pt x="1822" y="441"/>
                    </a:lnTo>
                    <a:lnTo>
                      <a:pt x="1548" y="167"/>
                    </a:lnTo>
                    <a:lnTo>
                      <a:pt x="1191" y="12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68" name="Google Shape;968;p57"/>
            <p:cNvGrpSpPr/>
            <p:nvPr/>
          </p:nvGrpSpPr>
          <p:grpSpPr>
            <a:xfrm>
              <a:off x="8284384" y="3014875"/>
              <a:ext cx="531693" cy="528740"/>
              <a:chOff x="4996234" y="751075"/>
              <a:chExt cx="531693" cy="528740"/>
            </a:xfrm>
          </p:grpSpPr>
          <p:sp>
            <p:nvSpPr>
              <p:cNvPr id="969" name="Google Shape;969;p57"/>
              <p:cNvSpPr/>
              <p:nvPr/>
            </p:nvSpPr>
            <p:spPr>
              <a:xfrm rot="2210845">
                <a:off x="5069027" y="829752"/>
                <a:ext cx="386108" cy="371386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8098" extrusionOk="0">
                    <a:moveTo>
                      <a:pt x="2513" y="0"/>
                    </a:moveTo>
                    <a:lnTo>
                      <a:pt x="2406" y="203"/>
                    </a:lnTo>
                    <a:lnTo>
                      <a:pt x="2251" y="596"/>
                    </a:lnTo>
                    <a:lnTo>
                      <a:pt x="2132" y="1143"/>
                    </a:lnTo>
                    <a:lnTo>
                      <a:pt x="2108" y="1465"/>
                    </a:lnTo>
                    <a:lnTo>
                      <a:pt x="2108" y="1786"/>
                    </a:lnTo>
                    <a:lnTo>
                      <a:pt x="2227" y="2370"/>
                    </a:lnTo>
                    <a:lnTo>
                      <a:pt x="2346" y="2644"/>
                    </a:lnTo>
                    <a:lnTo>
                      <a:pt x="2441" y="2822"/>
                    </a:lnTo>
                    <a:lnTo>
                      <a:pt x="2346" y="2810"/>
                    </a:lnTo>
                    <a:lnTo>
                      <a:pt x="2263" y="2810"/>
                    </a:lnTo>
                    <a:lnTo>
                      <a:pt x="1953" y="2822"/>
                    </a:lnTo>
                    <a:lnTo>
                      <a:pt x="1358" y="2989"/>
                    </a:lnTo>
                    <a:lnTo>
                      <a:pt x="1048" y="3132"/>
                    </a:lnTo>
                    <a:lnTo>
                      <a:pt x="763" y="3311"/>
                    </a:lnTo>
                    <a:lnTo>
                      <a:pt x="346" y="3703"/>
                    </a:lnTo>
                    <a:lnTo>
                      <a:pt x="96" y="4061"/>
                    </a:lnTo>
                    <a:lnTo>
                      <a:pt x="1" y="4263"/>
                    </a:lnTo>
                    <a:lnTo>
                      <a:pt x="334" y="4561"/>
                    </a:lnTo>
                    <a:lnTo>
                      <a:pt x="941" y="4966"/>
                    </a:lnTo>
                    <a:lnTo>
                      <a:pt x="1215" y="5097"/>
                    </a:lnTo>
                    <a:lnTo>
                      <a:pt x="1489" y="5204"/>
                    </a:lnTo>
                    <a:lnTo>
                      <a:pt x="2037" y="5311"/>
                    </a:lnTo>
                    <a:lnTo>
                      <a:pt x="2299" y="5323"/>
                    </a:lnTo>
                    <a:lnTo>
                      <a:pt x="2525" y="5311"/>
                    </a:lnTo>
                    <a:lnTo>
                      <a:pt x="2763" y="5263"/>
                    </a:lnTo>
                    <a:lnTo>
                      <a:pt x="2703" y="5418"/>
                    </a:lnTo>
                    <a:lnTo>
                      <a:pt x="2656" y="5573"/>
                    </a:lnTo>
                    <a:lnTo>
                      <a:pt x="2596" y="5870"/>
                    </a:lnTo>
                    <a:lnTo>
                      <a:pt x="2584" y="6466"/>
                    </a:lnTo>
                    <a:lnTo>
                      <a:pt x="2644" y="6775"/>
                    </a:lnTo>
                    <a:lnTo>
                      <a:pt x="2739" y="7097"/>
                    </a:lnTo>
                    <a:lnTo>
                      <a:pt x="2989" y="7585"/>
                    </a:lnTo>
                    <a:lnTo>
                      <a:pt x="3239" y="7918"/>
                    </a:lnTo>
                    <a:lnTo>
                      <a:pt x="3406" y="8097"/>
                    </a:lnTo>
                    <a:lnTo>
                      <a:pt x="3811" y="7883"/>
                    </a:lnTo>
                    <a:lnTo>
                      <a:pt x="4370" y="7430"/>
                    </a:lnTo>
                    <a:lnTo>
                      <a:pt x="4585" y="7204"/>
                    </a:lnTo>
                    <a:lnTo>
                      <a:pt x="4763" y="6966"/>
                    </a:lnTo>
                    <a:lnTo>
                      <a:pt x="5013" y="6466"/>
                    </a:lnTo>
                    <a:lnTo>
                      <a:pt x="5085" y="6216"/>
                    </a:lnTo>
                    <a:lnTo>
                      <a:pt x="5132" y="6013"/>
                    </a:lnTo>
                    <a:lnTo>
                      <a:pt x="5156" y="5573"/>
                    </a:lnTo>
                    <a:lnTo>
                      <a:pt x="5144" y="5347"/>
                    </a:lnTo>
                    <a:lnTo>
                      <a:pt x="5347" y="5525"/>
                    </a:lnTo>
                    <a:lnTo>
                      <a:pt x="5775" y="5775"/>
                    </a:lnTo>
                    <a:lnTo>
                      <a:pt x="5990" y="5859"/>
                    </a:lnTo>
                    <a:lnTo>
                      <a:pt x="6252" y="5942"/>
                    </a:lnTo>
                    <a:lnTo>
                      <a:pt x="6764" y="5990"/>
                    </a:lnTo>
                    <a:lnTo>
                      <a:pt x="7049" y="5966"/>
                    </a:lnTo>
                    <a:lnTo>
                      <a:pt x="7347" y="5918"/>
                    </a:lnTo>
                    <a:lnTo>
                      <a:pt x="8014" y="5728"/>
                    </a:lnTo>
                    <a:lnTo>
                      <a:pt x="8419" y="5549"/>
                    </a:lnTo>
                    <a:lnTo>
                      <a:pt x="8383" y="5311"/>
                    </a:lnTo>
                    <a:lnTo>
                      <a:pt x="8264" y="4906"/>
                    </a:lnTo>
                    <a:lnTo>
                      <a:pt x="8002" y="4406"/>
                    </a:lnTo>
                    <a:lnTo>
                      <a:pt x="7800" y="4144"/>
                    </a:lnTo>
                    <a:lnTo>
                      <a:pt x="7561" y="3918"/>
                    </a:lnTo>
                    <a:lnTo>
                      <a:pt x="7049" y="3584"/>
                    </a:lnTo>
                    <a:lnTo>
                      <a:pt x="6787" y="3477"/>
                    </a:lnTo>
                    <a:lnTo>
                      <a:pt x="6645" y="3430"/>
                    </a:lnTo>
                    <a:lnTo>
                      <a:pt x="6502" y="3406"/>
                    </a:lnTo>
                    <a:lnTo>
                      <a:pt x="6609" y="3287"/>
                    </a:lnTo>
                    <a:lnTo>
                      <a:pt x="6704" y="3168"/>
                    </a:lnTo>
                    <a:lnTo>
                      <a:pt x="6859" y="2953"/>
                    </a:lnTo>
                    <a:lnTo>
                      <a:pt x="7073" y="2465"/>
                    </a:lnTo>
                    <a:lnTo>
                      <a:pt x="7145" y="2203"/>
                    </a:lnTo>
                    <a:lnTo>
                      <a:pt x="7192" y="1917"/>
                    </a:lnTo>
                    <a:lnTo>
                      <a:pt x="7216" y="1215"/>
                    </a:lnTo>
                    <a:lnTo>
                      <a:pt x="7204" y="774"/>
                    </a:lnTo>
                    <a:lnTo>
                      <a:pt x="6966" y="715"/>
                    </a:lnTo>
                    <a:lnTo>
                      <a:pt x="6537" y="679"/>
                    </a:lnTo>
                    <a:lnTo>
                      <a:pt x="5978" y="762"/>
                    </a:lnTo>
                    <a:lnTo>
                      <a:pt x="5656" y="893"/>
                    </a:lnTo>
                    <a:lnTo>
                      <a:pt x="5347" y="1036"/>
                    </a:lnTo>
                    <a:lnTo>
                      <a:pt x="4882" y="1429"/>
                    </a:lnTo>
                    <a:lnTo>
                      <a:pt x="4704" y="1667"/>
                    </a:lnTo>
                    <a:lnTo>
                      <a:pt x="4680" y="1679"/>
                    </a:lnTo>
                    <a:lnTo>
                      <a:pt x="4668" y="1727"/>
                    </a:lnTo>
                    <a:lnTo>
                      <a:pt x="4644" y="1644"/>
                    </a:lnTo>
                    <a:lnTo>
                      <a:pt x="4609" y="1572"/>
                    </a:lnTo>
                    <a:lnTo>
                      <a:pt x="4478" y="1310"/>
                    </a:lnTo>
                    <a:lnTo>
                      <a:pt x="4108" y="846"/>
                    </a:lnTo>
                    <a:lnTo>
                      <a:pt x="3882" y="631"/>
                    </a:lnTo>
                    <a:lnTo>
                      <a:pt x="3620" y="441"/>
                    </a:lnTo>
                    <a:lnTo>
                      <a:pt x="2953" y="108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0" name="Google Shape;970;p57"/>
              <p:cNvSpPr/>
              <p:nvPr/>
            </p:nvSpPr>
            <p:spPr>
              <a:xfrm rot="2210845">
                <a:off x="5221215" y="960208"/>
                <a:ext cx="92870" cy="9287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25" extrusionOk="0">
                    <a:moveTo>
                      <a:pt x="1013" y="0"/>
                    </a:moveTo>
                    <a:lnTo>
                      <a:pt x="810" y="12"/>
                    </a:lnTo>
                    <a:lnTo>
                      <a:pt x="441" y="167"/>
                    </a:lnTo>
                    <a:lnTo>
                      <a:pt x="167" y="441"/>
                    </a:lnTo>
                    <a:lnTo>
                      <a:pt x="13" y="798"/>
                    </a:lnTo>
                    <a:lnTo>
                      <a:pt x="1" y="1012"/>
                    </a:lnTo>
                    <a:lnTo>
                      <a:pt x="13" y="1215"/>
                    </a:lnTo>
                    <a:lnTo>
                      <a:pt x="167" y="1584"/>
                    </a:lnTo>
                    <a:lnTo>
                      <a:pt x="441" y="1858"/>
                    </a:lnTo>
                    <a:lnTo>
                      <a:pt x="810" y="2013"/>
                    </a:lnTo>
                    <a:lnTo>
                      <a:pt x="1013" y="2025"/>
                    </a:lnTo>
                    <a:lnTo>
                      <a:pt x="1215" y="2013"/>
                    </a:lnTo>
                    <a:lnTo>
                      <a:pt x="1584" y="1858"/>
                    </a:lnTo>
                    <a:lnTo>
                      <a:pt x="1858" y="1584"/>
                    </a:lnTo>
                    <a:lnTo>
                      <a:pt x="2013" y="1215"/>
                    </a:lnTo>
                    <a:lnTo>
                      <a:pt x="2025" y="1012"/>
                    </a:lnTo>
                    <a:lnTo>
                      <a:pt x="2013" y="798"/>
                    </a:lnTo>
                    <a:lnTo>
                      <a:pt x="1858" y="441"/>
                    </a:lnTo>
                    <a:lnTo>
                      <a:pt x="1584" y="167"/>
                    </a:lnTo>
                    <a:lnTo>
                      <a:pt x="1215" y="12"/>
                    </a:lnTo>
                    <a:lnTo>
                      <a:pt x="1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71" name="Google Shape;971;p57"/>
            <p:cNvGrpSpPr/>
            <p:nvPr/>
          </p:nvGrpSpPr>
          <p:grpSpPr>
            <a:xfrm>
              <a:off x="5491999" y="3694476"/>
              <a:ext cx="269816" cy="262173"/>
              <a:chOff x="10506899" y="948563"/>
              <a:chExt cx="269816" cy="262173"/>
            </a:xfrm>
          </p:grpSpPr>
          <p:sp>
            <p:nvSpPr>
              <p:cNvPr id="972" name="Google Shape;972;p57"/>
              <p:cNvSpPr/>
              <p:nvPr/>
            </p:nvSpPr>
            <p:spPr>
              <a:xfrm>
                <a:off x="10506899" y="948563"/>
                <a:ext cx="269816" cy="262173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3" name="Google Shape;973;p57"/>
              <p:cNvSpPr/>
              <p:nvPr/>
            </p:nvSpPr>
            <p:spPr>
              <a:xfrm>
                <a:off x="10595883" y="1042381"/>
                <a:ext cx="80559" cy="80559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74" name="Google Shape;974;p57"/>
            <p:cNvGrpSpPr/>
            <p:nvPr/>
          </p:nvGrpSpPr>
          <p:grpSpPr>
            <a:xfrm>
              <a:off x="8423999" y="879851"/>
              <a:ext cx="269816" cy="262173"/>
              <a:chOff x="10506899" y="948563"/>
              <a:chExt cx="269816" cy="262173"/>
            </a:xfrm>
          </p:grpSpPr>
          <p:sp>
            <p:nvSpPr>
              <p:cNvPr id="975" name="Google Shape;975;p57"/>
              <p:cNvSpPr/>
              <p:nvPr/>
            </p:nvSpPr>
            <p:spPr>
              <a:xfrm>
                <a:off x="10506899" y="948563"/>
                <a:ext cx="269816" cy="262173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6" name="Google Shape;976;p57"/>
              <p:cNvSpPr/>
              <p:nvPr/>
            </p:nvSpPr>
            <p:spPr>
              <a:xfrm>
                <a:off x="10595883" y="1042381"/>
                <a:ext cx="80559" cy="80559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977" name="Google Shape;977;p57"/>
            <p:cNvSpPr/>
            <p:nvPr/>
          </p:nvSpPr>
          <p:spPr>
            <a:xfrm rot="-2338378">
              <a:off x="5306785" y="687434"/>
              <a:ext cx="316218" cy="171523"/>
            </a:xfrm>
            <a:custGeom>
              <a:avLst/>
              <a:gdLst/>
              <a:ahLst/>
              <a:cxnLst/>
              <a:rect l="l" t="t" r="r" b="b"/>
              <a:pathLst>
                <a:path w="6895" h="3740" extrusionOk="0">
                  <a:moveTo>
                    <a:pt x="1680" y="0"/>
                  </a:moveTo>
                  <a:lnTo>
                    <a:pt x="882" y="36"/>
                  </a:lnTo>
                  <a:lnTo>
                    <a:pt x="299" y="131"/>
                  </a:lnTo>
                  <a:lnTo>
                    <a:pt x="1" y="215"/>
                  </a:lnTo>
                  <a:lnTo>
                    <a:pt x="132" y="512"/>
                  </a:lnTo>
                  <a:lnTo>
                    <a:pt x="430" y="1024"/>
                  </a:lnTo>
                  <a:lnTo>
                    <a:pt x="906" y="1679"/>
                  </a:lnTo>
                  <a:lnTo>
                    <a:pt x="1251" y="2037"/>
                  </a:lnTo>
                  <a:lnTo>
                    <a:pt x="1620" y="2370"/>
                  </a:lnTo>
                  <a:lnTo>
                    <a:pt x="2418" y="2918"/>
                  </a:lnTo>
                  <a:lnTo>
                    <a:pt x="2847" y="3132"/>
                  </a:lnTo>
                  <a:lnTo>
                    <a:pt x="3275" y="3322"/>
                  </a:lnTo>
                  <a:lnTo>
                    <a:pt x="4192" y="3608"/>
                  </a:lnTo>
                  <a:lnTo>
                    <a:pt x="4692" y="3692"/>
                  </a:lnTo>
                  <a:lnTo>
                    <a:pt x="5192" y="3739"/>
                  </a:lnTo>
                  <a:lnTo>
                    <a:pt x="6002" y="3715"/>
                  </a:lnTo>
                  <a:lnTo>
                    <a:pt x="6585" y="3620"/>
                  </a:lnTo>
                  <a:lnTo>
                    <a:pt x="6895" y="3537"/>
                  </a:lnTo>
                  <a:lnTo>
                    <a:pt x="6776" y="3239"/>
                  </a:lnTo>
                  <a:lnTo>
                    <a:pt x="6490" y="2727"/>
                  </a:lnTo>
                  <a:lnTo>
                    <a:pt x="6014" y="2084"/>
                  </a:lnTo>
                  <a:lnTo>
                    <a:pt x="5657" y="1727"/>
                  </a:lnTo>
                  <a:lnTo>
                    <a:pt x="5287" y="1394"/>
                  </a:lnTo>
                  <a:lnTo>
                    <a:pt x="4478" y="846"/>
                  </a:lnTo>
                  <a:lnTo>
                    <a:pt x="4049" y="620"/>
                  </a:lnTo>
                  <a:lnTo>
                    <a:pt x="3609" y="417"/>
                  </a:lnTo>
                  <a:lnTo>
                    <a:pt x="2680" y="131"/>
                  </a:lnTo>
                  <a:lnTo>
                    <a:pt x="2192" y="60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" name="Rounded Rectangle 46"/>
          <p:cNvSpPr/>
          <p:nvPr/>
        </p:nvSpPr>
        <p:spPr>
          <a:xfrm>
            <a:off x="1280119" y="2294519"/>
            <a:ext cx="8954111" cy="238249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endParaRPr lang="en-US" sz="37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6" descr="Kindergarten Parent Orientation | IUSD.org">
            <a:extLst>
              <a:ext uri="{FF2B5EF4-FFF2-40B4-BE49-F238E27FC236}">
                <a16:creationId xmlns:a16="http://schemas.microsoft.com/office/drawing/2014/main" id="{8A1078AA-76AA-4F6E-AC01-7F87C7EF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9" b="89762" l="5114" r="94091">
                        <a14:foregroundMark x1="15114" y1="84461" x2="80114" y2="82267"/>
                        <a14:foregroundMark x1="94091" y1="49177" x2="91591" y2="53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" y="125963"/>
            <a:ext cx="4117416" cy="25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3432" y="2516270"/>
            <a:ext cx="8926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2400" dirty="0"/>
          </a:p>
        </p:txBody>
      </p:sp>
      <p:pic>
        <p:nvPicPr>
          <p:cNvPr id="3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9835" y="5174322"/>
            <a:ext cx="2696761" cy="1516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60955" y="-183118"/>
            <a:ext cx="11966285" cy="70411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2542792" y="609176"/>
            <a:ext cx="8412121" cy="5941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1132768" y="2141812"/>
            <a:ext cx="3810001" cy="5547360"/>
          </a:xfrm>
          <a:prstGeom prst="rect">
            <a:avLst/>
          </a:prstGeom>
        </p:spPr>
      </p:pic>
      <p:pic>
        <p:nvPicPr>
          <p:cNvPr id="6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71886" y="-649817"/>
            <a:ext cx="649817" cy="64981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265505" y="1945925"/>
            <a:ext cx="3810001" cy="5547360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3317148" y="2793090"/>
            <a:ext cx="6863408" cy="13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200000"/>
              </a:lnSpc>
              <a:buClr>
                <a:srgbClr val="000000"/>
              </a:buClr>
            </a:pPr>
            <a:r>
              <a:rPr lang="en-US" altLang="zh-CN" sz="4800" b="1" ker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zh-CN" sz="4800" b="1" kern="0" smtClea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PHÓNG VIÊN NHÍ</a:t>
            </a:r>
            <a:endParaRPr lang="vi-VN" altLang="zh-CN" sz="4800" b="1" kern="0" dirty="0">
              <a:solidFill>
                <a:srgbClr val="C00000"/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0924" y="321972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88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Google Shape;95;p2"/>
          <p:cNvPicPr preferRelativeResize="0"/>
          <p:nvPr/>
        </p:nvPicPr>
        <p:blipFill rotWithShape="1">
          <a:blip r:embed="rId2">
            <a:alphaModFix/>
          </a:blip>
          <a:srcRect r="59079"/>
          <a:stretch/>
        </p:blipFill>
        <p:spPr>
          <a:xfrm>
            <a:off x="0" y="0"/>
            <a:ext cx="12323299" cy="74524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73100" y="1"/>
            <a:ext cx="1613096" cy="174406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403" y="206779"/>
            <a:ext cx="3307712" cy="119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6612" y="1209893"/>
            <a:ext cx="4853760" cy="613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77074" y="5213450"/>
            <a:ext cx="2443473" cy="1683228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98D48609-CB94-48E8-923D-0DA83C6BF61B}"/>
              </a:ext>
            </a:extLst>
          </p:cNvPr>
          <p:cNvGrpSpPr/>
          <p:nvPr/>
        </p:nvGrpSpPr>
        <p:grpSpPr>
          <a:xfrm>
            <a:off x="2048160" y="1137253"/>
            <a:ext cx="6313962" cy="3864033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8A18BFC-0AF2-400F-AF7E-86A92D5E39FC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A9A2B77-B209-485B-943B-6B683BCBF9C8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7357F8-AABB-46C7-9BB2-A73529702C25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B83836-770D-4E99-859F-A37D3456D3E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D5DC6A1-9584-4DF0-B5B1-3345E1FEB32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8C223C-345D-4371-91BA-0B647926E2F0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2212D8C-DA69-4115-B2B9-6D178923F693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17" name="组合 9">
              <a:extLst>
                <a:ext uri="{FF2B5EF4-FFF2-40B4-BE49-F238E27FC236}">
                  <a16:creationId xmlns:a16="http://schemas.microsoft.com/office/drawing/2014/main" id="{4B0BBA4D-50C0-4714-B98F-4C2D64E4F882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9CC680D-BD03-4A2B-877C-ABFB1CD66251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51A0ECF-DC14-4A24-A755-A074BF182558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B6D0400-EDFC-4969-9014-F859201701ED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7A667CC-6D00-46D0-A22E-7483025F1BBD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7770861-9086-45BF-99B2-430A9720369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5BA4D88-89DF-453F-94C4-E8EAA7AB2DF0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90F6C5A-9769-4E0F-8065-C80107304A63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7ECF74E-822E-44A7-8A32-43C351C1E431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88CAC37-58A2-417E-84BF-7260392BF5E2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133AC89-7FB8-4265-8B9B-B69EEA63D7B0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EA13F9D8-ABE0-443F-9F1D-0025FAB1B5B7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3105F74-157E-4E3F-9617-7813E9424426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99EA92D-4478-49BD-9447-0DFE9F824C1F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48DEFBE6-BCE5-4579-8A44-AB265A116221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8B386B9-F304-466D-93D1-C2EF7FA03CA1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63ADAC9-5C99-4676-B18F-56AE30A23B77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E8A945D-CA7D-45B7-A551-6575B4EC527C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3BB44DD-09F4-4036-AA88-18F68CB48505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F1F5DCF-FE88-4303-94E4-4F0122EBA559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2F68B05-CA1F-4476-9620-F5CB516DD57F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023F0C3-7E38-4955-9D4F-D742E5A2B8F2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A6495B0-E69B-45C8-A0C7-10FA0F83BB3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C321551-0800-4D32-9E87-98B02BB1D2CE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7DBAC6B-1296-4EAD-95D6-69713272B368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C5E9F72-8C9D-46A1-B8F2-FCE25312AF6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4163EB5-DCF2-43A0-92DA-F955AA78EFBB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5C3327B-0E8D-41DD-9217-8825AE45EF48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6EC89ADA-6614-4012-82AA-79907F6B3814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65FED82-0513-4A82-91E8-76812161547D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1A683F0-8EF8-4274-8AA3-791DAA995B17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30B3FB78-5C89-4914-B09B-E60AF4A4FE40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3038139C-465D-4C0C-A2D0-035E35F23EEF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3106067C-8E81-4B86-B7AB-228441ADD823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E293A736-B910-4ADE-A602-ED9DB116E343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CD3612D-DD3A-47FB-B7A7-96D3727B1177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92335140-4AAF-45EA-A6A7-D4BE76DE7F67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37F9EDA-9DAB-4B2A-9B71-E9347ED2C8C2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B88E9ACD-0712-4621-9999-1A6757DFE311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F9BB1C53-AE0F-4165-B3EA-90228DA0F9B9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E869D90B-7915-46C0-9731-84F085ECDE02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F969E3E7-CFF5-47DE-B287-23D7D9E9EE2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40C4612-2A6A-4F15-A171-EDBC5D40F840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9F24BE8-BD50-46C5-B7B4-65EE7871AE0C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FCD7621-D125-4E2F-A0DC-DB09067A654B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A80D76EB-F32C-4716-A46B-ACD9CFAF1319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FEB75BF-595B-4345-BAE0-7204433A419B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471704C-7D5B-413C-8E4F-F1E632B1FDC7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E6A5577-D01E-4800-9146-741E62FFD36D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90ADF626-5805-4AC0-807C-E1E553AD5989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E3985E1-EEBC-4576-8C90-EF82180721DD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74C018D0-8AF2-4600-AC58-68DBD4F5D67E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72DBADA1-05F8-4850-9A2E-3DAE1D450CD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BE7475D-64B1-4EA4-81A6-749F00C327E1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DFDC4641-B063-4E17-8CAF-9184B30162B3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B2165084-EBAA-445E-814E-3CDA2309D772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551173C4-ED35-4701-8D53-EAB964FB487A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37730A48-860D-415F-9B5F-5E4061234044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46286713-276E-4022-928D-2E8809BC1B78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49B8A9D-CD7B-4514-BC71-C491345226E0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ACBA7A6-E98D-4966-B96E-CAFD46ED6C72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1D1A726-3B98-4ED5-B266-0516FFC8246A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FEE0BC7C-282D-4945-8096-B70CDAE869D9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2D8ED59-2B18-4AC4-8AA9-E41584335172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EFA57D1C-1172-4A4F-A40E-5790276ED48F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235DFFF7-B254-4B24-B275-64E686E0016D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E0EC4BB-25DE-4276-95CE-02A74437107E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77D35183-71A6-46D8-9D98-02752F267647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62B055BF-53C0-418F-B5B8-73F247E09263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F474E423-750C-45BE-BA29-25B033B1EB75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32B796DD-73C2-4166-846A-373168447F95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0938DC04-630E-494A-9CE6-5E47DF675FD0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0772D5B-EC75-49BD-A38E-0BDC2FF7CAB5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851326A4-43E8-44AB-AEC4-EE4E819B24CF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3DEF7F1A-47BB-4DFF-99A2-FEDA6F2E279E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91C5D655-5093-4B6A-BB41-45FCA1E73A81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22071BC2-2143-46A3-92E9-9B9013A37161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5BFC2F17-C9C8-4FBA-B990-4C0A26FED5C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4510C4C9-D5BA-4B78-A7EE-389278CD3089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CCFFADD1-1C12-48C1-A0BD-D1CF4AA6F2AB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EB3127CB-3998-468E-AD8C-5DC03F76FF5D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E5A89602-1E47-4C20-8446-214F94FF405F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9" name="Picture 2" descr="Clip Art Png Students Working At Desk , Free Transparent Clipart -  ClipartKey">
            <a:extLst>
              <a:ext uri="{FF2B5EF4-FFF2-40B4-BE49-F238E27FC236}">
                <a16:creationId xmlns:a16="http://schemas.microsoft.com/office/drawing/2014/main" id="{9DE9244A-5ECC-47FA-9E5A-4549A382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63" b="89748" l="2000" r="95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11" y="4250460"/>
            <a:ext cx="3936124" cy="27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E5F20D4-CDD7-4BCC-9B14-C4FD4D8EE9E7}"/>
              </a:ext>
            </a:extLst>
          </p:cNvPr>
          <p:cNvSpPr txBox="1"/>
          <p:nvPr/>
        </p:nvSpPr>
        <p:spPr>
          <a:xfrm>
            <a:off x="2662358" y="2234707"/>
            <a:ext cx="619214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b="1" kern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 nhà: Sưu tầm các hình ảnh Tết Nguyên đán</a:t>
            </a:r>
            <a:endParaRPr lang="en-US" sz="3733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6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6799" y="1973725"/>
            <a:ext cx="7213834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Xin chân thành cảm ơn thầy cô</a:t>
            </a:r>
          </a:p>
          <a:p>
            <a:pPr algn="ctr"/>
            <a:r>
              <a:rPr lang="en-US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và các </a:t>
            </a:r>
            <a:r>
              <a:rPr lang="vi-VN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em</a:t>
            </a:r>
            <a:r>
              <a:rPr lang="en-US" sz="3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học sinh</a:t>
            </a:r>
            <a:endParaRPr lang="en-US" sz="3600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udents hand up in Classroom vector image on VectorStock | Teacher  cartoon, Teacher teaching students, School fu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7299" y="636263"/>
            <a:ext cx="57567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2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952">
        <p14:prism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90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60001" y="1233213"/>
            <a:ext cx="8443255" cy="1723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0791" y="1664993"/>
            <a:ext cx="822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8: TẾT NGUYÊN </a:t>
            </a:r>
            <a:r>
              <a:rPr lang="en-US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</a:t>
            </a:r>
            <a:r>
              <a:rPr lang="vi-VN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(TIẾT 1)</a:t>
            </a:r>
            <a:endParaRPr lang="en-US"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924" y="321972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76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324" y="1552074"/>
            <a:ext cx="4466243" cy="4078705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vi-VN" sz="34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 S</a:t>
            </a:r>
            <a:endParaRPr lang="en-US" sz="34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42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638056-E3FF-4459-871F-2B12490B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6" y="3019927"/>
            <a:ext cx="11019183" cy="32861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5148" y="978299"/>
            <a:ext cx="617621" cy="660734"/>
          </a:xfrm>
          <a:prstGeom prst="ellipse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2769" y="9513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C3399"/>
                </a:solidFill>
              </a:rPr>
              <a:t>Những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hoạt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động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diễn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ra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vào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dịp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Tết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Nguyên</a:t>
            </a:r>
            <a:r>
              <a:rPr lang="en-US" sz="2800" b="1" dirty="0" smtClean="0">
                <a:solidFill>
                  <a:srgbClr val="CC3399"/>
                </a:solidFill>
              </a:rPr>
              <a:t> </a:t>
            </a:r>
            <a:r>
              <a:rPr lang="en-US" sz="2800" b="1" dirty="0" err="1" smtClean="0">
                <a:solidFill>
                  <a:srgbClr val="CC3399"/>
                </a:solidFill>
              </a:rPr>
              <a:t>đán</a:t>
            </a:r>
            <a:endParaRPr lang="en-US" sz="2800" b="1" dirty="0">
              <a:solidFill>
                <a:srgbClr val="CC3399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15720" r="24299" b="74366"/>
          <a:stretch/>
        </p:blipFill>
        <p:spPr bwMode="auto">
          <a:xfrm>
            <a:off x="380999" y="1737291"/>
            <a:ext cx="11424841" cy="10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98501" y="306994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64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25850" r="24783" b="36001"/>
          <a:stretch/>
        </p:blipFill>
        <p:spPr bwMode="auto">
          <a:xfrm>
            <a:off x="129382" y="288755"/>
            <a:ext cx="5417176" cy="306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36457" r="25025" b="28889"/>
          <a:stretch/>
        </p:blipFill>
        <p:spPr bwMode="auto">
          <a:xfrm>
            <a:off x="0" y="3644866"/>
            <a:ext cx="5836189" cy="29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52" y="191804"/>
            <a:ext cx="5916578" cy="32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71555" y="3745415"/>
            <a:ext cx="6146696" cy="2799764"/>
            <a:chOff x="425640" y="493951"/>
            <a:chExt cx="8184960" cy="51244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0" y="493951"/>
              <a:ext cx="4298760" cy="512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441" y="493951"/>
              <a:ext cx="3953159" cy="498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Đồng hồ đếm ngược 2 phút có tiế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7715" y="0"/>
            <a:ext cx="2236541" cy="12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25850" r="24783" b="36001"/>
          <a:stretch/>
        </p:blipFill>
        <p:spPr bwMode="auto">
          <a:xfrm>
            <a:off x="214476" y="276023"/>
            <a:ext cx="5417176" cy="306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36457" r="25025" b="28889"/>
          <a:stretch/>
        </p:blipFill>
        <p:spPr bwMode="auto">
          <a:xfrm>
            <a:off x="-64634" y="3569823"/>
            <a:ext cx="5836189" cy="29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52" y="191804"/>
            <a:ext cx="5916578" cy="32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771555" y="3745415"/>
            <a:ext cx="6146696" cy="2799764"/>
            <a:chOff x="425640" y="493951"/>
            <a:chExt cx="8184960" cy="512445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0" y="493951"/>
              <a:ext cx="4298760" cy="512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441" y="493951"/>
              <a:ext cx="3953159" cy="498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5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56"/>
          <p:cNvSpPr/>
          <p:nvPr/>
        </p:nvSpPr>
        <p:spPr>
          <a:xfrm>
            <a:off x="-161901" y="3131524"/>
            <a:ext cx="1456784" cy="84606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10656331" y="2399484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98" name="Google Shape;1598;p56">
            <a:hlinkClick r:id="" action="ppaction://noaction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019567" y="6098295"/>
            <a:ext cx="442933" cy="44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" name="PA_任意多边形 8"/>
          <p:cNvSpPr/>
          <p:nvPr>
            <p:custDataLst>
              <p:tags r:id="rId1"/>
            </p:custDataLst>
          </p:nvPr>
        </p:nvSpPr>
        <p:spPr bwMode="auto">
          <a:xfrm>
            <a:off x="2850079" y="1833645"/>
            <a:ext cx="5987293" cy="3832212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625519">
              <a:buClr>
                <a:srgbClr val="000000"/>
              </a:buClr>
            </a:pPr>
            <a:endParaRPr lang="zh-CN" altLang="en-US" sz="1867" kern="0">
              <a:solidFill>
                <a:prstClr val="black"/>
              </a:solidFill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9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2002661" y="536206"/>
            <a:ext cx="8653671" cy="2295359"/>
          </a:xfrm>
          <a:prstGeom prst="rect">
            <a:avLst/>
          </a:prstGeom>
        </p:spPr>
      </p:pic>
      <p:pic>
        <p:nvPicPr>
          <p:cNvPr id="97" name="图片 10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9082420" y="-134053"/>
            <a:ext cx="3265523" cy="3203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8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2551579" y="3236495"/>
            <a:ext cx="6857116" cy="134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200000"/>
              </a:lnSpc>
              <a:buClr>
                <a:srgbClr val="000000"/>
              </a:buClr>
            </a:pPr>
            <a:r>
              <a:rPr lang="vi-VN" altLang="zh-CN" sz="4000" b="1" i="1" kern="0" smtClea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TRÒ CHƠI TIẾP SỨC</a:t>
            </a:r>
            <a:endParaRPr lang="zh-CN" altLang="en-US" sz="4000" b="1" i="1" kern="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4" y="3181971"/>
            <a:ext cx="112245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845E415-8AD9-40C7-92DF-8B7394B3B9DC}"/>
              </a:ext>
            </a:extLst>
          </p:cNvPr>
          <p:cNvSpPr/>
          <p:nvPr/>
        </p:nvSpPr>
        <p:spPr>
          <a:xfrm>
            <a:off x="625372" y="1377234"/>
            <a:ext cx="11224592" cy="18047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Giới thiệu về các hoạt động của em và gia đình vào dịp tết Nguyên đán</a:t>
            </a:r>
            <a:endParaRPr lang="en-US" sz="320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924" y="321972"/>
            <a:ext cx="669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Thứ Ba ngày 3 tháng 12 năm 2024</a:t>
            </a:r>
          </a:p>
          <a:p>
            <a:pPr algn="ctr"/>
            <a:r>
              <a:rPr lang="vi-VN" sz="2400" b="1" smtClean="0">
                <a:latin typeface="+mj-lt"/>
              </a:rPr>
              <a:t>Tự Nhiên Xã Hội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3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7241</TotalTime>
  <Words>163</Words>
  <Application>Microsoft Office PowerPoint</Application>
  <PresentationFormat>Widescreen</PresentationFormat>
  <Paragraphs>25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Caveat Brush</vt:lpstr>
      <vt:lpstr>等线</vt:lpstr>
      <vt:lpstr>方正舒体</vt:lpstr>
      <vt:lpstr>Lato</vt:lpstr>
      <vt:lpstr>Montserrat</vt:lpstr>
      <vt:lpstr>Patrick Hand</vt:lpstr>
      <vt:lpstr>宋体</vt:lpstr>
      <vt:lpstr>字魂27号-布丁体</vt:lpstr>
      <vt:lpstr>方正静蕾简体</vt:lpstr>
      <vt:lpstr>Arial</vt:lpstr>
      <vt:lpstr>Calibri</vt:lpstr>
      <vt:lpstr>Calibri Light</vt:lpstr>
      <vt:lpstr>Cambria</vt:lpstr>
      <vt:lpstr>Garamond</vt:lpstr>
      <vt:lpstr>Times New Roman</vt:lpstr>
      <vt:lpstr>Organic</vt:lpstr>
      <vt:lpstr>Chinese New Year Art Activities and Decorations by Slidesgos</vt:lpstr>
      <vt:lpstr>Office Theme</vt:lpstr>
      <vt:lpstr>1_Office Theme</vt:lpstr>
      <vt:lpstr>End of Course Jeopardy by Slidesgo</vt:lpstr>
      <vt:lpstr>PowerPoint Presentation</vt:lpstr>
      <vt:lpstr>PowerPoint Presentation</vt:lpstr>
      <vt:lpstr>PowerPoint Presentation</vt:lpstr>
      <vt:lpstr>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26</cp:revision>
  <dcterms:created xsi:type="dcterms:W3CDTF">2021-12-13T10:12:03Z</dcterms:created>
  <dcterms:modified xsi:type="dcterms:W3CDTF">2025-02-19T13:00:28Z</dcterms:modified>
</cp:coreProperties>
</file>