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35" r:id="rId6"/>
  </p:sldMasterIdLst>
  <p:notesMasterIdLst>
    <p:notesMasterId r:id="rId19"/>
  </p:notesMasterIdLst>
  <p:sldIdLst>
    <p:sldId id="256" r:id="rId7"/>
    <p:sldId id="257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B4039-B983-4A28-8AE5-03B46FC62032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C4D51-DAD6-4DF2-8FD1-AD93F3162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3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9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66084A52-8A86-413E-AE7F-EE6137EAB039}" type="slidenum">
              <a:rPr lang="en-US" sz="1200" b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6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2447-06B3-4FAC-BC42-DA1EC0FC7AE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C15-51A1-4BD8-9B13-93FF7ED8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2447-06B3-4FAC-BC42-DA1EC0FC7AE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C15-51A1-4BD8-9B13-93FF7ED8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9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2447-06B3-4FAC-BC42-DA1EC0FC7AE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C15-51A1-4BD8-9B13-93FF7ED8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13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34CAD-A655-4888-A148-8548F0C946F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A8868F5-AEC6-4B3A-BACF-29FE9090025D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45998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C0B9-C554-4F67-98C2-A93F3D86703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4EEED61-FEEF-4B39-9266-170FCA07E9A0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1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E26B-B3B0-4F33-95DF-E4E243A94E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B189879-34F8-40FB-9160-1E3552830D93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4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8A5F-E569-49B5-B1EE-35C788AB03E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820D8AE4-9F22-44B2-B5BA-203560C681A4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3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C74A-96F4-4C7E-92F5-5451B29A269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5E8719E7-AB2E-4B13-BA5B-959845EB826D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24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3C7A-A02E-4064-8716-4E074BA622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93020BC-A77C-4A9F-A465-45A8B687D83F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61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6C2B0E-447E-4614-A844-39BE5EAA26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1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7173-E00F-4FEF-A26E-1F47FF8FE6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C7EBC2B-DCA0-44DB-AD32-1FC423CF065C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6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2447-06B3-4FAC-BC42-DA1EC0FC7AE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C15-51A1-4BD8-9B13-93FF7ED8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17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869D-E1F1-4772-94B7-E33EF879E9F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463AD92-E5A6-4AF4-A13E-40774FEE43FB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93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98781-28B2-4FE1-BE8A-0CB21864F14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9186A2E3-6130-4047-AF1C-652EA33103E1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4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0072-E0EB-4B24-82E2-696A7A5AE69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DAEA28F-BC35-4089-A2EA-B17A8280508C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91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FA542425-254E-4656-BFEE-533D267EC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84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34CAD-A655-4888-A148-8548F0C946F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A8868F5-AEC6-4B3A-BACF-29FE9090025D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9374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C0B9-C554-4F67-98C2-A93F3D86703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4EEED61-FEEF-4B39-9266-170FCA07E9A0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81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E26B-B3B0-4F33-95DF-E4E243A94E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B189879-34F8-40FB-9160-1E3552830D93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6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8A5F-E569-49B5-B1EE-35C788AB03E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820D8AE4-9F22-44B2-B5BA-203560C681A4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9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C74A-96F4-4C7E-92F5-5451B29A269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5E8719E7-AB2E-4B13-BA5B-959845EB826D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30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3C7A-A02E-4064-8716-4E074BA622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93020BC-A77C-4A9F-A465-45A8B687D83F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9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2447-06B3-4FAC-BC42-DA1EC0FC7AE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C15-51A1-4BD8-9B13-93FF7ED8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21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6C2B0E-447E-4614-A844-39BE5EAA26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0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7173-E00F-4FEF-A26E-1F47FF8FE6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C7EBC2B-DCA0-44DB-AD32-1FC423CF065C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92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869D-E1F1-4772-94B7-E33EF879E9F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463AD92-E5A6-4AF4-A13E-40774FEE43FB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13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98781-28B2-4FE1-BE8A-0CB21864F14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9186A2E3-6130-4047-AF1C-652EA33103E1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21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0072-E0EB-4B24-82E2-696A7A5AE69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DAEA28F-BC35-4089-A2EA-B17A8280508C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91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FA542425-254E-4656-BFEE-533D267EC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33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34CAD-A655-4888-A148-8548F0C946F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A8868F5-AEC6-4B3A-BACF-29FE9090025D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1667"/>
      </p:ext>
    </p:extLst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C0B9-C554-4F67-98C2-A93F3D86703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4EEED61-FEEF-4B39-9266-170FCA07E9A0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16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E26B-B3B0-4F33-95DF-E4E243A94E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B189879-34F8-40FB-9160-1E3552830D93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39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8A5F-E569-49B5-B1EE-35C788AB03E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820D8AE4-9F22-44B2-B5BA-203560C681A4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5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2447-06B3-4FAC-BC42-DA1EC0FC7AE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C15-51A1-4BD8-9B13-93FF7ED8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43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C74A-96F4-4C7E-92F5-5451B29A269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5E8719E7-AB2E-4B13-BA5B-959845EB826D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52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3C7A-A02E-4064-8716-4E074BA622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93020BC-A77C-4A9F-A465-45A8B687D83F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22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6C2B0E-447E-4614-A844-39BE5EAA26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01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7173-E00F-4FEF-A26E-1F47FF8FE6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C7EBC2B-DCA0-44DB-AD32-1FC423CF065C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41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869D-E1F1-4772-94B7-E33EF879E9F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463AD92-E5A6-4AF4-A13E-40774FEE43FB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46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98781-28B2-4FE1-BE8A-0CB21864F14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9186A2E3-6130-4047-AF1C-652EA33103E1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55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0072-E0EB-4B24-82E2-696A7A5AE69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DAEA28F-BC35-4089-A2EA-B17A8280508C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99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FA542425-254E-4656-BFEE-533D267EC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430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2447-06B3-4FAC-BC42-DA1EC0FC7AE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C15-51A1-4BD8-9B13-93FF7ED8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802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2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8444" y="385003"/>
            <a:ext cx="10515600" cy="41012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A5B7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118" y="116841"/>
            <a:ext cx="550510" cy="10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6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5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2447-06B3-4FAC-BC42-DA1EC0FC7AE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C15-51A1-4BD8-9B13-93FF7ED8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92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576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1459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8263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87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119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21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2315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62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334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788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2447-06B3-4FAC-BC42-DA1EC0FC7AE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C15-51A1-4BD8-9B13-93FF7ED8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244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789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205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233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73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567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94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932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574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676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252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2447-06B3-4FAC-BC42-DA1EC0FC7AE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C15-51A1-4BD8-9B13-93FF7ED8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369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54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21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8226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34CAD-A655-4888-A148-8548F0C946F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A8868F5-AEC6-4B3A-BACF-29FE9090025D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55610"/>
      </p:ext>
    </p:extLst>
  </p:cSld>
  <p:clrMapOvr>
    <a:masterClrMapping/>
  </p:clrMapOvr>
  <p:hf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C0B9-C554-4F67-98C2-A93F3D86703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4EEED61-FEEF-4B39-9266-170FCA07E9A0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87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E26B-B3B0-4F33-95DF-E4E243A94E4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B189879-34F8-40FB-9160-1E3552830D93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093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8A5F-E569-49B5-B1EE-35C788AB03E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820D8AE4-9F22-44B2-B5BA-203560C681A4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223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C74A-96F4-4C7E-92F5-5451B29A269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5E8719E7-AB2E-4B13-BA5B-959845EB826D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520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3C7A-A02E-4064-8716-4E074BA622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E93020BC-A77C-4A9F-A465-45A8B687D83F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4601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6C2B0E-447E-4614-A844-39BE5EAA26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0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2447-06B3-4FAC-BC42-DA1EC0FC7AE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5C15-51A1-4BD8-9B13-93FF7ED8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132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7173-E00F-4FEF-A26E-1F47FF8FE6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6C7EBC2B-DCA0-44DB-AD32-1FC423CF065C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375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869D-E1F1-4772-94B7-E33EF879E9F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463AD92-E5A6-4AF4-A13E-40774FEE43FB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831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98781-28B2-4FE1-BE8A-0CB21864F14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9186A2E3-6130-4047-AF1C-652EA33103E1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93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0072-E0EB-4B24-82E2-696A7A5AE69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DAEA28F-BC35-4089-A2EA-B17A8280508C}" type="slidenum">
              <a:rPr lang="en-US">
                <a:solidFill>
                  <a:prstClr val="black"/>
                </a:solidFill>
              </a:rPr>
              <a:pPr lvl="1"/>
              <a:t>‹#›</a:t>
            </a:fld>
            <a:endParaRPr lang="en-US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619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FA542425-254E-4656-BFEE-533D267EC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0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B2447-06B3-4FAC-BC42-DA1EC0FC7AE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C5C15-51A1-4BD8-9B13-93FF7ED81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220EA6-055B-4025-A908-8ED1D9ACA738}" type="datetime1">
              <a:rPr lang="en-US" b="1">
                <a:solidFill>
                  <a:prstClr val="black">
                    <a:tint val="75000"/>
                  </a:prstClr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19/2/2025</a:t>
            </a:fld>
            <a:endParaRPr lang="en-US" b="1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2pPr lvl="1">
              <a:defRPr/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fld id="{6EBCFE1F-95DC-4E21-8E9A-D6CD0C560474}" type="slidenum">
              <a:rPr lang="en-US" sz="3200" b="1">
                <a:solidFill>
                  <a:prstClr val="black"/>
                </a:solidFill>
                <a:latin typeface=".VnTime" panose="020B7200000000000000" pitchFamily="34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200" b="1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9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220EA6-055B-4025-A908-8ED1D9ACA738}" type="datetime1">
              <a:rPr lang="en-US" b="1">
                <a:solidFill>
                  <a:prstClr val="black">
                    <a:tint val="75000"/>
                  </a:prstClr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19/2/2025</a:t>
            </a:fld>
            <a:endParaRPr lang="en-US" b="1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2pPr lvl="1">
              <a:defRPr/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fld id="{6EBCFE1F-95DC-4E21-8E9A-D6CD0C560474}" type="slidenum">
              <a:rPr lang="en-US" sz="3200" b="1">
                <a:solidFill>
                  <a:prstClr val="black"/>
                </a:solidFill>
                <a:latin typeface=".VnTime" panose="020B7200000000000000" pitchFamily="34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200" b="1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0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220EA6-055B-4025-A908-8ED1D9ACA738}" type="datetime1">
              <a:rPr lang="en-US" b="1">
                <a:solidFill>
                  <a:prstClr val="black">
                    <a:tint val="75000"/>
                  </a:prstClr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19/2/2025</a:t>
            </a:fld>
            <a:endParaRPr lang="en-US" b="1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2pPr lvl="1">
              <a:defRPr/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fld id="{6EBCFE1F-95DC-4E21-8E9A-D6CD0C560474}" type="slidenum">
              <a:rPr lang="en-US" sz="3200" b="1">
                <a:solidFill>
                  <a:prstClr val="black"/>
                </a:solidFill>
                <a:latin typeface=".VnTime" panose="020B7200000000000000" pitchFamily="34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200" b="1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2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3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220EA6-055B-4025-A908-8ED1D9ACA738}" type="datetime1">
              <a:rPr lang="en-US" b="1">
                <a:solidFill>
                  <a:prstClr val="black">
                    <a:tint val="75000"/>
                  </a:prstClr>
                </a:solidFill>
                <a:latin typeface=".VnTime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19/2/2025</a:t>
            </a:fld>
            <a:endParaRPr lang="en-US" b="1">
              <a:solidFill>
                <a:prstClr val="black">
                  <a:tint val="75000"/>
                </a:prstClr>
              </a:solidFill>
              <a:latin typeface=".VnTim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2pPr lvl="1">
              <a:defRPr/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</a:pPr>
            <a:fld id="{6EBCFE1F-95DC-4E21-8E9A-D6CD0C560474}" type="slidenum">
              <a:rPr lang="en-US" sz="3200" b="1">
                <a:solidFill>
                  <a:prstClr val="black"/>
                </a:solidFill>
                <a:latin typeface=".VnTime" panose="020B7200000000000000" pitchFamily="34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200" b="1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1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8.png"/><Relationship Id="rId9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1350" y="2171700"/>
            <a:ext cx="5829300" cy="1373188"/>
          </a:xfrm>
        </p:spPr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r">
              <a:defRPr/>
            </a:pPr>
            <a:endParaRPr lang="vi-VN" sz="3600" b="1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181350" y="3565526"/>
            <a:ext cx="5829300" cy="900113"/>
          </a:xfrm>
        </p:spPr>
        <p:txBody>
          <a:bodyPr vert="horz" wrap="square" lIns="34290" tIns="45720" rIns="3429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 3" panose="05040102010807070707" pitchFamily="18" charset="2"/>
              <a:buNone/>
            </a:pPr>
            <a:endParaRPr 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2"/>
          <p:cNvSpPr>
            <a:spLocks noTextEdit="1"/>
          </p:cNvSpPr>
          <p:nvPr/>
        </p:nvSpPr>
        <p:spPr bwMode="auto">
          <a:xfrm>
            <a:off x="605245" y="0"/>
            <a:ext cx="10981509" cy="19767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1776549" y="5440358"/>
            <a:ext cx="8203474" cy="1206409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Giáo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viên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: </a:t>
            </a:r>
            <a:r>
              <a:rPr lang="vi-VN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NGUYỄN THỊ HỒNG ĐẢM</a:t>
            </a:r>
            <a:endParaRPr lang="en-US" sz="32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87972C63-1DCC-4D62-BB7C-346419780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549" y="1839548"/>
            <a:ext cx="102935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84195"/>
      </p:ext>
    </p:extLst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2"/>
          <p:cNvSpPr txBox="1">
            <a:spLocks noChangeArrowheads="1"/>
          </p:cNvSpPr>
          <p:nvPr/>
        </p:nvSpPr>
        <p:spPr bwMode="auto">
          <a:xfrm>
            <a:off x="791570" y="1"/>
            <a:ext cx="10181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122830" y="656993"/>
            <a:ext cx="1217380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Lan.</a:t>
            </a:r>
            <a:r>
              <a:rPr lang="en-US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Lan, Duy</a:t>
            </a:r>
            <a:r>
              <a:rPr lang="en-US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600" b="0" dirty="0" err="1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5670239" y="1408426"/>
            <a:ext cx="6069517" cy="1712356"/>
          </a:xfrm>
          <a:prstGeom prst="horizontalScroll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6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5670238" y="1408426"/>
            <a:ext cx="6069517" cy="1712356"/>
          </a:xfrm>
          <a:prstGeom prst="horizontalScroll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endParaRPr lang="en-US" sz="36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300251" y="1683317"/>
            <a:ext cx="121738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300251" y="1693990"/>
            <a:ext cx="121738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1605535"/>
            <a:ext cx="12096466" cy="954107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</a:rPr>
              <a:t>         </a:t>
            </a:r>
            <a:r>
              <a:rPr lang="en-US" sz="2800" b="1" dirty="0" err="1">
                <a:latin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gắng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nghĩ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cực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ích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kỉ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nghĩ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</a:rPr>
              <a:t>...</a:t>
            </a:r>
            <a:endParaRPr lang="en-US" sz="3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2278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2" grpId="0" animBg="1"/>
      <p:bldP spid="12" grpId="1" animBg="1"/>
      <p:bldP spid="13" grpId="0"/>
      <p:bldP spid="13" grpId="1"/>
      <p:bldP spid="14" grpId="0"/>
      <p:bldP spid="14" grpId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860080" y="278323"/>
            <a:ext cx="5418800" cy="620837"/>
          </a:xfrm>
        </p:spPr>
        <p:txBody>
          <a:bodyPr>
            <a:noAutofit/>
          </a:bodyPr>
          <a:lstStyle/>
          <a:p>
            <a:r>
              <a:rPr lang="en-US" altLang="zh-CN" sz="4000">
                <a:latin typeface="Times New Roman" pitchFamily="18" charset="0"/>
                <a:cs typeface="Times New Roman" pitchFamily="18" charset="0"/>
              </a:rPr>
              <a:t>Cam kết và hành động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60" y="1094940"/>
            <a:ext cx="115366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" y="1898750"/>
            <a:ext cx="10759440" cy="523220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Ateacherwhohelpsstudentswritehomework Hình ảnh | Định dạng hình ảnh PNG  400511834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4" y="2661050"/>
            <a:ext cx="3600836" cy="34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5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4384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Bauernbar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572000"/>
            <a:ext cx="63547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>
            <a:off x="2438400" y="2743200"/>
            <a:ext cx="7391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1527176" y="-38100"/>
            <a:ext cx="9174163" cy="6951663"/>
            <a:chOff x="0" y="0"/>
            <a:chExt cx="5760" cy="4320"/>
          </a:xfrm>
        </p:grpSpPr>
        <p:pic>
          <p:nvPicPr>
            <p:cNvPr id="22543" name="Picture 7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Picture 8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9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10" descr="n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5" name="Picture 11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21763" y="-144462"/>
            <a:ext cx="1539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2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8100"/>
            <a:ext cx="17526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3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74126" y="4956175"/>
            <a:ext cx="169862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37507" y="4982369"/>
            <a:ext cx="169862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5" name="Picture 15" descr="1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9906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Picture 16" descr="1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3000" y="411164"/>
            <a:ext cx="9906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7" name="Picture 17" descr="1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21164"/>
            <a:ext cx="9906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8" name="Picture 18" descr="1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77400" y="4114800"/>
            <a:ext cx="9906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59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524250" y="838200"/>
            <a:ext cx="5200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7353300" y="2049463"/>
            <a:ext cx="142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4" name="Picture 7" descr="sun1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61913"/>
            <a:ext cx="971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sun1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55563"/>
            <a:ext cx="971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4"/>
          <p:cNvSpPr>
            <a:spLocks noChangeArrowheads="1" noChangeShapeType="1" noTextEdit="1"/>
          </p:cNvSpPr>
          <p:nvPr/>
        </p:nvSpPr>
        <p:spPr bwMode="auto">
          <a:xfrm>
            <a:off x="4038600" y="152400"/>
            <a:ext cx="3151188" cy="77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1676400" y="1828800"/>
            <a:ext cx="8763000" cy="28956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858672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2" name="Text Box 42"/>
          <p:cNvSpPr txBox="1">
            <a:spLocks noChangeArrowheads="1"/>
          </p:cNvSpPr>
          <p:nvPr/>
        </p:nvSpPr>
        <p:spPr bwMode="auto">
          <a:xfrm>
            <a:off x="3712191" y="1152526"/>
            <a:ext cx="5431809" cy="52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2667000" y="545293"/>
            <a:ext cx="6858000" cy="52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Hoạt động trải nghiệm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900752" y="1981201"/>
            <a:ext cx="9767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900752" y="2584043"/>
            <a:ext cx="9671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900751" y="3187540"/>
            <a:ext cx="9671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06440871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2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2"/>
          <p:cNvSpPr txBox="1">
            <a:spLocks noChangeArrowheads="1"/>
          </p:cNvSpPr>
          <p:nvPr/>
        </p:nvSpPr>
        <p:spPr bwMode="auto">
          <a:xfrm>
            <a:off x="791570" y="1"/>
            <a:ext cx="10181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6" y="2935666"/>
            <a:ext cx="5677469" cy="3260476"/>
          </a:xfrm>
          <a:prstGeom prst="rect">
            <a:avLst/>
          </a:prstGeom>
        </p:spPr>
      </p:pic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1181623" y="710821"/>
            <a:ext cx="8213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6719248" y="968992"/>
            <a:ext cx="5472752" cy="284393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endParaRPr lang="en-US" sz="3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0169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2"/>
          <p:cNvSpPr txBox="1">
            <a:spLocks noChangeArrowheads="1"/>
          </p:cNvSpPr>
          <p:nvPr/>
        </p:nvSpPr>
        <p:spPr bwMode="auto">
          <a:xfrm>
            <a:off x="791570" y="1"/>
            <a:ext cx="10181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29" y="3440633"/>
            <a:ext cx="5677469" cy="3260476"/>
          </a:xfrm>
          <a:prstGeom prst="rect">
            <a:avLst/>
          </a:prstGeom>
        </p:spPr>
      </p:pic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1181623" y="710821"/>
            <a:ext cx="108829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0" dirty="0" err="1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791570" y="1390864"/>
            <a:ext cx="10882998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10910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2"/>
          <p:cNvSpPr txBox="1">
            <a:spLocks noChangeArrowheads="1"/>
          </p:cNvSpPr>
          <p:nvPr/>
        </p:nvSpPr>
        <p:spPr bwMode="auto">
          <a:xfrm>
            <a:off x="791570" y="1"/>
            <a:ext cx="10181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15" y="4421876"/>
            <a:ext cx="4273905" cy="2306470"/>
          </a:xfrm>
          <a:prstGeom prst="rect">
            <a:avLst/>
          </a:prstGeom>
        </p:spPr>
      </p:pic>
      <p:sp>
        <p:nvSpPr>
          <p:cNvPr id="7" name="Text Box 42"/>
          <p:cNvSpPr txBox="1">
            <a:spLocks noChangeArrowheads="1"/>
          </p:cNvSpPr>
          <p:nvPr/>
        </p:nvSpPr>
        <p:spPr bwMode="auto">
          <a:xfrm>
            <a:off x="791570" y="656993"/>
            <a:ext cx="8213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971266" y="1421412"/>
            <a:ext cx="103154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,….. </a:t>
            </a:r>
          </a:p>
        </p:txBody>
      </p:sp>
    </p:spTree>
    <p:extLst>
      <p:ext uri="{BB962C8B-B14F-4D97-AF65-F5344CB8AC3E}">
        <p14:creationId xmlns:p14="http://schemas.microsoft.com/office/powerpoint/2010/main" val="72837123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2"/>
          <p:cNvSpPr txBox="1">
            <a:spLocks noChangeArrowheads="1"/>
          </p:cNvSpPr>
          <p:nvPr/>
        </p:nvSpPr>
        <p:spPr bwMode="auto">
          <a:xfrm>
            <a:off x="791570" y="1"/>
            <a:ext cx="10181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9" t="18795" r="30800" b="45006"/>
          <a:stretch/>
        </p:blipFill>
        <p:spPr>
          <a:xfrm>
            <a:off x="5322627" y="3712191"/>
            <a:ext cx="6869373" cy="3145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791570" y="656993"/>
            <a:ext cx="8213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791569" y="1312632"/>
            <a:ext cx="11273052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đấy?</a:t>
            </a:r>
          </a:p>
          <a:p>
            <a:pPr eaLnBrk="1" hangingPunct="1">
              <a:spcBef>
                <a:spcPct val="50000"/>
              </a:spcBef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0" dirty="0">
              <a:solidFill>
                <a:srgbClr val="2B0B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4539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2"/>
          <p:cNvSpPr txBox="1">
            <a:spLocks noChangeArrowheads="1"/>
          </p:cNvSpPr>
          <p:nvPr/>
        </p:nvSpPr>
        <p:spPr bwMode="auto">
          <a:xfrm>
            <a:off x="791570" y="1"/>
            <a:ext cx="10181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9" t="18795" r="30800" b="45006"/>
          <a:stretch/>
        </p:blipFill>
        <p:spPr>
          <a:xfrm>
            <a:off x="5322627" y="3712191"/>
            <a:ext cx="6869373" cy="3145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791570" y="656993"/>
            <a:ext cx="93499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en-US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5722554" y="1149118"/>
            <a:ext cx="6069517" cy="1712356"/>
          </a:xfrm>
          <a:prstGeom prst="horizontalScroll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118107" y="1149118"/>
            <a:ext cx="6069517" cy="1712356"/>
          </a:xfrm>
          <a:prstGeom prst="horizontalScroll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075567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7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2"/>
          <p:cNvSpPr txBox="1">
            <a:spLocks noChangeArrowheads="1"/>
          </p:cNvSpPr>
          <p:nvPr/>
        </p:nvSpPr>
        <p:spPr bwMode="auto">
          <a:xfrm>
            <a:off x="791570" y="1"/>
            <a:ext cx="10181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9" t="18795" r="30800" b="45006"/>
          <a:stretch/>
        </p:blipFill>
        <p:spPr>
          <a:xfrm>
            <a:off x="5322627" y="3712191"/>
            <a:ext cx="6869373" cy="3145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791570" y="656993"/>
            <a:ext cx="8213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0" dirty="0" err="1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791569" y="1149118"/>
            <a:ext cx="8213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0" dirty="0" err="1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0" dirty="0" smtClean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0" dirty="0">
                <a:solidFill>
                  <a:srgbClr val="2B0B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04800" y="2426678"/>
            <a:ext cx="11941790" cy="1938992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        </a:t>
            </a:r>
            <a:r>
              <a:rPr lang="en-US" sz="4000" b="1" dirty="0" err="1">
                <a:latin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cuộc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sống</a:t>
            </a:r>
            <a:r>
              <a:rPr lang="en-US" sz="4000" b="1" dirty="0">
                <a:latin typeface="Times New Roman" pitchFamily="18" charset="0"/>
              </a:rPr>
              <a:t>, ta </a:t>
            </a:r>
            <a:r>
              <a:rPr lang="en-US" sz="4000" b="1" dirty="0" err="1">
                <a:latin typeface="Times New Roman" pitchFamily="18" charset="0"/>
              </a:rPr>
              <a:t>luôn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đón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nhận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niềm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vui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nụ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cười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khác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mang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lại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niềm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vui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nụ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cười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xung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quanh</a:t>
            </a:r>
            <a:r>
              <a:rPr lang="en-US" sz="4000" b="1" dirty="0">
                <a:latin typeface="Times New Roman" pitchFamily="18" charset="0"/>
              </a:rPr>
              <a:t> ta. </a:t>
            </a:r>
          </a:p>
        </p:txBody>
      </p:sp>
    </p:spTree>
    <p:extLst>
      <p:ext uri="{BB962C8B-B14F-4D97-AF65-F5344CB8AC3E}">
        <p14:creationId xmlns:p14="http://schemas.microsoft.com/office/powerpoint/2010/main" val="256818249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自定义 1774">
      <a:dk1>
        <a:sysClr val="windowText" lastClr="000000"/>
      </a:dk1>
      <a:lt1>
        <a:sysClr val="window" lastClr="FFFFFF"/>
      </a:lt1>
      <a:dk2>
        <a:srgbClr val="FA5B7F"/>
      </a:dk2>
      <a:lt2>
        <a:srgbClr val="5FA9EB"/>
      </a:lt2>
      <a:accent1>
        <a:srgbClr val="5FA9EB"/>
      </a:accent1>
      <a:accent2>
        <a:srgbClr val="FA5B7F"/>
      </a:accent2>
      <a:accent3>
        <a:srgbClr val="5FA9EB"/>
      </a:accent3>
      <a:accent4>
        <a:srgbClr val="FA5B7F"/>
      </a:accent4>
      <a:accent5>
        <a:srgbClr val="5FA9EB"/>
      </a:accent5>
      <a:accent6>
        <a:srgbClr val="FA5B7F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517</Words>
  <Application>Microsoft Office PowerPoint</Application>
  <PresentationFormat>Widescreen</PresentationFormat>
  <Paragraphs>47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微软雅黑</vt:lpstr>
      <vt:lpstr>宋体</vt:lpstr>
      <vt:lpstr>.VnTime</vt:lpstr>
      <vt:lpstr>Arial</vt:lpstr>
      <vt:lpstr>Arial Black</vt:lpstr>
      <vt:lpstr>Calibri</vt:lpstr>
      <vt:lpstr>Calibri Light</vt:lpstr>
      <vt:lpstr>Franklin Gothic Book</vt:lpstr>
      <vt:lpstr>Times New Roman</vt:lpstr>
      <vt:lpstr>Wingdings 3</vt:lpstr>
      <vt:lpstr>Office Theme</vt:lpstr>
      <vt:lpstr>1_Office Theme</vt:lpstr>
      <vt:lpstr>2_Office Theme</vt:lpstr>
      <vt:lpstr>3_Office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 kết và hành động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28</cp:revision>
  <dcterms:created xsi:type="dcterms:W3CDTF">2021-07-08T01:52:33Z</dcterms:created>
  <dcterms:modified xsi:type="dcterms:W3CDTF">2025-02-19T12:28:13Z</dcterms:modified>
</cp:coreProperties>
</file>