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3"/>
  </p:notesMasterIdLst>
  <p:sldIdLst>
    <p:sldId id="289" r:id="rId2"/>
    <p:sldId id="302" r:id="rId3"/>
    <p:sldId id="293" r:id="rId4"/>
    <p:sldId id="294" r:id="rId5"/>
    <p:sldId id="313" r:id="rId6"/>
    <p:sldId id="311" r:id="rId7"/>
    <p:sldId id="315" r:id="rId8"/>
    <p:sldId id="316" r:id="rId9"/>
    <p:sldId id="317" r:id="rId10"/>
    <p:sldId id="269" r:id="rId11"/>
    <p:sldId id="282" r:id="rId12"/>
    <p:sldId id="295" r:id="rId13"/>
    <p:sldId id="296" r:id="rId14"/>
    <p:sldId id="305" r:id="rId15"/>
    <p:sldId id="297" r:id="rId16"/>
    <p:sldId id="298" r:id="rId17"/>
    <p:sldId id="299" r:id="rId18"/>
    <p:sldId id="314" r:id="rId19"/>
    <p:sldId id="300" r:id="rId20"/>
    <p:sldId id="301" r:id="rId21"/>
    <p:sldId id="291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04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67" autoAdjust="0"/>
    <p:restoredTop sz="94660"/>
  </p:normalViewPr>
  <p:slideViewPr>
    <p:cSldViewPr>
      <p:cViewPr varScale="1">
        <p:scale>
          <a:sx n="69" d="100"/>
          <a:sy n="69" d="100"/>
        </p:scale>
        <p:origin x="1368" y="-3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BD5BAB-E703-44E9-A2EA-65FB70BEAB48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97C21C-1FD1-4E72-991C-93EC72070E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36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4DAD703-F7A2-4238-9879-338BCA2554D7}" type="slidenum">
              <a:rPr lang="en-US" sz="1200"/>
              <a:pPr algn="r" eaLnBrk="1" hangingPunct="1"/>
              <a:t>1</a:t>
            </a:fld>
            <a:endParaRPr lang="en-US" sz="120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5452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8EA66-CB2B-40AF-90AD-378C88A1AA61}" type="datetimeFigureOut">
              <a:rPr lang="en-US" smtClean="0"/>
              <a:pPr/>
              <a:t>8/10/2024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8D87E-50AA-4203-B7A9-54871FAC8F8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image" Target="../media/image39.gif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8.w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image" Target="../media/image30.wmf"/><Relationship Id="rId5" Type="http://schemas.openxmlformats.org/officeDocument/2006/relationships/image" Target="../media/image33.gif"/><Relationship Id="rId15" Type="http://schemas.openxmlformats.org/officeDocument/2006/relationships/image" Target="../media/image41.gi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32.gif"/><Relationship Id="rId9" Type="http://schemas.openxmlformats.org/officeDocument/2006/relationships/image" Target="../media/image37.wmf"/><Relationship Id="rId14" Type="http://schemas.openxmlformats.org/officeDocument/2006/relationships/image" Target="../media/image40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2" descr="a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" t="3287"/>
          <a:stretch>
            <a:fillRect/>
          </a:stretch>
        </p:blipFill>
        <p:spPr bwMode="auto">
          <a:xfrm>
            <a:off x="-59207" y="-190500"/>
            <a:ext cx="9144001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2" descr="j02362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1415587"/>
            <a:ext cx="7429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5" name="WordArt 7"/>
          <p:cNvSpPr>
            <a:spLocks noChangeArrowheads="1" noChangeShapeType="1" noTextEdit="1"/>
          </p:cNvSpPr>
          <p:nvPr/>
        </p:nvSpPr>
        <p:spPr bwMode="auto">
          <a:xfrm>
            <a:off x="914400" y="184924"/>
            <a:ext cx="7889081" cy="146470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Môn:Tiếng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0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18" descr="daisy_button_blu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514600"/>
            <a:ext cx="6858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0" descr="daisy_button_blu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6785" y="4943475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2" name="Group 4"/>
          <p:cNvGrpSpPr>
            <a:grpSpLocks/>
          </p:cNvGrpSpPr>
          <p:nvPr/>
        </p:nvGrpSpPr>
        <p:grpSpPr bwMode="auto">
          <a:xfrm>
            <a:off x="1239441" y="5314950"/>
            <a:ext cx="2189559" cy="685800"/>
            <a:chOff x="4656" y="3216"/>
            <a:chExt cx="1104" cy="651"/>
          </a:xfrm>
        </p:grpSpPr>
        <p:grpSp>
          <p:nvGrpSpPr>
            <p:cNvPr id="3095" name="Group 5"/>
            <p:cNvGrpSpPr>
              <a:grpSpLocks/>
            </p:cNvGrpSpPr>
            <p:nvPr/>
          </p:nvGrpSpPr>
          <p:grpSpPr bwMode="auto">
            <a:xfrm>
              <a:off x="4656" y="3216"/>
              <a:ext cx="1104" cy="651"/>
              <a:chOff x="1296" y="3577"/>
              <a:chExt cx="1104" cy="651"/>
            </a:xfrm>
          </p:grpSpPr>
          <p:pic>
            <p:nvPicPr>
              <p:cNvPr id="3097" name="Picture 6" descr="!hp8ls2l"/>
              <p:cNvPicPr>
                <a:picLocks noChangeAspect="1" noChangeArrowheads="1" noCrop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96" y="3577"/>
                <a:ext cx="960" cy="6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98" name="Picture 7" descr="!dk8_1la"/>
              <p:cNvPicPr>
                <a:picLocks noChangeAspect="1" noChangeArrowheads="1" noCrop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72" y="3710"/>
                <a:ext cx="528" cy="5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096" name="Picture 8" descr="ROSE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944" y="3360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83" name="Picture 22" descr="daisy_button_pink_hb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4743450"/>
            <a:ext cx="1028700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21" descr="daisy_button_blu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5" y="468630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9" descr="daisy_button_blue_hb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4400550"/>
            <a:ext cx="4857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86" name="Group 9"/>
          <p:cNvGrpSpPr>
            <a:grpSpLocks/>
          </p:cNvGrpSpPr>
          <p:nvPr/>
        </p:nvGrpSpPr>
        <p:grpSpPr bwMode="auto">
          <a:xfrm>
            <a:off x="5086350" y="5257800"/>
            <a:ext cx="2800350" cy="739379"/>
            <a:chOff x="96" y="3553"/>
            <a:chExt cx="1104" cy="671"/>
          </a:xfrm>
        </p:grpSpPr>
        <p:pic>
          <p:nvPicPr>
            <p:cNvPr id="3092" name="Picture 10" descr="!hp8ls2l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46" y="3553"/>
              <a:ext cx="954" cy="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3" name="Picture 11" descr="!dk8_1la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6" y="3753"/>
              <a:ext cx="480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4" name="Picture 12" descr="ROSE1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28" y="3661"/>
              <a:ext cx="336" cy="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88" name="Picture 5" descr="0830js5b15daddi012pz8"/>
          <p:cNvSpPr>
            <a:spLocks noChangeAspect="1" noChangeArrowheads="1"/>
          </p:cNvSpPr>
          <p:nvPr/>
        </p:nvSpPr>
        <p:spPr bwMode="auto">
          <a:xfrm>
            <a:off x="7230666" y="3000375"/>
            <a:ext cx="454819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SG" sz="135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07156" y="1858482"/>
            <a:ext cx="9074944" cy="3607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alt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</a:rPr>
              <a:t>: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EM LỚN LÊN TỪNG NGÀY</a:t>
            </a:r>
            <a:endParaRPr lang="en-US" altLang="en-US" sz="40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ừ</a:t>
            </a:r>
            <a:r>
              <a:rPr lang="en-US" altLang="en-US" sz="4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4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4800" b="1" dirty="0" err="1" smtClean="0">
                <a:solidFill>
                  <a:srgbClr val="FF0000"/>
                </a:solidFill>
                <a:latin typeface="Times New Roman" pitchFamily="18" charset="0"/>
              </a:rPr>
              <a:t>câu</a:t>
            </a:r>
            <a:endParaRPr lang="en-US" altLang="en-US" sz="4800" b="1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altLang="en-US" sz="3800" b="1" i="1" dirty="0" err="1" smtClean="0">
                <a:solidFill>
                  <a:srgbClr val="FFFF00"/>
                </a:solidFill>
                <a:latin typeface="Times New Roman" pitchFamily="18" charset="0"/>
              </a:rPr>
              <a:t>GVthực</a:t>
            </a:r>
            <a:r>
              <a:rPr lang="en-US" altLang="en-US" sz="3800" b="1" i="1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en-US" altLang="en-US" sz="3800" b="1" i="1" dirty="0" err="1" smtClean="0">
                <a:solidFill>
                  <a:srgbClr val="FFFF00"/>
                </a:solidFill>
                <a:latin typeface="Times New Roman" pitchFamily="18" charset="0"/>
              </a:rPr>
              <a:t>hiện</a:t>
            </a:r>
            <a:r>
              <a:rPr lang="en-US" altLang="en-US" sz="3800" b="1" i="1" dirty="0" smtClean="0">
                <a:solidFill>
                  <a:srgbClr val="FFFF00"/>
                </a:solidFill>
                <a:latin typeface="Times New Roman" pitchFamily="18" charset="0"/>
              </a:rPr>
              <a:t>: NGUYỄN THỊ HỒNG ĐẢM</a:t>
            </a:r>
            <a:endParaRPr lang="en-US" altLang="en-US" sz="3800" b="1" i="1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50000"/>
              </a:spcBef>
              <a:buFontTx/>
              <a:buNone/>
            </a:pPr>
            <a:endParaRPr lang="en-US" sz="48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12" descr="j02362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4220" y="504670"/>
            <a:ext cx="7429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2" descr="j023624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119" y="861858"/>
            <a:ext cx="742950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9768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2.59259E-6 L -0.72083 -0.1132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2" y="-5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-0.80469 0.09236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43" y="46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72084 -0.11319 " pathEditMode="relative" rAng="0" ptsTypes="AA">
                                      <p:cBhvr>
                                        <p:cTn id="10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42" y="-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13855" y="1951837"/>
            <a:ext cx="92002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8431" y="2839593"/>
            <a:ext cx="8190885" cy="3763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D:\Tai ve may\242048393_1255340894983007_5926457588678410522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31" y="2873346"/>
            <a:ext cx="3922453" cy="16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ai ve may\242313288_3060972487455081_7140543421724044134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839593"/>
            <a:ext cx="3733800" cy="1717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Tai ve may\242342878_178784334390116_8206463090473186375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15" y="4800600"/>
            <a:ext cx="3884969" cy="17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Tai ve may\241439805_3113300435623851_6337879176040527235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814" y="4724400"/>
            <a:ext cx="3776311" cy="189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91100" y="2475057"/>
            <a:ext cx="3734025" cy="2825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9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28800" y="60198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Tai ve may\242048393_1255340894983007_592645758867841052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895600"/>
            <a:ext cx="5849377" cy="3231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352800" y="60198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-42286" y="2094544"/>
            <a:ext cx="967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953000" y="2617764"/>
            <a:ext cx="3733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69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927" y="2253017"/>
            <a:ext cx="96774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2600" y="6287869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D:\Tai ve may\242313288_3060972487455081_714054342172404413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18700"/>
            <a:ext cx="6286765" cy="31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00400" y="6287868"/>
            <a:ext cx="2799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948814" y="2776237"/>
            <a:ext cx="3814186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58178" y="2560067"/>
            <a:ext cx="95812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87047" y="6209392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na.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D:\Tai ve may\242342878_178784334390116_820646309047318637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729" y="3352800"/>
            <a:ext cx="5442542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06247" y="6202465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81600" y="2971800"/>
            <a:ext cx="3733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u na nu nống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944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1350" y="274638"/>
            <a:ext cx="8045450" cy="6126162"/>
          </a:xfrm>
        </p:spPr>
      </p:pic>
    </p:spTree>
    <p:extLst>
      <p:ext uri="{BB962C8B-B14F-4D97-AF65-F5344CB8AC3E}">
        <p14:creationId xmlns:p14="http://schemas.microsoft.com/office/powerpoint/2010/main" val="371505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86314" y="2361849"/>
            <a:ext cx="952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2028" y="6168157"/>
            <a:ext cx="2951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D:\Tai ve may\241439805_3113300435623851_6337879176040527235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5101" y="2895600"/>
            <a:ext cx="5773126" cy="3421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751972" y="6178688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81600" y="2819400"/>
            <a:ext cx="3733800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897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0" y="1810938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D:\Tai ve may\242256319_4626301034100974_187075925819843806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673384"/>
            <a:ext cx="3205148" cy="235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Tai ve may\242135056_2932265433690483_66331023550912535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5029200"/>
            <a:ext cx="2971800" cy="203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Tai ve may\242407918_360196532455681_269745249358038106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72" y="2576945"/>
            <a:ext cx="3550196" cy="245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276600" y="2362200"/>
            <a:ext cx="3429000" cy="1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566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4800" y="200758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1214" y="6211669"/>
            <a:ext cx="541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D:\Tai ve may\242256319_4626301034100974_187075925819843806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474" y="2578503"/>
            <a:ext cx="5252317" cy="3746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081191" y="2500745"/>
            <a:ext cx="339580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300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909" y="1417638"/>
            <a:ext cx="8229600" cy="5334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4" descr="D:\Tai ve may\242407918_360196532455681_2697452493580381068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8" y="2560638"/>
            <a:ext cx="4239490" cy="4184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Tai ve may\242135056_2932265433690483_663310235509125352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99" y="2560637"/>
            <a:ext cx="4211781" cy="415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04800" y="2007583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71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24414" y="1952266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1214" y="622385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D:\Tai ve may\242407918_360196532455681_2697452493580381068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32" y="2475486"/>
            <a:ext cx="6920768" cy="380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992580" y="2389910"/>
            <a:ext cx="339580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289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4"/>
          <p:cNvSpPr>
            <a:spLocks noChangeArrowheads="1" noChangeShapeType="1" noTextEdit="1"/>
          </p:cNvSpPr>
          <p:nvPr/>
        </p:nvSpPr>
        <p:spPr bwMode="auto">
          <a:xfrm>
            <a:off x="762000" y="404813"/>
            <a:ext cx="82296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90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9933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KHỞI ĐỘNG</a:t>
            </a:r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WordArt 4"/>
          <p:cNvSpPr>
            <a:spLocks noChangeArrowheads="1" noChangeShapeType="1" noTextEdit="1"/>
          </p:cNvSpPr>
          <p:nvPr/>
        </p:nvSpPr>
        <p:spPr bwMode="auto">
          <a:xfrm>
            <a:off x="2484438" y="1429446"/>
            <a:ext cx="4343400" cy="762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-690"/>
              </a:avLst>
            </a:prstTxWarp>
          </a:bodyPr>
          <a:lstStyle/>
          <a:p>
            <a:pPr algn="ctr"/>
            <a:endParaRPr lang="en-US" sz="40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9933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3" name="BH Khởi độ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295400"/>
            <a:ext cx="843915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5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4800" y="190500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tranh.</a:t>
            </a:r>
            <a:endParaRPr lang="vi-V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9527" y="6294797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rổ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D:\Tai ve may\242135056_2932265433690483_663310235509125352_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750128"/>
            <a:ext cx="54102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6414" y="796422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3157391" y="2500745"/>
            <a:ext cx="3395809" cy="0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71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388" y="-270940"/>
            <a:ext cx="9144000" cy="523220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CÁC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4400" b="1" cap="all" dirty="0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bg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4400" b="1" cap="all" dirty="0">
              <a:ln w="9000" cmpd="sng">
                <a:solidFill>
                  <a:schemeClr val="bg2">
                    <a:lumMod val="60000"/>
                    <a:lumOff val="40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all" dirty="0">
                <a:ln w="9000" cmpd="sng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chemeClr val="bg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387" name="Picture 4" descr="HOA_D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HOA_D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172200"/>
            <a:ext cx="4648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 descr="happyface_w">
            <a:hlinkClick r:id="" action="ppaction://hlinkshowjump?jump=nextslide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638800"/>
            <a:ext cx="7143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9144000" cy="17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7" descr="n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6684963"/>
            <a:ext cx="9144000" cy="17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5" descr="untitled ho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31913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5" descr="untitled ho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150" y="0"/>
            <a:ext cx="10858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0" descr="smalborg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05931" y="3615531"/>
            <a:ext cx="609600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5" name="Picture 11" descr="smalborg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57900" y="3771900"/>
            <a:ext cx="60960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6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5875" y="5470525"/>
            <a:ext cx="1189038" cy="122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397" name="Object 13"/>
          <p:cNvGraphicFramePr>
            <a:graphicFrameLocks noChangeAspect="1"/>
          </p:cNvGraphicFramePr>
          <p:nvPr/>
        </p:nvGraphicFramePr>
        <p:xfrm>
          <a:off x="6729413" y="5170488"/>
          <a:ext cx="2414587" cy="168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" r:id="rId10" imgW="1999793" imgH="1831543" progId="">
                  <p:embed/>
                </p:oleObj>
              </mc:Choice>
              <mc:Fallback>
                <p:oleObj r:id="rId10" imgW="1999793" imgH="1831543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29413" y="5170488"/>
                        <a:ext cx="2414587" cy="1687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398" name="Picture 14" descr="BOOK02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4613" y="774538"/>
            <a:ext cx="173355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9" name="Picture 16" descr="smalborg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33400"/>
            <a:ext cx="6096000" cy="8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0" name="Picture 17" descr="image004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1076325" cy="82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1" name="Picture 18" descr="Fireworks-09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44812">
            <a:off x="4576763" y="260350"/>
            <a:ext cx="208280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2" name="Picture 19" descr="3d butterfly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784850"/>
            <a:ext cx="533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03" name="Picture 20" descr="butterfly 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1213" y="115888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1429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12" descr="13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938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914400" y="1005741"/>
            <a:ext cx="7620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</a:p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29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8051" y="2031937"/>
            <a:ext cx="8654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6"/>
          <p:cNvSpPr>
            <a:spLocks noChangeArrowheads="1"/>
          </p:cNvSpPr>
          <p:nvPr/>
        </p:nvSpPr>
        <p:spPr bwMode="gray">
          <a:xfrm>
            <a:off x="667443" y="5501033"/>
            <a:ext cx="2665305" cy="1143000"/>
          </a:xfrm>
          <a:prstGeom prst="roundRect">
            <a:avLst>
              <a:gd name="adj" fmla="val 3225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Vợt</a:t>
            </a:r>
            <a:r>
              <a:rPr lang="en-US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bóng</a:t>
            </a:r>
            <a:r>
              <a:rPr lang="en-US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bàn,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quả bóng bàn</a:t>
            </a:r>
            <a:endParaRPr lang="en-US" altLang="en-US" sz="28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22" name="AutoShape 37"/>
          <p:cNvSpPr>
            <a:spLocks noChangeArrowheads="1"/>
          </p:cNvSpPr>
          <p:nvPr/>
        </p:nvSpPr>
        <p:spPr bwMode="gray">
          <a:xfrm>
            <a:off x="3791712" y="5556357"/>
            <a:ext cx="2438400" cy="1129430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Vợt</a:t>
            </a:r>
            <a:r>
              <a:rPr lang="en-US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cầu</a:t>
            </a:r>
            <a:r>
              <a:rPr lang="en-US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vi-VN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lông,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i="1" dirty="0">
                <a:solidFill>
                  <a:srgbClr val="000099"/>
                </a:solidFill>
                <a:latin typeface="Times New Roman" pitchFamily="18" charset="0"/>
              </a:rPr>
              <a:t>q</a:t>
            </a:r>
            <a:r>
              <a:rPr lang="vi-VN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uả cầu lông</a:t>
            </a:r>
            <a:endParaRPr lang="en-US" altLang="en-US" sz="28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pic>
        <p:nvPicPr>
          <p:cNvPr id="2050" name="Picture 2" descr="D:\Tai ve may\241431058_649291012680721_3744075731692227624_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78" y="2980895"/>
            <a:ext cx="2677698" cy="24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Tai ve may\241443037_1182595678818090_8946194815718246603_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712" y="2986268"/>
            <a:ext cx="2392493" cy="2422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Tai ve may\241359624_260544189144302_9068365621586121498_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276" y="3008557"/>
            <a:ext cx="2539635" cy="241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utoShape 37"/>
          <p:cNvSpPr>
            <a:spLocks noChangeArrowheads="1"/>
          </p:cNvSpPr>
          <p:nvPr/>
        </p:nvSpPr>
        <p:spPr bwMode="gray">
          <a:xfrm>
            <a:off x="6474893" y="5556357"/>
            <a:ext cx="2438400" cy="1167008"/>
          </a:xfrm>
          <a:prstGeom prst="roundRect">
            <a:avLst>
              <a:gd name="adj" fmla="val 10889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Quả </a:t>
            </a:r>
            <a:r>
              <a:rPr lang="vi-VN" altLang="en-US" sz="2800" b="1" i="1" dirty="0">
                <a:solidFill>
                  <a:srgbClr val="000099"/>
                </a:solidFill>
                <a:latin typeface="Times New Roman" pitchFamily="18" charset="0"/>
              </a:rPr>
              <a:t>b</a:t>
            </a: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óng</a:t>
            </a:r>
            <a:r>
              <a:rPr lang="en-US" altLang="en-US" sz="2800" b="1" i="1" dirty="0" smtClean="0">
                <a:solidFill>
                  <a:srgbClr val="000099"/>
                </a:solidFill>
                <a:latin typeface="Times New Roman" pitchFamily="18" charset="0"/>
              </a:rPr>
              <a:t> </a:t>
            </a:r>
            <a:r>
              <a:rPr lang="en-US" altLang="en-US" sz="2800" b="1" i="1" dirty="0" err="1" smtClean="0">
                <a:solidFill>
                  <a:srgbClr val="000099"/>
                </a:solidFill>
                <a:latin typeface="Times New Roman" pitchFamily="18" charset="0"/>
              </a:rPr>
              <a:t>đá</a:t>
            </a:r>
            <a:endParaRPr lang="en-US" altLang="en-US" sz="2800" b="1" i="1" dirty="0">
              <a:solidFill>
                <a:srgbClr val="000099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14400" y="1005741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800" b="1" dirty="0" err="1">
                <a:latin typeface="Times New Roman" pitchFamily="18" charset="0"/>
              </a:rPr>
              <a:t>Mở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rộng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vốn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về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thể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thao</a:t>
            </a:r>
            <a:r>
              <a:rPr lang="en-US" sz="2800" b="1" dirty="0">
                <a:latin typeface="Times New Roman" pitchFamily="18" charset="0"/>
              </a:rPr>
              <a:t>, </a:t>
            </a:r>
            <a:r>
              <a:rPr lang="en-US" sz="2800" b="1" dirty="0" err="1">
                <a:latin typeface="Times New Roman" pitchFamily="18" charset="0"/>
              </a:rPr>
              <a:t>vui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chơi</a:t>
            </a:r>
            <a:r>
              <a:rPr lang="en-US" sz="2800" b="1" dirty="0">
                <a:latin typeface="Times New Roman" pitchFamily="18" charset="0"/>
              </a:rPr>
              <a:t>; </a:t>
            </a:r>
            <a:r>
              <a:rPr lang="en-US" sz="2800" b="1" dirty="0" err="1" smtClean="0">
                <a:latin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nêu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hoạt</a:t>
            </a:r>
            <a:r>
              <a:rPr lang="en-US" sz="2800" b="1" dirty="0">
                <a:latin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</a:rPr>
              <a:t>động</a:t>
            </a:r>
            <a:endParaRPr lang="en-US" sz="2800" b="1" dirty="0">
              <a:latin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828800" y="2678268"/>
            <a:ext cx="4800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291214" y="94659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8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2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07" r="26829"/>
          <a:stretch/>
        </p:blipFill>
        <p:spPr>
          <a:xfrm>
            <a:off x="457200" y="19050"/>
            <a:ext cx="5105400" cy="683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524000"/>
            <a:ext cx="3105150" cy="3985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8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19150"/>
            <a:ext cx="86106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0002"/>
            <a:ext cx="4876800" cy="6583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638"/>
            <a:ext cx="4114800" cy="654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3751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4508" y="280081"/>
            <a:ext cx="4087092" cy="6430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74638"/>
            <a:ext cx="4495800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4191000" cy="716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0"/>
            <a:ext cx="4648200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01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1822</TotalTime>
  <Words>597</Words>
  <Application>Microsoft Office PowerPoint</Application>
  <PresentationFormat>On-screen Show (4:3)</PresentationFormat>
  <Paragraphs>85</Paragraphs>
  <Slides>21</Slides>
  <Notes>1</Notes>
  <HiddenSlides>0</HiddenSlides>
  <MMClips>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189</cp:revision>
  <dcterms:created xsi:type="dcterms:W3CDTF">2016-11-17T12:17:30Z</dcterms:created>
  <dcterms:modified xsi:type="dcterms:W3CDTF">2024-10-08T15:35:29Z</dcterms:modified>
</cp:coreProperties>
</file>