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3" r:id="rId2"/>
    <p:sldId id="386" r:id="rId3"/>
    <p:sldId id="385" r:id="rId4"/>
    <p:sldId id="371" r:id="rId5"/>
    <p:sldId id="418" r:id="rId6"/>
    <p:sldId id="369" r:id="rId7"/>
    <p:sldId id="411" r:id="rId8"/>
    <p:sldId id="412" r:id="rId9"/>
    <p:sldId id="414" r:id="rId10"/>
    <p:sldId id="413" r:id="rId11"/>
    <p:sldId id="416" r:id="rId12"/>
    <p:sldId id="372" r:id="rId13"/>
    <p:sldId id="417" r:id="rId14"/>
    <p:sldId id="409" r:id="rId15"/>
    <p:sldId id="408" r:id="rId16"/>
    <p:sldId id="410" r:id="rId17"/>
    <p:sldId id="419" r:id="rId18"/>
    <p:sldId id="379" r:id="rId19"/>
    <p:sldId id="397" r:id="rId20"/>
    <p:sldId id="421" r:id="rId21"/>
    <p:sldId id="3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-2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17D9-5890-4E85-83BB-73D7DD684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D93C8-7D12-477E-A1B9-65762FAB9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27F85-9744-4C2D-B9A0-4AB8C104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EA17A-DCEC-4D84-A5F2-672199CB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A8D02-A2E5-451D-B150-27D38CBA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0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4D663-D010-497C-9EFA-D03BC8B9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7C3BF-142D-4CF6-ACE1-C53539B9E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AEB7A-53F2-4D1E-A483-33925D84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E9743-3623-4EF5-9DC9-6D4EEAF9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19087-6EDE-476E-B2B6-FF2EB1BE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6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29BD36-31B3-4F7C-91E1-7CDB34E7F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6F0DB-623F-44AB-866E-3DD8D8291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9FF2D-8BC0-4F00-9BC4-FA46F462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47F1B-F3D2-49A7-9B8F-9FE2863C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FA5E-D79C-42E2-B4E5-F969AA57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0A5F-34C6-4A5F-81F1-BF0372A44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6B79-AE48-4682-8FA5-34E9F5300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FC189-DA4F-40E8-8260-3833A143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44452-DCFC-4D0C-A8F4-B0B2571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CC03B-DFC2-41BB-97E2-EFAB0720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16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C4EED-C1A3-47D0-94BD-A48149EC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771D1-073B-4444-8FBE-30361B17D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B17-3AB0-403B-A0E3-7F062A6D0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32C26-DFAF-4DF9-8692-5BDABAE6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EB344-E466-46CF-91B8-882D6F74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2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4C91-E6C5-4E27-9C63-6D129D95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27122-1850-42F1-BF5E-DB446F23C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73B5-697E-4D53-A4A7-79174133E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DD8D3-4CC9-4E5D-8BF8-64E22636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B1B4F-74A1-46B8-A938-5E0328F6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F929B-C117-482F-A795-76C24EBD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4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DFFB-0096-4F56-B125-83C42C4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CD55F-03B4-4D4D-AE36-89AF62AE7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0F671-2B91-4C95-93FE-7FFCEBCFC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30EE0A-D817-4448-8E20-712C0B8D9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6853D-14C0-4440-BCC8-8128AEF923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EB7F1-999D-4202-8228-99EADD0E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E7CF2-8460-4B72-9216-8CAF3257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53CFF-A1D7-435D-B2FF-C51AB79D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0B3D-B6E3-4866-BCE6-FB07F57F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FD8D84-238C-4D6B-AF33-6F7134666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698132-4369-4E91-BC80-EDC21133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9165C-E10B-4B7F-AD60-982AB200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9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23403-8631-4AC3-9B36-719EF241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C1578-DFFA-4C0E-9623-026430E4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0686-FF58-46FB-8D78-C09EBC6C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9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EE84-EAEB-428C-9527-218D283F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271D9-9BA3-48E0-9568-047460989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76CCE-9900-481D-B245-145B17D80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4949D-7D13-4E03-A0C0-40E10E5F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01BCD-0332-4AB5-BE82-71517480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6B757-FF11-4D03-B5F9-DB568FD4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9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837D-9D04-4D28-98F3-18BECC1D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ED1E6F-2D84-45F9-82BB-0335EC87E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9936A-25F8-4256-9C36-98AED03D8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D7E89-B19F-42DA-81A7-4E9D3A2B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8BE7C-64B2-4BB2-9D9D-E9DD25E0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DC6E2-862F-4747-83B2-4A8833D6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55861-2C24-40B8-AF57-AD2A04BB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4407C-C4A9-42B9-94AE-76AE6A9F0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5E6F5-D70A-4BC1-8ED9-447ED859A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EAFA3-B7BA-485B-9827-5A9A4A71FB1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C6797-5F6F-44ED-AD37-FEA27D8AD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6755-B051-49F6-B2D0-7F1784499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0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B29C4A-262E-4901-B062-AE6308C7F2A0}"/>
              </a:ext>
            </a:extLst>
          </p:cNvPr>
          <p:cNvSpPr/>
          <p:nvPr/>
        </p:nvSpPr>
        <p:spPr>
          <a:xfrm>
            <a:off x="365760" y="1667569"/>
            <a:ext cx="11375270" cy="281432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lIns="91440" tIns="45720" rIns="91440" bIns="45720">
            <a:prstTxWarp prst="textCanUp">
              <a:avLst>
                <a:gd name="adj" fmla="val 66667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NHIỆT LIỆT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CHÀO MỪNG </a:t>
            </a:r>
            <a:endParaRPr lang="vi-VN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QUÝ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THẦY CÔ VỀ DỰ GIỜ THĂM LỚP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1EE62-64E0-442B-BEA1-46AD5C29DD55}"/>
              </a:ext>
            </a:extLst>
          </p:cNvPr>
          <p:cNvSpPr txBox="1"/>
          <p:nvPr/>
        </p:nvSpPr>
        <p:spPr>
          <a:xfrm>
            <a:off x="2050869" y="3885080"/>
            <a:ext cx="76179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2A1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 descr="Picture5">
            <a:extLst>
              <a:ext uri="{FF2B5EF4-FFF2-40B4-BE49-F238E27FC236}">
                <a16:creationId xmlns:a16="http://schemas.microsoft.com/office/drawing/2014/main" id="{B9664298-672C-4D7F-8F47-431311B83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24" y="108059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5">
            <a:extLst>
              <a:ext uri="{FF2B5EF4-FFF2-40B4-BE49-F238E27FC236}">
                <a16:creationId xmlns:a16="http://schemas.microsoft.com/office/drawing/2014/main" id="{622A4B61-3EA1-412C-97B2-77F6FD02FD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4" y="2287725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Picture5">
            <a:extLst>
              <a:ext uri="{FF2B5EF4-FFF2-40B4-BE49-F238E27FC236}">
                <a16:creationId xmlns:a16="http://schemas.microsoft.com/office/drawing/2014/main" id="{F6641EED-C27F-4126-811A-0FC1B5E47F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64" y="2299724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id="{FE01CE6E-E240-4EBD-A69A-E9779988AC5B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154365" y="-205819"/>
            <a:ext cx="4355558" cy="2651501"/>
          </a:xfrm>
          <a:prstGeom prst="rect">
            <a:avLst/>
          </a:prstGeom>
        </p:spPr>
      </p:pic>
      <p:pic>
        <p:nvPicPr>
          <p:cNvPr id="16" name="138">
            <a:extLst>
              <a:ext uri="{FF2B5EF4-FFF2-40B4-BE49-F238E27FC236}">
                <a16:creationId xmlns:a16="http://schemas.microsoft.com/office/drawing/2014/main" id="{5C6D9E68-0291-42FA-9748-580B91BBE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583" y="5772802"/>
            <a:ext cx="23166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5.55112E-17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777665-1924-4693-800E-9F4DBB170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8" y="1805463"/>
            <a:ext cx="8219803" cy="4442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62C321-C2FE-4F53-ABCF-45001A67EAC8}"/>
              </a:ext>
            </a:extLst>
          </p:cNvPr>
          <p:cNvSpPr txBox="1"/>
          <p:nvPr/>
        </p:nvSpPr>
        <p:spPr>
          <a:xfrm>
            <a:off x="801551" y="6200148"/>
            <a:ext cx="1067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5604" y="530329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 txBox="1">
            <a:spLocks/>
          </p:cNvSpPr>
          <p:nvPr/>
        </p:nvSpPr>
        <p:spPr>
          <a:xfrm>
            <a:off x="888274" y="0"/>
            <a:ext cx="10504714" cy="13118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559231" y="1097577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1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7BEA6F-AF23-498E-A679-1B3D6E736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71" l="0" r="92922">
                        <a14:foregroundMark x1="23973" y1="19397" x2="23973" y2="19397"/>
                        <a14:foregroundMark x1="28311" y1="20043" x2="28311" y2="20043"/>
                        <a14:foregroundMark x1="32420" y1="18534" x2="32420" y2="18534"/>
                        <a14:foregroundMark x1="87443" y1="17672" x2="87443" y2="17672"/>
                        <a14:foregroundMark x1="87443" y1="23060" x2="87443" y2="23060"/>
                        <a14:foregroundMark x1="87443" y1="30603" x2="87443" y2="30603"/>
                        <a14:foregroundMark x1="86986" y1="30603" x2="86986" y2="30603"/>
                        <a14:foregroundMark x1="86986" y1="25647" x2="86986" y2="25647"/>
                        <a14:foregroundMark x1="88356" y1="29310" x2="88356" y2="29310"/>
                        <a14:foregroundMark x1="86301" y1="67457" x2="86301" y2="67457"/>
                        <a14:foregroundMark x1="88128" y1="66379" x2="88128" y2="66379"/>
                        <a14:foregroundMark x1="25114" y1="21552" x2="25114" y2="21552"/>
                        <a14:foregroundMark x1="24658" y1="20474" x2="24658" y2="20474"/>
                        <a14:foregroundMark x1="23973" y1="20474" x2="23288" y2="20690"/>
                        <a14:foregroundMark x1="15068" y1="19181" x2="15068" y2="19181"/>
                        <a14:foregroundMark x1="17580" y1="22629" x2="18265" y2="23491"/>
                        <a14:foregroundMark x1="18265" y1="23491" x2="18265" y2="24138"/>
                        <a14:foregroundMark x1="18265" y1="24138" x2="18265" y2="25431"/>
                        <a14:foregroundMark x1="18037" y1="25647" x2="16438" y2="26293"/>
                        <a14:foregroundMark x1="14155" y1="29957" x2="14155" y2="29957"/>
                        <a14:foregroundMark x1="88584" y1="24784" x2="88584" y2="24784"/>
                        <a14:foregroundMark x1="92922" y1="23491" x2="92922" y2="23491"/>
                        <a14:foregroundMark x1="25342" y1="20474" x2="25342" y2="20474"/>
                        <a14:foregroundMark x1="21461" y1="19181" x2="21461" y2="19181"/>
                        <a14:foregroundMark x1="21461" y1="19181" x2="21461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73497"/>
            <a:ext cx="6248096" cy="4832959"/>
          </a:xfrm>
          <a:prstGeom prst="roundRect">
            <a:avLst>
              <a:gd name="adj" fmla="val 169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4C1FD-41CA-4DE9-B060-93F2501D5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8" y="1769432"/>
            <a:ext cx="6026331" cy="3108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06A09-F590-4DD4-A56F-DBF8BF3E3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72148"/>
            <a:ext cx="6165667" cy="2573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77665-1924-4693-800E-9F4DBB170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8" y="4872148"/>
            <a:ext cx="6026332" cy="2573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685604" y="530329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 txBox="1">
            <a:spLocks/>
          </p:cNvSpPr>
          <p:nvPr/>
        </p:nvSpPr>
        <p:spPr>
          <a:xfrm>
            <a:off x="888274" y="0"/>
            <a:ext cx="10504714" cy="13118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559231" y="1005353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B715-E84F-4502-95C8-0CB3FD8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36AA3-1E8D-46E3-960A-31BA64B8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104"/>
            <a:ext cx="12192000" cy="6819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8DBC5-FAE7-4DF0-B60A-9AA401CE59F3}"/>
              </a:ext>
            </a:extLst>
          </p:cNvPr>
          <p:cNvSpPr txBox="1"/>
          <p:nvPr/>
        </p:nvSpPr>
        <p:spPr>
          <a:xfrm>
            <a:off x="1588588" y="789800"/>
            <a:ext cx="9014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DCC57B-0F23-4888-B35A-E0B7D6D90AFA}"/>
              </a:ext>
            </a:extLst>
          </p:cNvPr>
          <p:cNvSpPr/>
          <p:nvPr/>
        </p:nvSpPr>
        <p:spPr>
          <a:xfrm>
            <a:off x="1525274" y="2567816"/>
            <a:ext cx="9215120" cy="358069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KỂ CHUYỆN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AD21A1-780A-4318-9E1E-9591D4671956}"/>
              </a:ext>
            </a:extLst>
          </p:cNvPr>
          <p:cNvSpPr/>
          <p:nvPr/>
        </p:nvSpPr>
        <p:spPr>
          <a:xfrm>
            <a:off x="1455428" y="2567816"/>
            <a:ext cx="9215120" cy="358069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1D467-B7B3-4856-88DD-44EB5B99C3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2" y="4358164"/>
            <a:ext cx="11912616" cy="2517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59381" y="401620"/>
            <a:ext cx="6756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481588" y="190669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6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Kể chuyện - Búp bê biết khóc - Tiếng Việt lớp 2 - Tuần 13 - Kết nối tri thức - 10 Phút Học Bài">
            <a:hlinkClick r:id="" action="ppaction://media"/>
            <a:extLst>
              <a:ext uri="{FF2B5EF4-FFF2-40B4-BE49-F238E27FC236}">
                <a16:creationId xmlns:a16="http://schemas.microsoft.com/office/drawing/2014/main" id="{BDE6A35D-EDAA-4C6C-B5DD-0013471B07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404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904" y="1853804"/>
            <a:ext cx="9853050" cy="55423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5604" y="530329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 txBox="1">
            <a:spLocks/>
          </p:cNvSpPr>
          <p:nvPr/>
        </p:nvSpPr>
        <p:spPr>
          <a:xfrm>
            <a:off x="888274" y="0"/>
            <a:ext cx="10504714" cy="13118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559231" y="1097577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0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6CE6C-B7CC-4E4C-BA4E-F79A1EAB1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71" l="0" r="92922">
                        <a14:foregroundMark x1="23973" y1="19397" x2="23973" y2="19397"/>
                        <a14:foregroundMark x1="28311" y1="20043" x2="28311" y2="20043"/>
                        <a14:foregroundMark x1="32420" y1="18534" x2="32420" y2="18534"/>
                        <a14:foregroundMark x1="87443" y1="17672" x2="87443" y2="17672"/>
                        <a14:foregroundMark x1="87443" y1="23060" x2="87443" y2="23060"/>
                        <a14:foregroundMark x1="87443" y1="30603" x2="87443" y2="30603"/>
                        <a14:foregroundMark x1="86986" y1="30603" x2="86986" y2="30603"/>
                        <a14:foregroundMark x1="86986" y1="25647" x2="86986" y2="25647"/>
                        <a14:foregroundMark x1="88356" y1="29310" x2="88356" y2="29310"/>
                        <a14:foregroundMark x1="86301" y1="67457" x2="86301" y2="67457"/>
                        <a14:foregroundMark x1="88128" y1="66379" x2="88128" y2="66379"/>
                        <a14:foregroundMark x1="25114" y1="21552" x2="25114" y2="21552"/>
                        <a14:foregroundMark x1="24658" y1="20474" x2="24658" y2="20474"/>
                        <a14:foregroundMark x1="23973" y1="20474" x2="23288" y2="20690"/>
                        <a14:foregroundMark x1="15068" y1="19181" x2="15068" y2="19181"/>
                        <a14:foregroundMark x1="17580" y1="22629" x2="18265" y2="23491"/>
                        <a14:foregroundMark x1="18265" y1="23491" x2="18265" y2="24138"/>
                        <a14:foregroundMark x1="18265" y1="24138" x2="18265" y2="25431"/>
                        <a14:foregroundMark x1="18037" y1="25647" x2="16438" y2="26293"/>
                        <a14:foregroundMark x1="14155" y1="29957" x2="14155" y2="29957"/>
                        <a14:foregroundMark x1="88584" y1="24784" x2="88584" y2="24784"/>
                        <a14:foregroundMark x1="92922" y1="23491" x2="92922" y2="23491"/>
                        <a14:foregroundMark x1="25342" y1="20474" x2="25342" y2="20474"/>
                        <a14:foregroundMark x1="21461" y1="19181" x2="21461" y2="19181"/>
                        <a14:foregroundMark x1="21461" y1="19181" x2="21461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9" y="1541416"/>
            <a:ext cx="5543879" cy="4069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69B471-123E-4C7D-B533-102C39F50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2" y="1743907"/>
            <a:ext cx="5704654" cy="2706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5E8D5-9CEF-445D-9525-BAD37BB22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4" y="4450722"/>
            <a:ext cx="5323162" cy="2407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7AA6AB-BD09-4034-8E55-BA0C06B58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72" y="4537414"/>
            <a:ext cx="5790974" cy="2247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685604" y="530329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 txBox="1">
            <a:spLocks/>
          </p:cNvSpPr>
          <p:nvPr/>
        </p:nvSpPr>
        <p:spPr>
          <a:xfrm>
            <a:off x="888274" y="26126"/>
            <a:ext cx="10504714" cy="13118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559231" y="1097577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B715-E84F-4502-95C8-0CB3FD8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36AA3-1E8D-46E3-960A-31BA64B8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8" y="38824"/>
            <a:ext cx="12192000" cy="6819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DCC57B-0F23-4888-B35A-E0B7D6D90AFA}"/>
              </a:ext>
            </a:extLst>
          </p:cNvPr>
          <p:cNvSpPr/>
          <p:nvPr/>
        </p:nvSpPr>
        <p:spPr>
          <a:xfrm>
            <a:off x="1595120" y="2677599"/>
            <a:ext cx="9215120" cy="358069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AD21A1-780A-4318-9E1E-9591D4671956}"/>
              </a:ext>
            </a:extLst>
          </p:cNvPr>
          <p:cNvSpPr/>
          <p:nvPr/>
        </p:nvSpPr>
        <p:spPr>
          <a:xfrm>
            <a:off x="1595120" y="2647147"/>
            <a:ext cx="9215120" cy="358069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6B4251-E3A9-4796-BEF3-C1BFB4A044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0" y="4320722"/>
            <a:ext cx="11912616" cy="2517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65870" y="628013"/>
            <a:ext cx="6756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4764492" y="1259296"/>
            <a:ext cx="24380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621280" y="1905627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1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F59E7D-2996-47D8-B606-9EA7C84C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503" y="-233680"/>
            <a:ext cx="12939143" cy="7355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84258-2955-4519-A1B6-B9B152FD5048}"/>
              </a:ext>
            </a:extLst>
          </p:cNvPr>
          <p:cNvSpPr txBox="1"/>
          <p:nvPr/>
        </p:nvSpPr>
        <p:spPr>
          <a:xfrm>
            <a:off x="364127" y="1766571"/>
            <a:ext cx="1007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1- 2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E5011-B49E-4E61-AB35-80B74E949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" y="2289791"/>
            <a:ext cx="10254343" cy="4463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685604" y="530329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559231" y="1097577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5053" y="69197"/>
            <a:ext cx="6756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213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663" y="2594943"/>
            <a:ext cx="1175193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đúng, đủ nội dung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hợp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cử chỉ điệu bộ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sáng tạo,.....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5053" y="69197"/>
            <a:ext cx="6756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894609" y="697843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965053" y="1484986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B715-E84F-4502-95C8-0CB3FD8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36AA3-1E8D-46E3-960A-31BA64B8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2"/>
            <a:ext cx="12192000" cy="6819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DCC57B-0F23-4888-B35A-E0B7D6D90AFA}"/>
              </a:ext>
            </a:extLst>
          </p:cNvPr>
          <p:cNvSpPr/>
          <p:nvPr/>
        </p:nvSpPr>
        <p:spPr>
          <a:xfrm>
            <a:off x="784860" y="2900299"/>
            <a:ext cx="10622280" cy="358069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80FB89-E0A4-4D30-8F52-6551EF78E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8250" l="1250" r="63167">
                        <a14:backgroundMark x1="30917" y1="31583" x2="30917" y2="31583"/>
                        <a14:backgroundMark x1="29083" y1="30083" x2="29083" y2="30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67" y="-3542049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2E972-F059-46B8-9F40-C984AAAB0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83" r="99667">
                        <a14:foregroundMark x1="64000" y1="13500" x2="64000" y2="13500"/>
                        <a14:foregroundMark x1="60500" y1="16333" x2="60500" y2="16333"/>
                        <a14:foregroundMark x1="60500" y1="16333" x2="60500" y2="16333"/>
                        <a14:foregroundMark x1="60500" y1="16333" x2="60500" y2="16333"/>
                        <a14:foregroundMark x1="57750" y1="15833" x2="57750" y2="15833"/>
                        <a14:foregroundMark x1="57750" y1="15833" x2="57750" y2="15833"/>
                        <a14:foregroundMark x1="57750" y1="15667" x2="57750" y2="15667"/>
                        <a14:foregroundMark x1="58000" y1="15417" x2="58000" y2="15417"/>
                        <a14:foregroundMark x1="64167" y1="15833" x2="64167" y2="15833"/>
                        <a14:foregroundMark x1="90500" y1="69167" x2="90500" y2="69167"/>
                        <a14:foregroundMark x1="86250" y1="73667" x2="86167" y2="74333"/>
                        <a14:foregroundMark x1="86000" y1="74500" x2="86000" y2="74500"/>
                        <a14:foregroundMark x1="79417" y1="73000" x2="79417" y2="73000"/>
                        <a14:foregroundMark x1="79250" y1="72917" x2="79250" y2="72917"/>
                        <a14:foregroundMark x1="83667" y1="69000" x2="83667" y2="69000"/>
                        <a14:foregroundMark x1="83833" y1="68917" x2="83833" y2="68917"/>
                        <a14:foregroundMark x1="83833" y1="68917" x2="83833" y2="68917"/>
                        <a14:foregroundMark x1="86000" y1="68917" x2="86000" y2="68917"/>
                        <a14:foregroundMark x1="86167" y1="68917" x2="86167" y2="68917"/>
                        <a14:foregroundMark x1="86583" y1="68917" x2="87333" y2="69333"/>
                        <a14:foregroundMark x1="87750" y1="69333" x2="88250" y2="69333"/>
                        <a14:foregroundMark x1="88250" y1="69333" x2="88250" y2="69333"/>
                        <a14:foregroundMark x1="88333" y1="69333" x2="88667" y2="69333"/>
                        <a14:foregroundMark x1="88833" y1="69333" x2="88833" y2="69333"/>
                        <a14:foregroundMark x1="89583" y1="69333" x2="89583" y2="69333"/>
                        <a14:foregroundMark x1="90167" y1="69333" x2="90167" y2="69333"/>
                        <a14:foregroundMark x1="90500" y1="69333" x2="90500" y2="69333"/>
                        <a14:foregroundMark x1="91500" y1="69167" x2="91500" y2="69167"/>
                        <a14:foregroundMark x1="92583" y1="66250" x2="92583" y2="66250"/>
                        <a14:backgroundMark x1="41750" y1="45167" x2="41750" y2="45167"/>
                        <a14:backgroundMark x1="42000" y1="43250" x2="42000" y2="43250"/>
                        <a14:backgroundMark x1="42000" y1="43250" x2="42000" y2="43250"/>
                        <a14:backgroundMark x1="77917" y1="15083" x2="78167" y2="1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32" y="3014800"/>
            <a:ext cx="7233249" cy="59651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1040" y="432383"/>
            <a:ext cx="6756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4921001" y="1006716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649233" y="1503158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B715-E84F-4502-95C8-0CB3FD8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36AA3-1E8D-46E3-960A-31BA64B8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24"/>
            <a:ext cx="12192000" cy="6819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DCC57B-0F23-4888-B35A-E0B7D6D90AFA}"/>
              </a:ext>
            </a:extLst>
          </p:cNvPr>
          <p:cNvSpPr/>
          <p:nvPr/>
        </p:nvSpPr>
        <p:spPr>
          <a:xfrm>
            <a:off x="959222" y="2372815"/>
            <a:ext cx="10622280" cy="358069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KỂ CHUYỆN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0CF48-83A9-4AF8-90FD-E2520B2A52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4" y="4340134"/>
            <a:ext cx="15505450" cy="2517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606A07-41F9-4CB5-B41E-E2CBD5D44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000" l="83" r="99667">
                        <a14:foregroundMark x1="64000" y1="13500" x2="64000" y2="13500"/>
                        <a14:foregroundMark x1="60500" y1="16333" x2="60500" y2="16333"/>
                        <a14:foregroundMark x1="60500" y1="16333" x2="60500" y2="16333"/>
                        <a14:foregroundMark x1="60500" y1="16333" x2="60500" y2="16333"/>
                        <a14:foregroundMark x1="57750" y1="15833" x2="57750" y2="15833"/>
                        <a14:foregroundMark x1="57750" y1="15833" x2="57750" y2="15833"/>
                        <a14:foregroundMark x1="57750" y1="15667" x2="57750" y2="15667"/>
                        <a14:foregroundMark x1="58000" y1="15417" x2="58000" y2="15417"/>
                        <a14:foregroundMark x1="64167" y1="15833" x2="64167" y2="15833"/>
                        <a14:foregroundMark x1="90500" y1="69167" x2="90500" y2="69167"/>
                        <a14:foregroundMark x1="86250" y1="73667" x2="86167" y2="74333"/>
                        <a14:foregroundMark x1="86000" y1="74500" x2="86000" y2="74500"/>
                        <a14:foregroundMark x1="79417" y1="73000" x2="79417" y2="73000"/>
                        <a14:foregroundMark x1="79250" y1="72917" x2="79250" y2="72917"/>
                        <a14:foregroundMark x1="83667" y1="69000" x2="83667" y2="69000"/>
                        <a14:foregroundMark x1="83833" y1="68917" x2="83833" y2="68917"/>
                        <a14:foregroundMark x1="83833" y1="68917" x2="83833" y2="68917"/>
                        <a14:foregroundMark x1="86000" y1="68917" x2="86000" y2="68917"/>
                        <a14:foregroundMark x1="86167" y1="68917" x2="86167" y2="68917"/>
                        <a14:foregroundMark x1="86583" y1="68917" x2="87333" y2="69333"/>
                        <a14:foregroundMark x1="87750" y1="69333" x2="88250" y2="69333"/>
                        <a14:foregroundMark x1="88250" y1="69333" x2="88250" y2="69333"/>
                        <a14:foregroundMark x1="88333" y1="69333" x2="88667" y2="69333"/>
                        <a14:foregroundMark x1="88833" y1="69333" x2="88833" y2="69333"/>
                        <a14:foregroundMark x1="89583" y1="69333" x2="89583" y2="69333"/>
                        <a14:foregroundMark x1="90167" y1="69333" x2="90167" y2="69333"/>
                        <a14:foregroundMark x1="90500" y1="69333" x2="90500" y2="69333"/>
                        <a14:foregroundMark x1="91500" y1="69167" x2="91500" y2="69167"/>
                        <a14:foregroundMark x1="92583" y1="66250" x2="92583" y2="66250"/>
                        <a14:backgroundMark x1="41750" y1="45167" x2="41750" y2="45167"/>
                        <a14:backgroundMark x1="42000" y1="43250" x2="42000" y2="43250"/>
                        <a14:backgroundMark x1="42000" y1="43250" x2="42000" y2="43250"/>
                        <a14:backgroundMark x1="77917" y1="15083" x2="78167" y2="1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40" y="2782560"/>
            <a:ext cx="6991960" cy="5766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6951" y="326303"/>
            <a:ext cx="6756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5162591" y="1052237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3326951" y="172073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12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ạm Biệt Búp Bê Thân Yêu">
            <a:hlinkClick r:id="" action="ppaction://media"/>
            <a:extLst>
              <a:ext uri="{FF2B5EF4-FFF2-40B4-BE49-F238E27FC236}">
                <a16:creationId xmlns:a16="http://schemas.microsoft.com/office/drawing/2014/main" id="{86574D43-75C9-48D8-841B-CCC94275C3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54" end="49370.9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960" y="177165"/>
            <a:ext cx="11562080" cy="64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3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692" y="2594943"/>
            <a:ext cx="119525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kể đúng, đủ nội dung chưa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 startAt="2"/>
            </a:pP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biết kết hợp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điệu bộ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 chỉ chưa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 startAt="2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kể đã sáng tạo chưa?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5053" y="69197"/>
            <a:ext cx="6756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5235770" y="715528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965053" y="1484986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0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B715-E84F-4502-95C8-0CB3FD8F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1325563"/>
          </a:xfrm>
        </p:spPr>
        <p:txBody>
          <a:bodyPr>
            <a:normAutofit/>
          </a:bodyPr>
          <a:lstStyle/>
          <a:p>
            <a:endParaRPr lang="en-US"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36AA3-1E8D-46E3-960A-31BA64B8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12"/>
            <a:ext cx="12192000" cy="6819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B15032-9E4B-46B2-8E22-DF498EBE4B5B}"/>
              </a:ext>
            </a:extLst>
          </p:cNvPr>
          <p:cNvSpPr/>
          <p:nvPr/>
        </p:nvSpPr>
        <p:spPr>
          <a:xfrm>
            <a:off x="1288414" y="2847702"/>
            <a:ext cx="9865360" cy="3411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A2EA31-8B87-45E7-8C33-884E7337C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98" b="89474" l="29730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10" y="4673760"/>
            <a:ext cx="3594100" cy="272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3429E-2532-4EDC-8667-BB40E2FAF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89778" l="9778" r="89778">
                        <a14:foregroundMark x1="48444" y1="80889" x2="48444" y2="80889"/>
                        <a14:foregroundMark x1="61333" y1="75111" x2="61333" y2="75111"/>
                        <a14:foregroundMark x1="77778" y1="83111" x2="77778" y2="83111"/>
                        <a14:foregroundMark x1="80444" y1="85778" x2="80444" y2="85778"/>
                        <a14:foregroundMark x1="80444" y1="85778" x2="80444" y2="85778"/>
                        <a14:foregroundMark x1="55111" y1="76444" x2="55111" y2="76444"/>
                        <a14:foregroundMark x1="55111" y1="76444" x2="55111" y2="76444"/>
                        <a14:foregroundMark x1="41333" y1="79556" x2="41333" y2="80889"/>
                        <a14:foregroundMark x1="42222" y1="82222" x2="42222" y2="82222"/>
                        <a14:foregroundMark x1="66667" y1="73333" x2="66667" y2="73333"/>
                        <a14:foregroundMark x1="66667" y1="73333" x2="66667" y2="73333"/>
                        <a14:backgroundMark x1="82667" y1="76000" x2="82667" y2="76000"/>
                        <a14:backgroundMark x1="86222" y1="83556" x2="86222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2124829"/>
            <a:ext cx="2152014" cy="2030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6080F-E56A-4546-89BC-3F0CFF953EB2}"/>
              </a:ext>
            </a:extLst>
          </p:cNvPr>
          <p:cNvSpPr txBox="1"/>
          <p:nvPr/>
        </p:nvSpPr>
        <p:spPr>
          <a:xfrm>
            <a:off x="2672080" y="2704065"/>
            <a:ext cx="7010400" cy="47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0F61A-C32A-4981-9688-E41FEB173236}"/>
              </a:ext>
            </a:extLst>
          </p:cNvPr>
          <p:cNvSpPr txBox="1"/>
          <p:nvPr/>
        </p:nvSpPr>
        <p:spPr>
          <a:xfrm>
            <a:off x="2316162" y="3238028"/>
            <a:ext cx="7722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nhà, em hãy kể lại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BC199A-6930-4D29-85EA-3C7080AB3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12" y="4509904"/>
            <a:ext cx="3142175" cy="25100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8755" y="659130"/>
            <a:ext cx="7798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4487245" y="1468347"/>
            <a:ext cx="2668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595880" y="2015252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2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1286C-4FD4-4785-9743-44EAE54815B6}"/>
              </a:ext>
            </a:extLst>
          </p:cNvPr>
          <p:cNvSpPr txBox="1"/>
          <p:nvPr/>
        </p:nvSpPr>
        <p:spPr>
          <a:xfrm>
            <a:off x="2275840" y="1196122"/>
            <a:ext cx="751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3337560" y="1690688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3F381F-BDCC-4A84-ACCB-6CAE7EB3A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2839106"/>
            <a:ext cx="5628640" cy="31902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0B805E-8826-48E9-A9BA-796513696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0781"/>
            <a:ext cx="2686050" cy="27172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C0483C-A0D6-438D-A884-15BAB83A2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73" y="5628302"/>
            <a:ext cx="1558290" cy="1234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729F97-8946-4532-8DFF-CFC0D0D58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710" y="5623802"/>
            <a:ext cx="1558290" cy="1234197"/>
          </a:xfrm>
          <a:prstGeom prst="rect">
            <a:avLst/>
          </a:prstGeom>
        </p:spPr>
      </p:pic>
      <p:pic>
        <p:nvPicPr>
          <p:cNvPr id="21" name="141">
            <a:extLst>
              <a:ext uri="{FF2B5EF4-FFF2-40B4-BE49-F238E27FC236}">
                <a16:creationId xmlns:a16="http://schemas.microsoft.com/office/drawing/2014/main" id="{A8A0BE18-7E0D-450F-9E77-4B91AA0B6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870" y="2983529"/>
            <a:ext cx="871804" cy="865707"/>
          </a:xfrm>
          <a:prstGeom prst="rect">
            <a:avLst/>
          </a:prstGeom>
        </p:spPr>
      </p:pic>
      <p:pic>
        <p:nvPicPr>
          <p:cNvPr id="22" name="139">
            <a:extLst>
              <a:ext uri="{FF2B5EF4-FFF2-40B4-BE49-F238E27FC236}">
                <a16:creationId xmlns:a16="http://schemas.microsoft.com/office/drawing/2014/main" id="{C5CC141D-4869-42C0-B3FA-33A9A5D15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037" y="3135115"/>
            <a:ext cx="2523963" cy="279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1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DCC57B-0F23-4888-B35A-E0B7D6D90AFA}"/>
              </a:ext>
            </a:extLst>
          </p:cNvPr>
          <p:cNvSpPr/>
          <p:nvPr/>
        </p:nvSpPr>
        <p:spPr>
          <a:xfrm>
            <a:off x="1802674" y="2838743"/>
            <a:ext cx="9048206" cy="2778353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 NỘI DUNG TỪNG TRANH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2DB785C-A896-4831-AA52-15BC6D77638D}"/>
              </a:ext>
            </a:extLst>
          </p:cNvPr>
          <p:cNvSpPr/>
          <p:nvPr/>
        </p:nvSpPr>
        <p:spPr>
          <a:xfrm>
            <a:off x="1635760" y="2838743"/>
            <a:ext cx="9049657" cy="2778353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5F3BF-F37C-4767-B25D-7E27F23F3F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2" y="4358164"/>
            <a:ext cx="11912616" cy="2517866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78823"/>
            <a:ext cx="10530840" cy="1311865"/>
          </a:xfrm>
        </p:spPr>
        <p:txBody>
          <a:bodyPr>
            <a:norm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5669" y="1395143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932612" y="201282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96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7BEA6F-AF23-498E-A679-1B3D6E736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71" l="0" r="92922">
                        <a14:foregroundMark x1="23973" y1="19397" x2="23973" y2="19397"/>
                        <a14:foregroundMark x1="28311" y1="20043" x2="28311" y2="20043"/>
                        <a14:foregroundMark x1="32420" y1="18534" x2="32420" y2="18534"/>
                        <a14:foregroundMark x1="87443" y1="17672" x2="87443" y2="17672"/>
                        <a14:foregroundMark x1="87443" y1="23060" x2="87443" y2="23060"/>
                        <a14:foregroundMark x1="87443" y1="30603" x2="87443" y2="30603"/>
                        <a14:foregroundMark x1="86986" y1="30603" x2="86986" y2="30603"/>
                        <a14:foregroundMark x1="86986" y1="25647" x2="86986" y2="25647"/>
                        <a14:foregroundMark x1="88356" y1="29310" x2="88356" y2="29310"/>
                        <a14:foregroundMark x1="86301" y1="67457" x2="86301" y2="67457"/>
                        <a14:foregroundMark x1="88128" y1="66379" x2="88128" y2="66379"/>
                        <a14:foregroundMark x1="25114" y1="21552" x2="25114" y2="21552"/>
                        <a14:foregroundMark x1="24658" y1="20474" x2="24658" y2="20474"/>
                        <a14:foregroundMark x1="23973" y1="20474" x2="23288" y2="20690"/>
                        <a14:foregroundMark x1="15068" y1="19181" x2="15068" y2="19181"/>
                        <a14:foregroundMark x1="17580" y1="22629" x2="18265" y2="23491"/>
                        <a14:foregroundMark x1="18265" y1="23491" x2="18265" y2="24138"/>
                        <a14:foregroundMark x1="18265" y1="24138" x2="18265" y2="25431"/>
                        <a14:foregroundMark x1="18037" y1="25647" x2="16438" y2="26293"/>
                        <a14:foregroundMark x1="14155" y1="29957" x2="14155" y2="29957"/>
                        <a14:foregroundMark x1="88584" y1="24784" x2="88584" y2="24784"/>
                        <a14:foregroundMark x1="92922" y1="23491" x2="92922" y2="23491"/>
                        <a14:foregroundMark x1="25342" y1="20474" x2="25342" y2="20474"/>
                        <a14:foregroundMark x1="21461" y1="19181" x2="21461" y2="19181"/>
                        <a14:foregroundMark x1="21461" y1="19181" x2="21461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7401"/>
            <a:ext cx="7018806" cy="3415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4C1FD-41CA-4DE9-B060-93F2501D5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6" y="2057401"/>
            <a:ext cx="6026331" cy="2664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06A09-F590-4DD4-A56F-DBF8BF3E3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9382"/>
            <a:ext cx="6165667" cy="2586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77665-1924-4693-800E-9F4DBB170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8" y="4963886"/>
            <a:ext cx="6026332" cy="2481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 txBox="1">
            <a:spLocks/>
          </p:cNvSpPr>
          <p:nvPr/>
        </p:nvSpPr>
        <p:spPr>
          <a:xfrm>
            <a:off x="907865" y="1680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7893" y="493703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854234" y="1109257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3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F59E7D-2996-47D8-B606-9EA7C84C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090" y="-246743"/>
            <a:ext cx="13859690" cy="7355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84258-2955-4519-A1B6-B9B152FD5048}"/>
              </a:ext>
            </a:extLst>
          </p:cNvPr>
          <p:cNvSpPr txBox="1"/>
          <p:nvPr/>
        </p:nvSpPr>
        <p:spPr>
          <a:xfrm>
            <a:off x="455567" y="1478412"/>
            <a:ext cx="1007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E5011-B49E-4E61-AB35-80B74E949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120"/>
            <a:ext cx="11834950" cy="4866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 txBox="1">
            <a:spLocks/>
          </p:cNvSpPr>
          <p:nvPr/>
        </p:nvSpPr>
        <p:spPr>
          <a:xfrm>
            <a:off x="862148" y="0"/>
            <a:ext cx="10530840" cy="13118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8915" y="332766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708367" y="846018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7BEA6F-AF23-498E-A679-1B3D6E736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71" l="0" r="92922">
                        <a14:foregroundMark x1="23973" y1="19397" x2="23973" y2="19397"/>
                        <a14:foregroundMark x1="28311" y1="20043" x2="28311" y2="20043"/>
                        <a14:foregroundMark x1="32420" y1="18534" x2="32420" y2="18534"/>
                        <a14:foregroundMark x1="87443" y1="17672" x2="87443" y2="17672"/>
                        <a14:foregroundMark x1="87443" y1="23060" x2="87443" y2="23060"/>
                        <a14:foregroundMark x1="87443" y1="30603" x2="87443" y2="30603"/>
                        <a14:foregroundMark x1="86986" y1="30603" x2="86986" y2="30603"/>
                        <a14:foregroundMark x1="86986" y1="25647" x2="86986" y2="25647"/>
                        <a14:foregroundMark x1="88356" y1="29310" x2="88356" y2="29310"/>
                        <a14:foregroundMark x1="86301" y1="67457" x2="86301" y2="67457"/>
                        <a14:foregroundMark x1="88128" y1="66379" x2="88128" y2="66379"/>
                        <a14:foregroundMark x1="25114" y1="21552" x2="25114" y2="21552"/>
                        <a14:foregroundMark x1="24658" y1="20474" x2="24658" y2="20474"/>
                        <a14:foregroundMark x1="23973" y1="20474" x2="23288" y2="20690"/>
                        <a14:foregroundMark x1="15068" y1="19181" x2="15068" y2="19181"/>
                        <a14:foregroundMark x1="17580" y1="22629" x2="18265" y2="23491"/>
                        <a14:foregroundMark x1="18265" y1="23491" x2="18265" y2="24138"/>
                        <a14:foregroundMark x1="18265" y1="24138" x2="18265" y2="25431"/>
                        <a14:foregroundMark x1="18037" y1="25647" x2="16438" y2="26293"/>
                        <a14:foregroundMark x1="14155" y1="29957" x2="14155" y2="29957"/>
                        <a14:foregroundMark x1="88584" y1="24784" x2="88584" y2="24784"/>
                        <a14:foregroundMark x1="92922" y1="23491" x2="92922" y2="23491"/>
                        <a14:foregroundMark x1="25342" y1="20474" x2="25342" y2="20474"/>
                        <a14:foregroundMark x1="21461" y1="19181" x2="21461" y2="19181"/>
                        <a14:foregroundMark x1="21461" y1="19181" x2="21461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2" y="2194560"/>
            <a:ext cx="7171509" cy="503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14435D-25F9-403E-B17C-1C5573B0A171}"/>
              </a:ext>
            </a:extLst>
          </p:cNvPr>
          <p:cNvSpPr txBox="1"/>
          <p:nvPr/>
        </p:nvSpPr>
        <p:spPr>
          <a:xfrm>
            <a:off x="579120" y="5780782"/>
            <a:ext cx="10678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 txBox="1">
            <a:spLocks/>
          </p:cNvSpPr>
          <p:nvPr/>
        </p:nvSpPr>
        <p:spPr>
          <a:xfrm>
            <a:off x="862148" y="0"/>
            <a:ext cx="10530840" cy="13118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5604" y="530329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546168" y="1110754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4C1FD-41CA-4DE9-B060-93F2501D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57" y="1879113"/>
            <a:ext cx="7680960" cy="3735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F5C55-5431-4272-A6A6-84BC875E04EF}"/>
              </a:ext>
            </a:extLst>
          </p:cNvPr>
          <p:cNvSpPr txBox="1"/>
          <p:nvPr/>
        </p:nvSpPr>
        <p:spPr>
          <a:xfrm>
            <a:off x="801551" y="5688740"/>
            <a:ext cx="10678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559231" y="1097577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 txBox="1">
            <a:spLocks/>
          </p:cNvSpPr>
          <p:nvPr/>
        </p:nvSpPr>
        <p:spPr>
          <a:xfrm>
            <a:off x="888274" y="0"/>
            <a:ext cx="10504714" cy="13118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5604" y="530329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406A09-F590-4DD4-A56F-DBF8BF3E3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4" y="2054612"/>
            <a:ext cx="7158446" cy="4223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FEA101-5089-472D-8005-00007AD48253}"/>
              </a:ext>
            </a:extLst>
          </p:cNvPr>
          <p:cNvSpPr txBox="1"/>
          <p:nvPr/>
        </p:nvSpPr>
        <p:spPr>
          <a:xfrm>
            <a:off x="714828" y="6273225"/>
            <a:ext cx="1067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5604" y="530329"/>
            <a:ext cx="22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DF0EA61-80D0-4A12-A819-6ACDB718CEFF}"/>
              </a:ext>
            </a:extLst>
          </p:cNvPr>
          <p:cNvSpPr txBox="1">
            <a:spLocks/>
          </p:cNvSpPr>
          <p:nvPr/>
        </p:nvSpPr>
        <p:spPr>
          <a:xfrm>
            <a:off x="888274" y="0"/>
            <a:ext cx="10504714" cy="13118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12 năm 2024</a:t>
            </a:r>
            <a:endParaRPr lang="en-US" sz="3600" dirty="0"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62623-8256-42D6-8BD3-25599DF90AD6}"/>
              </a:ext>
            </a:extLst>
          </p:cNvPr>
          <p:cNvSpPr txBox="1"/>
          <p:nvPr/>
        </p:nvSpPr>
        <p:spPr>
          <a:xfrm>
            <a:off x="2559231" y="1097577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1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573</Words>
  <Application>Microsoft Office PowerPoint</Application>
  <PresentationFormat>Widescreen</PresentationFormat>
  <Paragraphs>93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.VnAristote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Thứ ba ngày 10 tháng 12 năm 2024</vt:lpstr>
      <vt:lpstr>Thứ ba ngày 10 tháng 12 năm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năm ngày 13 tháng 10 năm 2022</dc:title>
  <dc:creator>HP</dc:creator>
  <cp:lastModifiedBy>Admin</cp:lastModifiedBy>
  <cp:revision>57</cp:revision>
  <dcterms:created xsi:type="dcterms:W3CDTF">2022-10-11T08:49:03Z</dcterms:created>
  <dcterms:modified xsi:type="dcterms:W3CDTF">2025-01-20T03:53:29Z</dcterms:modified>
</cp:coreProperties>
</file>