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1"/>
  </p:notesMasterIdLst>
  <p:sldIdLst>
    <p:sldId id="547" r:id="rId3"/>
    <p:sldId id="298" r:id="rId4"/>
    <p:sldId id="562" r:id="rId5"/>
    <p:sldId id="564" r:id="rId6"/>
    <p:sldId id="553" r:id="rId7"/>
    <p:sldId id="563" r:id="rId8"/>
    <p:sldId id="556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9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FABEF-6893-4471-8405-40038D9BD55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A4C8C-F171-4760-B764-16E889D67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4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A4C8C-F171-4760-B764-16E889D678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5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3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5564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3115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9295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4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8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6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5643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1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3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4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5015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8497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28183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35764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34666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58385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3893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556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8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AE8D08-D3A4-41E8-AF4A-26795AE1518A}"/>
              </a:ext>
            </a:extLst>
          </p:cNvPr>
          <p:cNvSpPr txBox="1"/>
          <p:nvPr/>
        </p:nvSpPr>
        <p:spPr>
          <a:xfrm>
            <a:off x="960358" y="505188"/>
            <a:ext cx="1021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11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88EBA-0C8F-46A9-9855-124B1C100600}"/>
              </a:ext>
            </a:extLst>
          </p:cNvPr>
          <p:cNvSpPr txBox="1"/>
          <p:nvPr/>
        </p:nvSpPr>
        <p:spPr>
          <a:xfrm>
            <a:off x="2479250" y="1044921"/>
            <a:ext cx="705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77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63C1D2-70C7-47F3-A313-54D4CDBDEEE6}"/>
              </a:ext>
            </a:extLst>
          </p:cNvPr>
          <p:cNvGrpSpPr/>
          <p:nvPr/>
        </p:nvGrpSpPr>
        <p:grpSpPr>
          <a:xfrm>
            <a:off x="2752139" y="-47206"/>
            <a:ext cx="6604512" cy="4499938"/>
            <a:chOff x="2752139" y="-47206"/>
            <a:chExt cx="6604512" cy="449993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624AE19-57DB-4701-8E86-F88E8FD30B40}"/>
                </a:ext>
              </a:extLst>
            </p:cNvPr>
            <p:cNvGrpSpPr/>
            <p:nvPr/>
          </p:nvGrpSpPr>
          <p:grpSpPr>
            <a:xfrm>
              <a:off x="2752139" y="2279375"/>
              <a:ext cx="6604512" cy="2173357"/>
              <a:chOff x="2752139" y="2279375"/>
              <a:chExt cx="6604512" cy="217335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856383" y="2279375"/>
                <a:ext cx="5500268" cy="2173357"/>
              </a:xfrm>
              <a:prstGeom prst="roundRect">
                <a:avLst/>
              </a:prstGeom>
              <a:solidFill>
                <a:srgbClr val="FC910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9" rIns="121917" bIns="60959" rtlCol="0" anchor="ctr"/>
              <a:lstStyle/>
              <a:p>
                <a:pPr algn="ctr"/>
                <a:r>
                  <a:rPr lang="en-US" sz="72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7200" b="1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Khởi</a:t>
                </a:r>
                <a:r>
                  <a:rPr lang="en-US" sz="72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7200" b="1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động</a:t>
                </a:r>
                <a:endParaRPr lang="en-US" sz="7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" name="Oval 2"/>
              <p:cNvSpPr/>
              <p:nvPr/>
            </p:nvSpPr>
            <p:spPr>
              <a:xfrm>
                <a:off x="2752139" y="2580525"/>
                <a:ext cx="1616765" cy="1524000"/>
              </a:xfrm>
              <a:prstGeom prst="ellipse">
                <a:avLst/>
              </a:prstGeom>
              <a:solidFill>
                <a:srgbClr val="FC9102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9" rIns="121917" bIns="60959" rtlCol="0" anchor="ctr"/>
              <a:lstStyle/>
              <a:p>
                <a:pPr algn="ctr"/>
                <a:endParaRPr lang="en-US" sz="6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030" name="Picture 6" descr="E:\QUYNH\anh tai ve poiwer oint\chim 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7077" y1="75270" x2="17077" y2="75270"/>
                          <a14:foregroundMark x1="28769" y1="77297" x2="28769" y2="77297"/>
                          <a14:foregroundMark x1="19385" y1="83514" x2="19385" y2="83514"/>
                          <a14:foregroundMark x1="10000" y1="86081" x2="10000" y2="86081"/>
                          <a14:foregroundMark x1="7692" y1="92838" x2="7692" y2="92838"/>
                          <a14:foregroundMark x1="20615" y1="92838" x2="20615" y2="92838"/>
                          <a14:foregroundMark x1="30000" y1="21081" x2="30000" y2="21081"/>
                          <a14:foregroundMark x1="34154" y1="15405" x2="34154" y2="15405"/>
                          <a14:foregroundMark x1="20000" y1="12297" x2="20000" y2="12297"/>
                          <a14:foregroundMark x1="20000" y1="15811" x2="20000" y2="158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522" y="-47206"/>
              <a:ext cx="2328809" cy="2651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AE8D08-D3A4-41E8-AF4A-26795AE1518A}"/>
              </a:ext>
            </a:extLst>
          </p:cNvPr>
          <p:cNvSpPr txBox="1"/>
          <p:nvPr/>
        </p:nvSpPr>
        <p:spPr>
          <a:xfrm>
            <a:off x="970190" y="505188"/>
            <a:ext cx="1021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t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9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88EBA-0C8F-46A9-9855-124B1C100600}"/>
              </a:ext>
            </a:extLst>
          </p:cNvPr>
          <p:cNvSpPr txBox="1"/>
          <p:nvPr/>
        </p:nvSpPr>
        <p:spPr>
          <a:xfrm>
            <a:off x="3107859" y="1044921"/>
            <a:ext cx="5976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10B07C-5C73-4E69-B7BE-4CA7943352E9}"/>
              </a:ext>
            </a:extLst>
          </p:cNvPr>
          <p:cNvSpPr txBox="1"/>
          <p:nvPr/>
        </p:nvSpPr>
        <p:spPr>
          <a:xfrm>
            <a:off x="2686198" y="1172206"/>
            <a:ext cx="6574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4: Tay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khéo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37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8CA47AA-B8E3-47E2-9119-5234DCC56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CC7493-4A75-42EB-AF5B-956BAA8F21C3}"/>
              </a:ext>
            </a:extLst>
          </p:cNvPr>
          <p:cNvGrpSpPr/>
          <p:nvPr/>
        </p:nvGrpSpPr>
        <p:grpSpPr>
          <a:xfrm>
            <a:off x="2403346" y="1931168"/>
            <a:ext cx="6604513" cy="2173357"/>
            <a:chOff x="2752138" y="2279375"/>
            <a:chExt cx="6604513" cy="2173357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38FFDB14-C3EA-48C6-976D-5C68D0C43DD7}"/>
                </a:ext>
              </a:extLst>
            </p:cNvPr>
            <p:cNvSpPr/>
            <p:nvPr/>
          </p:nvSpPr>
          <p:spPr>
            <a:xfrm>
              <a:off x="3856383" y="2279375"/>
              <a:ext cx="5500268" cy="2173357"/>
            </a:xfrm>
            <a:prstGeom prst="roundRect">
              <a:avLst/>
            </a:prstGeom>
            <a:solidFill>
              <a:srgbClr val="FC910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Khám</a:t>
              </a:r>
              <a:r>
                <a:rPr lang="en-US" sz="7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phá</a:t>
              </a:r>
              <a:endPara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F76308-4D9B-46D8-BB42-6883A7D419D9}"/>
                </a:ext>
              </a:extLst>
            </p:cNvPr>
            <p:cNvSpPr/>
            <p:nvPr/>
          </p:nvSpPr>
          <p:spPr>
            <a:xfrm>
              <a:off x="2752138" y="2604052"/>
              <a:ext cx="1616765" cy="1524000"/>
            </a:xfrm>
            <a:prstGeom prst="ellipse">
              <a:avLst/>
            </a:prstGeom>
            <a:solidFill>
              <a:srgbClr val="FC9102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endParaRPr lang="en-US" sz="6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5" name="Picture 5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81739205-4851-4B15-990B-C10485408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AE8D08-D3A4-41E8-AF4A-26795AE1518A}"/>
              </a:ext>
            </a:extLst>
          </p:cNvPr>
          <p:cNvSpPr txBox="1"/>
          <p:nvPr/>
        </p:nvSpPr>
        <p:spPr>
          <a:xfrm>
            <a:off x="2808747" y="523003"/>
            <a:ext cx="657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t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9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88EBA-0C8F-46A9-9855-124B1C100600}"/>
              </a:ext>
            </a:extLst>
          </p:cNvPr>
          <p:cNvSpPr txBox="1"/>
          <p:nvPr/>
        </p:nvSpPr>
        <p:spPr>
          <a:xfrm>
            <a:off x="3107859" y="1043706"/>
            <a:ext cx="5976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080D2B-2174-4DAD-A869-ADB97F5953BD}"/>
              </a:ext>
            </a:extLst>
          </p:cNvPr>
          <p:cNvGrpSpPr/>
          <p:nvPr/>
        </p:nvGrpSpPr>
        <p:grpSpPr>
          <a:xfrm>
            <a:off x="1291743" y="3871721"/>
            <a:ext cx="10127226" cy="1655801"/>
            <a:chOff x="1376753" y="3381616"/>
            <a:chExt cx="8845485" cy="411679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7982084-5053-46EA-9D51-1F30C155A3A8}"/>
                </a:ext>
              </a:extLst>
            </p:cNvPr>
            <p:cNvSpPr/>
            <p:nvPr/>
          </p:nvSpPr>
          <p:spPr>
            <a:xfrm>
              <a:off x="1376753" y="3381616"/>
              <a:ext cx="8845485" cy="325190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4" name="TextBox 13" descr="*Làm thế nào để không đánh rơi, đánh vỡ, làm đổ đồ đạc?&#10;&#10;Một lúc, cầm nhiều đồ trên tay&#10;Vừa cầm đồ trên tay vừa chạy nhanh&#10;Làm việc không tập trung&#10;Khi dùng đồ đạc không cẩn thận nên dễ bị rơi/ đổ vỡ&#10;&#10;">
              <a:extLst>
                <a:ext uri="{FF2B5EF4-FFF2-40B4-BE49-F238E27FC236}">
                  <a16:creationId xmlns:a16="http://schemas.microsoft.com/office/drawing/2014/main" id="{858FD090-B983-44EA-AFEE-70F71531CDA7}"/>
                </a:ext>
              </a:extLst>
            </p:cNvPr>
            <p:cNvSpPr txBox="1"/>
            <p:nvPr/>
          </p:nvSpPr>
          <p:spPr>
            <a:xfrm>
              <a:off x="1574714" y="3595787"/>
              <a:ext cx="8647524" cy="3902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3200" dirty="0"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Times New Roman" panose="02020603050405020304" pitchFamily="18" charset="0"/>
                </a:rPr>
                <a:t>*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ra?</a:t>
              </a:r>
            </a:p>
            <a:p>
              <a:pPr marL="0" marR="0"/>
              <a:r>
                <a:rPr lang="en-US" sz="3200" dirty="0">
                  <a:solidFill>
                    <a:srgbClr val="C00000"/>
                  </a:solidFill>
                  <a:latin typeface="Open Sans" panose="020B0606030504020204" pitchFamily="34" charset="0"/>
                  <a:ea typeface="Times New Roman" panose="02020603050405020304" pitchFamily="18" charset="0"/>
                </a:rPr>
                <a:t>*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vỡ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đạc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/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CF76E0-6671-45BC-A69F-09BB9359F114}"/>
              </a:ext>
            </a:extLst>
          </p:cNvPr>
          <p:cNvGrpSpPr/>
          <p:nvPr/>
        </p:nvGrpSpPr>
        <p:grpSpPr>
          <a:xfrm>
            <a:off x="1642090" y="2861554"/>
            <a:ext cx="9370646" cy="2837616"/>
            <a:chOff x="1613692" y="3798341"/>
            <a:chExt cx="9370646" cy="283761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E07F58-D8A1-4B18-9E49-3B419DE79969}"/>
                </a:ext>
              </a:extLst>
            </p:cNvPr>
            <p:cNvSpPr/>
            <p:nvPr/>
          </p:nvSpPr>
          <p:spPr>
            <a:xfrm>
              <a:off x="1613692" y="3923701"/>
              <a:ext cx="9280953" cy="271225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 descr="*Làm thế nào để không đánh rơi, đánh vỡ, làm đổ đồ đạc?&#10;&#10;Một lúc, cầm nhiều đồ trên tay&#10;Vừa cầm đồ trên tay vừa chạy nhanh&#10;Làm việc không tập trung&#10;Khi dùng đồ đạc không cẩn thận nên dễ bị rơi/ đổ vỡ&#10;&#10;">
              <a:extLst>
                <a:ext uri="{FF2B5EF4-FFF2-40B4-BE49-F238E27FC236}">
                  <a16:creationId xmlns:a16="http://schemas.microsoft.com/office/drawing/2014/main" id="{9B53A3E3-1069-4D6B-AAFF-EC9F079BAD81}"/>
                </a:ext>
              </a:extLst>
            </p:cNvPr>
            <p:cNvSpPr txBox="1"/>
            <p:nvPr/>
          </p:nvSpPr>
          <p:spPr>
            <a:xfrm>
              <a:off x="1790674" y="3798341"/>
              <a:ext cx="919366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endPara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endPara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cẩn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vỡ</a:t>
              </a:r>
              <a:endPara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B4F2CC-FC49-4DD6-A1C4-D2DCC6F23C09}"/>
              </a:ext>
            </a:extLst>
          </p:cNvPr>
          <p:cNvCxnSpPr>
            <a:cxnSpLocks/>
          </p:cNvCxnSpPr>
          <p:nvPr/>
        </p:nvCxnSpPr>
        <p:spPr>
          <a:xfrm>
            <a:off x="11906752" y="219183"/>
            <a:ext cx="0" cy="1790993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Đồng hồ đếm ngược 2 phút có tiếng">
            <a:hlinkClick r:id="" action="ppaction://media"/>
            <a:extLst>
              <a:ext uri="{FF2B5EF4-FFF2-40B4-BE49-F238E27FC236}">
                <a16:creationId xmlns:a16="http://schemas.microsoft.com/office/drawing/2014/main" id="{1AE4ED8E-5B6C-4916-92E1-6DBDE5BE8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575" y="219184"/>
            <a:ext cx="2578176" cy="1450224"/>
          </a:xfrm>
          <a:prstGeom prst="rect">
            <a:avLst/>
          </a:prstGeom>
        </p:spPr>
      </p:pic>
      <p:pic>
        <p:nvPicPr>
          <p:cNvPr id="20" name="Đồng hồ đếm ngược 10 giây - có link download 5">
            <a:hlinkClick r:id="" action="ppaction://media"/>
            <a:extLst>
              <a:ext uri="{FF2B5EF4-FFF2-40B4-BE49-F238E27FC236}">
                <a16:creationId xmlns:a16="http://schemas.microsoft.com/office/drawing/2014/main" id="{8E92B0EC-5628-44A9-98BA-B35E9C89284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2012" y="244769"/>
            <a:ext cx="1720855" cy="17208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C12821-C550-4F25-AF9A-8B4020E5BD36}"/>
              </a:ext>
            </a:extLst>
          </p:cNvPr>
          <p:cNvSpPr txBox="1"/>
          <p:nvPr/>
        </p:nvSpPr>
        <p:spPr>
          <a:xfrm>
            <a:off x="2601354" y="1247622"/>
            <a:ext cx="693856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HĐGDCĐ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Tay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khéo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003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9C017D-C90A-4942-99AF-9BA88302EB35}"/>
              </a:ext>
            </a:extLst>
          </p:cNvPr>
          <p:cNvSpPr txBox="1"/>
          <p:nvPr/>
        </p:nvSpPr>
        <p:spPr>
          <a:xfrm>
            <a:off x="868823" y="2491276"/>
            <a:ext cx="946295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E87627-47DB-40BE-8177-1396FA764BBC}"/>
              </a:ext>
            </a:extLst>
          </p:cNvPr>
          <p:cNvSpPr txBox="1"/>
          <p:nvPr/>
        </p:nvSpPr>
        <p:spPr>
          <a:xfrm>
            <a:off x="2808747" y="523003"/>
            <a:ext cx="657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t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9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C561CB-BC7E-4917-8A1C-332584AD932F}"/>
              </a:ext>
            </a:extLst>
          </p:cNvPr>
          <p:cNvSpPr txBox="1"/>
          <p:nvPr/>
        </p:nvSpPr>
        <p:spPr>
          <a:xfrm>
            <a:off x="3107859" y="1043706"/>
            <a:ext cx="5976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5" name="nhạc làm việc">
            <a:hlinkClick r:id="" action="ppaction://media"/>
            <a:extLst>
              <a:ext uri="{FF2B5EF4-FFF2-40B4-BE49-F238E27FC236}">
                <a16:creationId xmlns:a16="http://schemas.microsoft.com/office/drawing/2014/main" id="{6816267D-7CB3-48C4-B282-F5A6BB2DD2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451" b="3001"/>
          <a:stretch/>
        </p:blipFill>
        <p:spPr>
          <a:xfrm>
            <a:off x="7878817" y="4586152"/>
            <a:ext cx="4037270" cy="2139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854D41-BB22-42B1-BB4D-33EE7CBE5A84}"/>
              </a:ext>
            </a:extLst>
          </p:cNvPr>
          <p:cNvSpPr txBox="1"/>
          <p:nvPr/>
        </p:nvSpPr>
        <p:spPr>
          <a:xfrm>
            <a:off x="2601354" y="1247622"/>
            <a:ext cx="693856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HĐGDCĐ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Tay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khéo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CAD9F7-9F20-4FEA-9FD8-5A6A691C31D3}"/>
              </a:ext>
            </a:extLst>
          </p:cNvPr>
          <p:cNvGrpSpPr/>
          <p:nvPr/>
        </p:nvGrpSpPr>
        <p:grpSpPr>
          <a:xfrm>
            <a:off x="2523787" y="2442126"/>
            <a:ext cx="6897798" cy="3046666"/>
            <a:chOff x="2649349" y="2326318"/>
            <a:chExt cx="6897798" cy="3046666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6D186FFB-4C8A-44BC-9010-E67D946F0264}"/>
                </a:ext>
              </a:extLst>
            </p:cNvPr>
            <p:cNvSpPr/>
            <p:nvPr/>
          </p:nvSpPr>
          <p:spPr>
            <a:xfrm>
              <a:off x="2662029" y="2326318"/>
              <a:ext cx="6885118" cy="3046666"/>
            </a:xfrm>
            <a:prstGeom prst="roundRect">
              <a:avLst/>
            </a:prstGeom>
            <a:solidFill>
              <a:srgbClr val="FC910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Trưng</a:t>
              </a:r>
              <a:r>
                <a:rPr lang="en-US" sz="4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bày</a:t>
              </a:r>
              <a:r>
                <a:rPr lang="en-US" sz="4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4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giới</a:t>
              </a:r>
              <a:r>
                <a:rPr lang="en-US" sz="4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thiệu</a:t>
              </a:r>
              <a:r>
                <a:rPr lang="en-US" sz="4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sản</a:t>
              </a:r>
              <a:r>
                <a:rPr lang="en-US" sz="4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phẩm</a:t>
              </a:r>
              <a:endPara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Picture 5" descr="E:\QUYNH\anh tai ve poiwer oint\5e43c1f10bb5d163599e9eba_tải hình ảnh hoa đồng tiền.png">
              <a:extLst>
                <a:ext uri="{FF2B5EF4-FFF2-40B4-BE49-F238E27FC236}">
                  <a16:creationId xmlns:a16="http://schemas.microsoft.com/office/drawing/2014/main" id="{D98C71F0-E9B3-4C30-BFB9-B158F6B762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000" l="0" r="89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5" b="36233"/>
            <a:stretch/>
          </p:blipFill>
          <p:spPr bwMode="auto">
            <a:xfrm rot="5400000" flipH="1">
              <a:off x="8245222" y="4069244"/>
              <a:ext cx="1301608" cy="1302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E:\QUYNH\anh tai ve poiwer oint\5e43c1f10bb5d163599e9eba_tải hình ảnh hoa đồng tiền.png">
              <a:extLst>
                <a:ext uri="{FF2B5EF4-FFF2-40B4-BE49-F238E27FC236}">
                  <a16:creationId xmlns:a16="http://schemas.microsoft.com/office/drawing/2014/main" id="{1C695BBE-E095-41BE-A482-326C0939BE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000" l="0" r="89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25" b="36233"/>
            <a:stretch/>
          </p:blipFill>
          <p:spPr bwMode="auto">
            <a:xfrm rot="16200000" flipH="1">
              <a:off x="2649755" y="2333836"/>
              <a:ext cx="1667520" cy="1668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989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491E8-FC74-47DB-9239-48CF018A5377}"/>
              </a:ext>
            </a:extLst>
          </p:cNvPr>
          <p:cNvSpPr txBox="1"/>
          <p:nvPr/>
        </p:nvSpPr>
        <p:spPr>
          <a:xfrm>
            <a:off x="1442301" y="2506225"/>
            <a:ext cx="9835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Làm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việc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nhà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để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rèn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luyện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tính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cẩn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thận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khéo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léo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23B68-0D88-4ABF-8C38-5E7B0154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211" y="3189973"/>
            <a:ext cx="8870621" cy="35166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4EFCCB-5FD6-453E-9BA7-21E6BA5B1FF4}"/>
              </a:ext>
            </a:extLst>
          </p:cNvPr>
          <p:cNvSpPr txBox="1"/>
          <p:nvPr/>
        </p:nvSpPr>
        <p:spPr>
          <a:xfrm>
            <a:off x="2808747" y="523003"/>
            <a:ext cx="657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t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9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F4CB9-6E4F-4DFC-88E5-BB400DEE69C7}"/>
              </a:ext>
            </a:extLst>
          </p:cNvPr>
          <p:cNvSpPr txBox="1"/>
          <p:nvPr/>
        </p:nvSpPr>
        <p:spPr>
          <a:xfrm>
            <a:off x="3107859" y="1043706"/>
            <a:ext cx="5976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36F85-62EB-459B-8B73-A07D1C1A7063}"/>
              </a:ext>
            </a:extLst>
          </p:cNvPr>
          <p:cNvSpPr txBox="1"/>
          <p:nvPr/>
        </p:nvSpPr>
        <p:spPr>
          <a:xfrm>
            <a:off x="2601354" y="1247622"/>
            <a:ext cx="693856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HĐGDCĐ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Tay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khéo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27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225</Words>
  <Application>Microsoft Office PowerPoint</Application>
  <PresentationFormat>Widescreen</PresentationFormat>
  <Paragraphs>34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等线</vt:lpstr>
      <vt:lpstr>HP001 4 hàng</vt:lpstr>
      <vt:lpstr>Open Sans</vt:lpstr>
      <vt:lpstr>Arial</vt:lpstr>
      <vt:lpstr>Calibri</vt:lpstr>
      <vt:lpstr>Calibri Light</vt:lpstr>
      <vt:lpstr>Symbol</vt:lpstr>
      <vt:lpstr>Times New Roman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51</cp:revision>
  <dcterms:created xsi:type="dcterms:W3CDTF">2021-06-08T09:22:31Z</dcterms:created>
  <dcterms:modified xsi:type="dcterms:W3CDTF">2025-02-19T12:40:57Z</dcterms:modified>
</cp:coreProperties>
</file>