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07" r:id="rId2"/>
    <p:sldId id="384" r:id="rId3"/>
    <p:sldId id="380" r:id="rId4"/>
    <p:sldId id="339" r:id="rId5"/>
    <p:sldId id="373" r:id="rId6"/>
    <p:sldId id="386" r:id="rId7"/>
    <p:sldId id="382" r:id="rId8"/>
    <p:sldId id="374" r:id="rId9"/>
    <p:sldId id="383" r:id="rId10"/>
    <p:sldId id="375" r:id="rId11"/>
    <p:sldId id="378" r:id="rId12"/>
    <p:sldId id="379" r:id="rId13"/>
    <p:sldId id="377" r:id="rId14"/>
    <p:sldId id="322" r:id="rId15"/>
    <p:sldId id="376" r:id="rId16"/>
    <p:sldId id="338" r:id="rId17"/>
    <p:sldId id="362" r:id="rId18"/>
    <p:sldId id="318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D5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24" autoAdjust="0"/>
  </p:normalViewPr>
  <p:slideViewPr>
    <p:cSldViewPr>
      <p:cViewPr varScale="1">
        <p:scale>
          <a:sx n="74" d="100"/>
          <a:sy n="74" d="100"/>
        </p:scale>
        <p:origin x="102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BD99E-9607-4113-A120-FDD40791F897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F313C-80AB-4FC8-9A02-06A5200CC8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F313C-80AB-4FC8-9A02-06A5200CC8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243921" y="6545425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87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BBC4D-2459-41AC-ACEA-0E21EB691400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258BB-D831-4D1C-9C2A-A21C08609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7406" y="37090"/>
            <a:ext cx="6001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QUYỀN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0" y="2057400"/>
            <a:ext cx="9144000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Luyện 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D28BBA-67F7-4944-BA8B-DCB78C40B739}"/>
              </a:ext>
            </a:extLst>
          </p:cNvPr>
          <p:cNvSpPr txBox="1">
            <a:spLocks/>
          </p:cNvSpPr>
          <p:nvPr/>
        </p:nvSpPr>
        <p:spPr>
          <a:xfrm>
            <a:off x="1010093" y="1219200"/>
            <a:ext cx="8004942" cy="1010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7922" y="4505980"/>
            <a:ext cx="5016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Khánh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799849"/>
            <a:ext cx="2133600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3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914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3"/>
          <a:stretch/>
        </p:blipFill>
        <p:spPr>
          <a:xfrm>
            <a:off x="132008" y="4189927"/>
            <a:ext cx="9144000" cy="6858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43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3"/>
          <a:stretch/>
        </p:blipFill>
        <p:spPr>
          <a:xfrm>
            <a:off x="-12032" y="3505200"/>
            <a:ext cx="9144000" cy="685800"/>
          </a:xfrm>
          <a:prstGeom prst="rect">
            <a:avLst/>
          </a:prstGeom>
        </p:spPr>
      </p:pic>
      <p:pic>
        <p:nvPicPr>
          <p:cNvPr id="5" name="đồng hồ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39.28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6800" y="5562600"/>
            <a:ext cx="17271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3"/>
          <a:stretch/>
        </p:blipFill>
        <p:spPr>
          <a:xfrm>
            <a:off x="0" y="4457700"/>
            <a:ext cx="9144000" cy="6858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75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4958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38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019800"/>
          </a:xfrm>
          <a:prstGeom prst="rect">
            <a:avLst/>
          </a:prstGeom>
        </p:spPr>
      </p:pic>
      <p:pic>
        <p:nvPicPr>
          <p:cNvPr id="6" name="đồng hồ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339.2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8556" y="-1073"/>
            <a:ext cx="17271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1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9400" y="6027003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latin typeface="Times New Roman" pitchFamily="18" charset="0"/>
                <a:cs typeface="Times New Roman" pitchFamily="18" charset="0"/>
              </a:rPr>
              <a:t>9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6027003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latin typeface="Times New Roman" pitchFamily="18" charset="0"/>
                <a:cs typeface="Times New Roman" pitchFamily="18" charset="0"/>
              </a:rPr>
              <a:t>7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800" y="6027002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6032679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SG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61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82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1136924932533842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89.1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5605143"/>
            <a:ext cx="1752600" cy="13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8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2522" y="1865248"/>
            <a:ext cx="4171950" cy="130312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 defTabSz="713161"/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2" name="Picture 16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" y="96838"/>
            <a:ext cx="8839200" cy="6705600"/>
          </a:xfrm>
          <a:prstGeom prst="rect">
            <a:avLst/>
          </a:prstGeom>
          <a:noFill/>
          <a:ln w="152400" cmpd="tri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1" name="Picture 5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6391275"/>
            <a:ext cx="400050" cy="533400"/>
          </a:xfrm>
          <a:prstGeom prst="rect">
            <a:avLst/>
          </a:prstGeom>
          <a:noFill/>
        </p:spPr>
      </p:pic>
      <p:pic>
        <p:nvPicPr>
          <p:cNvPr id="14342" name="Picture 6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675" y="-66675"/>
            <a:ext cx="400050" cy="533400"/>
          </a:xfrm>
          <a:prstGeom prst="rect">
            <a:avLst/>
          </a:prstGeom>
          <a:noFill/>
        </p:spPr>
      </p:pic>
      <p:pic>
        <p:nvPicPr>
          <p:cNvPr id="14343" name="Picture 7" descr="sflow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677275" y="-66675"/>
            <a:ext cx="400050" cy="533400"/>
          </a:xfrm>
          <a:prstGeom prst="rect">
            <a:avLst/>
          </a:prstGeom>
          <a:noFill/>
        </p:spPr>
      </p:pic>
      <p:sp>
        <p:nvSpPr>
          <p:cNvPr id="14349" name="WordArt 13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924800" cy="3886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559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 chúc quý thầy cô sức khỏe!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3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4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6" y="914400"/>
            <a:ext cx="9175724" cy="5334000"/>
          </a:xfrm>
        </p:spPr>
      </p:pic>
      <p:sp>
        <p:nvSpPr>
          <p:cNvPr id="5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88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 t="570" r="51401" b="19699"/>
          <a:stretch/>
        </p:blipFill>
        <p:spPr>
          <a:xfrm>
            <a:off x="3489418" y="27904"/>
            <a:ext cx="2975652" cy="4495800"/>
          </a:xfrm>
        </p:spPr>
      </p:pic>
      <p:sp>
        <p:nvSpPr>
          <p:cNvPr id="6" name="Rectangle 5"/>
          <p:cNvSpPr/>
          <p:nvPr/>
        </p:nvSpPr>
        <p:spPr>
          <a:xfrm>
            <a:off x="3496077" y="4809714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29103" y="4871449"/>
            <a:ext cx="571497" cy="7075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latin typeface="+mj-lt"/>
              </a:rPr>
              <a:t>&gt;</a:t>
            </a:r>
            <a:endParaRPr lang="en-US" sz="48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4756582"/>
            <a:ext cx="526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5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0"/>
          <a:stretch/>
        </p:blipFill>
        <p:spPr>
          <a:xfrm>
            <a:off x="685800" y="1640924"/>
            <a:ext cx="7772400" cy="3115658"/>
          </a:xfrm>
        </p:spPr>
      </p:pic>
      <p:sp>
        <p:nvSpPr>
          <p:cNvPr id="6" name="Rectangle 5"/>
          <p:cNvSpPr/>
          <p:nvPr/>
        </p:nvSpPr>
        <p:spPr>
          <a:xfrm>
            <a:off x="1676400" y="4633115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4435" y="4756582"/>
            <a:ext cx="571497" cy="7075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+mj-lt"/>
              </a:rPr>
              <a:t>&gt;</a:t>
            </a:r>
            <a:endParaRPr lang="en-US" sz="48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0179" y="4633116"/>
            <a:ext cx="526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3844" y="4633116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latin typeface="Times New Roman" pitchFamily="18" charset="0"/>
                <a:cs typeface="Times New Roman" pitchFamily="18" charset="0"/>
              </a:rPr>
              <a:t>4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0" y="4633116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>
                <a:latin typeface="Times New Roman" pitchFamily="18" charset="0"/>
                <a:cs typeface="Times New Roman" pitchFamily="18" charset="0"/>
              </a:rPr>
              <a:t>6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1268" y="4781439"/>
            <a:ext cx="561109" cy="5343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72400" y="4781439"/>
            <a:ext cx="561109" cy="53434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14753" y="4633115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99314" y="4633115"/>
            <a:ext cx="53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SG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1578636" y="51352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129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219200"/>
            <a:ext cx="9067800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21465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b="1" smtClean="0">
                <a:latin typeface="+mj-lt"/>
              </a:rPr>
              <a:t>Thứ </a:t>
            </a:r>
            <a:r>
              <a:rPr lang="vi-VN" sz="2400" b="1" smtClean="0">
                <a:latin typeface="+mj-lt"/>
              </a:rPr>
              <a:t>Sáu</a:t>
            </a:r>
            <a:r>
              <a:rPr lang="vi-VN" sz="2400" b="1" smtClean="0">
                <a:latin typeface="+mj-lt"/>
              </a:rPr>
              <a:t> </a:t>
            </a:r>
            <a:r>
              <a:rPr lang="vi-VN" sz="2400" b="1" smtClean="0">
                <a:latin typeface="+mj-lt"/>
              </a:rPr>
              <a:t>ngày </a:t>
            </a:r>
            <a:r>
              <a:rPr lang="vi-VN" sz="2400" b="1" smtClean="0">
                <a:latin typeface="+mj-lt"/>
              </a:rPr>
              <a:t>11 </a:t>
            </a:r>
            <a:r>
              <a:rPr lang="vi-VN" sz="2400" b="1" smtClean="0">
                <a:latin typeface="+mj-lt"/>
              </a:rPr>
              <a:t>tháng </a:t>
            </a:r>
            <a:r>
              <a:rPr lang="vi-VN" sz="2400" b="1" smtClean="0">
                <a:latin typeface="+mj-lt"/>
              </a:rPr>
              <a:t>10 </a:t>
            </a:r>
            <a:r>
              <a:rPr lang="vi-VN" sz="2400" b="1" smtClean="0">
                <a:latin typeface="+mj-lt"/>
              </a:rPr>
              <a:t>năm 2024</a:t>
            </a:r>
          </a:p>
          <a:p>
            <a:pPr algn="ctr"/>
            <a:r>
              <a:rPr lang="vi-VN" sz="2400" b="1" smtClean="0">
                <a:latin typeface="+mj-lt"/>
              </a:rPr>
              <a:t>Toán</a:t>
            </a:r>
          </a:p>
          <a:p>
            <a:pPr algn="ctr"/>
            <a:r>
              <a:rPr lang="vi-VN" sz="2400" b="1" smtClean="0">
                <a:latin typeface="+mj-lt"/>
              </a:rPr>
              <a:t>Tiết 12: Luyện tập</a:t>
            </a:r>
            <a:endParaRPr lang="en-US" sz="2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55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659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</TotalTime>
  <Words>164</Words>
  <Application>Microsoft Office PowerPoint</Application>
  <PresentationFormat>On-screen Show (4:3)</PresentationFormat>
  <Paragraphs>46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126</cp:revision>
  <dcterms:created xsi:type="dcterms:W3CDTF">2020-04-23T02:14:15Z</dcterms:created>
  <dcterms:modified xsi:type="dcterms:W3CDTF">2025-02-07T08:12:32Z</dcterms:modified>
</cp:coreProperties>
</file>