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726" r:id="rId2"/>
    <p:sldMasterId id="2147483714" r:id="rId3"/>
  </p:sldMasterIdLst>
  <p:notesMasterIdLst>
    <p:notesMasterId r:id="rId15"/>
  </p:notesMasterIdLst>
  <p:sldIdLst>
    <p:sldId id="325" r:id="rId4"/>
    <p:sldId id="260" r:id="rId5"/>
    <p:sldId id="547" r:id="rId6"/>
    <p:sldId id="4293" r:id="rId7"/>
    <p:sldId id="4308" r:id="rId8"/>
    <p:sldId id="269" r:id="rId9"/>
    <p:sldId id="4312" r:id="rId10"/>
    <p:sldId id="4315" r:id="rId11"/>
    <p:sldId id="4309" r:id="rId12"/>
    <p:sldId id="4317" r:id="rId13"/>
    <p:sldId id="4311" r:id="rId14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.VnBook-AntiquaH" panose="020B7200000000000000" pitchFamily="34" charset="0"/>
      <p:regular r:id="rId22"/>
    </p:embeddedFont>
    <p:embeddedFont>
      <p:font typeface=".VnStamp" panose="020B7200000000000000" pitchFamily="34" charset="0"/>
      <p:regular r:id="rId23"/>
    </p:embeddedFont>
    <p:embeddedFont>
      <p:font typeface="HP001 4 hàng" panose="020B0604020202020204" charset="0"/>
      <p:regular r:id="rId24"/>
      <p:bold r:id="rId25"/>
    </p:embeddedFont>
    <p:embeddedFont>
      <p:font typeface=".VnShelley Allegro" panose="040B7200000000000000" pitchFamily="82" charset="0"/>
      <p:regular r:id="rId26"/>
    </p:embeddedFont>
    <p:embeddedFont>
      <p:font typeface="High Tower Text" panose="02040502050506030303" pitchFamily="18" charset="0"/>
      <p:regular r:id="rId27"/>
      <p:italic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2D"/>
    <a:srgbClr val="196526"/>
    <a:srgbClr val="256935"/>
    <a:srgbClr val="4A742E"/>
    <a:srgbClr val="71D129"/>
    <a:srgbClr val="7EBA56"/>
    <a:srgbClr val="FF3399"/>
    <a:srgbClr val="636F6D"/>
    <a:srgbClr val="B4E0E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1" autoAdjust="0"/>
    <p:restoredTop sz="87424" autoAdjust="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8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EE25-E302-435E-B26E-05267FD7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FEBCF-915C-6D75-4BA8-07F37377A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3B4C-BA6A-8F94-B2D5-9F2F526B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B88F4-51D6-F8A9-65CC-D2644586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E3D18-C333-F998-D3BD-D4A95E04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98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617B-C471-7FBF-971C-DD20D342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12313-62B3-7882-6BFA-C25A59124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DA2C-58A5-93F7-20EB-87CFB1B2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E7102-7A14-6D38-592F-CC60C91E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A60A-C79B-C42B-B4EF-AADAC11A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9145-CE3C-3D83-2F05-4727404D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456BC-4F44-F387-EF96-5D8E8AF9D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FFD92-3D2D-AD72-47B4-4F1828B4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E89C0-E80A-2BFB-ADA5-5FBCA32F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8558-1D6D-EC0C-C3AE-A36AAF83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7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460B-0145-6E24-D0EA-F0A17895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D7A58-89BA-63C4-204D-B313A4680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92940-B331-0B35-8B45-B06B81EDD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ACF8-3859-C455-1939-3EDC4001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C0B34-6CED-2629-B9A3-C38540AB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3FBCE-DF21-DCB0-8EDD-22448307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15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D719-84F1-DFA6-B236-6FB1E685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B822-A0E5-4DDB-FA67-AB2083D7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85CBE-EFB8-481E-41D1-E1FDEB8DA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3DEDB-F735-354F-BEB1-8E14796A9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C00CF-4955-38A1-7393-B2212E2E3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3EB40-4A1D-6229-F9FC-76FB603C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3229C0-AA0A-C1AF-C690-B31283EE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31170-F59D-FFD3-0BEA-9DE05255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92E1-040E-9E9A-1FC9-925E5EB9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89011-9666-788A-1B02-26BFFE46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9641F-6ABE-1271-4AB9-A06A4601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69898-A34C-9FAD-4A14-DFE40EEB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93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64CB0-1C17-BC25-5823-BC736417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0B21B-7FF7-EB3E-AC06-7E6DF635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F674-8098-D2EC-F59A-9EA8DFBE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59D60-1989-2BE9-3FAE-57F4E6F0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E7C83-EF8B-0A7F-876B-232702D5A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0EE27-E78F-C0C3-E3EA-7060561C4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4E024-C09A-C5B8-EFA6-91426673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7D59F-AF48-A65D-25AF-F5853D21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54B7D-3B46-600A-45D7-C18E9038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76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8BC6-27AB-5A3B-30A5-2A2AA3C0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9AABB-07D9-6970-E8EA-025909C7C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FDFB3-3209-720C-5A1F-FA33E1E4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B35C7-2C44-CF88-7FF7-9966774F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F7EBC-AFEF-5ECC-CF75-4555E1B2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24C8F-9201-621E-9DA0-6C6D2357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14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EEA3-0E9D-8F79-393B-46721B38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F0032-9311-72D5-934E-C10DF1812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F1A3B-9AFF-95D1-4DF5-885462ED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51796-AFC7-2556-84B5-09914878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4235-4C88-8A51-FF2D-4AD39139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37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C2BA7D-31F2-A39C-56FA-4495D0E1F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4FEBD-6A4D-9798-8B34-2371A306D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E53F-379C-E6F6-6C20-FA4054B6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D2872-3E5A-9310-6B69-89DACA19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AA7B-CC6F-B6F6-D619-61D84283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2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9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52EC6-7278-A11E-4B37-28CAA804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AFAB8-9BDC-4C4D-AF82-BACCC1B9F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675CD-D3E9-B677-46DD-14652511F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52CA-0DD8-489D-9637-BD49F3D97C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3C4B0-AC89-FCAE-CCFA-31C14764D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EDCA7-59AE-0E7E-BE5A-55CE27C9C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24FEB-DDCF-4EFF-AA5A-4534F67BF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anh nen hoa lanh leo">
            <a:extLst>
              <a:ext uri="{FF2B5EF4-FFF2-40B4-BE49-F238E27FC236}">
                <a16:creationId xmlns:a16="http://schemas.microsoft.com/office/drawing/2014/main" id="{9BDF782A-4B42-4B9C-84F2-BB1EEBB0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>
            <a:extLst>
              <a:ext uri="{FF2B5EF4-FFF2-40B4-BE49-F238E27FC236}">
                <a16:creationId xmlns:a16="http://schemas.microsoft.com/office/drawing/2014/main" id="{CA415471-8A4B-4760-B579-3EA414261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52601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7354" name="WordArt 10">
            <a:extLst>
              <a:ext uri="{FF2B5EF4-FFF2-40B4-BE49-F238E27FC236}">
                <a16:creationId xmlns:a16="http://schemas.microsoft.com/office/drawing/2014/main" id="{CD8D7341-06E0-46C6-8D8D-844B33B071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2362200"/>
            <a:ext cx="54864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800" i="1" kern="10" dirty="0">
                <a:solidFill>
                  <a:srgbClr val="FFFF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.VnStamp" panose="020B7200000000000000" pitchFamily="34" charset="0"/>
              </a:rPr>
              <a:t>M¤N TO¸N- líp 2 </a:t>
            </a:r>
            <a:endParaRPr lang="en-US" sz="4800" i="1" kern="10" dirty="0">
              <a:solidFill>
                <a:srgbClr val="FFFF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57355" name="WordArt 11">
            <a:extLst>
              <a:ext uri="{FF2B5EF4-FFF2-40B4-BE49-F238E27FC236}">
                <a16:creationId xmlns:a16="http://schemas.microsoft.com/office/drawing/2014/main" id="{EBD265D1-9FF7-43AA-917F-6C07ADBDFC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399" y="1104416"/>
            <a:ext cx="80772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Chµo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mõng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c¸c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thÇy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, c«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gi¸ã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vÒ</a:t>
            </a:r>
            <a:r>
              <a:rPr lang="en-US" sz="7200" b="1" i="1" kern="10" spc="-72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7200" b="1" i="1" kern="10" spc="-72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99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.VnTime" panose="020B7200000000000000" pitchFamily="34" charset="0"/>
              </a:rPr>
              <a:t>dù</a:t>
            </a:r>
            <a:endParaRPr lang="en-US" sz="7200" b="1" i="1" kern="10" spc="-720" dirty="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99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25724" dir="18900000" algn="ctr" rotWithShape="0">
                  <a:srgbClr val="000099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5366" name="Picture 12" descr="n3">
            <a:extLst>
              <a:ext uri="{FF2B5EF4-FFF2-40B4-BE49-F238E27FC236}">
                <a16:creationId xmlns:a16="http://schemas.microsoft.com/office/drawing/2014/main" id="{EB169049-72AA-40AA-A32F-63995E1F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6613526"/>
            <a:ext cx="72390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WordArt 13">
            <a:extLst>
              <a:ext uri="{FF2B5EF4-FFF2-40B4-BE49-F238E27FC236}">
                <a16:creationId xmlns:a16="http://schemas.microsoft.com/office/drawing/2014/main" id="{AB6EDE11-3B09-4E56-AAD7-6CF7FA40E5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6056313"/>
            <a:ext cx="5486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000066"/>
                </a:solidFill>
                <a:latin typeface=".VnBook-AntiquaH" panose="020B7200000000000000" pitchFamily="34" charset="0"/>
              </a:rPr>
              <a:t>gv</a:t>
            </a:r>
            <a:r>
              <a:rPr lang="en-US" sz="3600" b="1" kern="10" dirty="0" err="1">
                <a:solidFill>
                  <a:srgbClr val="000066"/>
                </a:solidFill>
                <a:latin typeface=".VnShelley Allegro" panose="040B7200000000000000" pitchFamily="82" charset="0"/>
              </a:rPr>
              <a:t>thùc</a:t>
            </a:r>
            <a:r>
              <a:rPr lang="en-US" sz="3600" b="1" kern="10" dirty="0">
                <a:solidFill>
                  <a:srgbClr val="000066"/>
                </a:solidFill>
                <a:latin typeface=".VnShelley Allegro" panose="040B7200000000000000" pitchFamily="82" charset="0"/>
              </a:rPr>
              <a:t> </a:t>
            </a:r>
            <a:r>
              <a:rPr lang="en-US" sz="3600" b="1" kern="10" dirty="0" err="1">
                <a:solidFill>
                  <a:srgbClr val="000066"/>
                </a:solidFill>
                <a:latin typeface=".VnShelley Allegro" panose="040B7200000000000000" pitchFamily="82" charset="0"/>
              </a:rPr>
              <a:t>hiÖn</a:t>
            </a:r>
            <a:r>
              <a:rPr lang="en-US" sz="3600" b="1" kern="10" dirty="0">
                <a:solidFill>
                  <a:srgbClr val="000066"/>
                </a:solidFill>
                <a:latin typeface=".VnShelley Allegro" panose="040B7200000000000000" pitchFamily="82" charset="0"/>
              </a:rPr>
              <a:t>: </a:t>
            </a:r>
            <a:r>
              <a:rPr lang="en-US" sz="3600" b="1" kern="10" dirty="0" err="1">
                <a:solidFill>
                  <a:srgbClr val="000066"/>
                </a:solidFill>
                <a:latin typeface=".VnShelley Allegro" panose="040B7200000000000000" pitchFamily="82" charset="0"/>
              </a:rPr>
              <a:t>Hoµng</a:t>
            </a:r>
            <a:r>
              <a:rPr lang="en-US" sz="3600" b="1" kern="10" dirty="0">
                <a:solidFill>
                  <a:srgbClr val="000066"/>
                </a:solidFill>
                <a:latin typeface=".VnShelley Allegro" panose="040B7200000000000000" pitchFamily="82" charset="0"/>
              </a:rPr>
              <a:t> </a:t>
            </a:r>
            <a:r>
              <a:rPr lang="en-US" sz="3600" b="1" kern="10" dirty="0" err="1">
                <a:solidFill>
                  <a:srgbClr val="000066"/>
                </a:solidFill>
                <a:latin typeface=".VnShelley Allegro" panose="040B7200000000000000" pitchFamily="82" charset="0"/>
              </a:rPr>
              <a:t>ThÞ</a:t>
            </a:r>
            <a:r>
              <a:rPr lang="en-US" sz="3600" b="1" kern="10" dirty="0">
                <a:solidFill>
                  <a:srgbClr val="000066"/>
                </a:solidFill>
                <a:latin typeface=".VnShelley Allegro" panose="040B7200000000000000" pitchFamily="82" charset="0"/>
              </a:rPr>
              <a:t> Thu </a:t>
            </a:r>
            <a:r>
              <a:rPr lang="en-US" sz="3600" b="1" kern="10" dirty="0" err="1">
                <a:solidFill>
                  <a:srgbClr val="000066"/>
                </a:solidFill>
                <a:latin typeface=".VnShelley Allegro" panose="040B7200000000000000" pitchFamily="82" charset="0"/>
              </a:rPr>
              <a:t>H»ng</a:t>
            </a:r>
            <a:endParaRPr lang="en-US" sz="3600" b="1" kern="10" dirty="0">
              <a:solidFill>
                <a:srgbClr val="000066"/>
              </a:solidFill>
              <a:latin typeface=".VnShelley Allegro" panose="040B7200000000000000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82F4D-3935-4827-BDA3-DB80E296EBDC}"/>
              </a:ext>
            </a:extLst>
          </p:cNvPr>
          <p:cNvSpPr/>
          <p:nvPr/>
        </p:nvSpPr>
        <p:spPr>
          <a:xfrm>
            <a:off x="315172" y="3352800"/>
            <a:ext cx="11561690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Phép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trừ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nhớ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chữ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chữ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defRPr/>
            </a:pP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0D8443-ADF0-4283-8E1B-0FEDC48C7DBD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9C01B-DA95-4D70-9659-8BBB0B50A723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pic>
        <p:nvPicPr>
          <p:cNvPr id="3" name="Chọn lần 2">
            <a:hlinkClick r:id="" action="ppaction://media"/>
            <a:extLst>
              <a:ext uri="{FF2B5EF4-FFF2-40B4-BE49-F238E27FC236}">
                <a16:creationId xmlns:a16="http://schemas.microsoft.com/office/drawing/2014/main" id="{F3817600-F0EE-4F49-8D32-F13AC5439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1134" y="1611617"/>
            <a:ext cx="8649730" cy="4865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F6D77-2C80-4699-9D04-04AB9C5B1EF1}"/>
              </a:ext>
            </a:extLst>
          </p:cNvPr>
          <p:cNvSpPr txBox="1"/>
          <p:nvPr/>
        </p:nvSpPr>
        <p:spPr>
          <a:xfrm>
            <a:off x="1523526" y="1197245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056CD9-1537-4D65-9F23-86719C2E219A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68BB1-9950-4B3B-A3C1-CE67126A9FCD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52689-B995-4B91-9286-A6FC302D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80" y="2349367"/>
            <a:ext cx="2398474" cy="3929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22622-005B-4443-B660-6CDAC81D55CF}"/>
              </a:ext>
            </a:extLst>
          </p:cNvPr>
          <p:cNvSpPr txBox="1"/>
          <p:nvPr/>
        </p:nvSpPr>
        <p:spPr>
          <a:xfrm>
            <a:off x="2308137" y="234936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TẠM BIỆT CÁC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497AC-7B98-4379-A6BE-25D70E1CF8F8}"/>
              </a:ext>
            </a:extLst>
          </p:cNvPr>
          <p:cNvSpPr txBox="1"/>
          <p:nvPr/>
        </p:nvSpPr>
        <p:spPr>
          <a:xfrm>
            <a:off x="1523526" y="1197245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1B344-85DD-46D3-B50A-DAF328F2C0C4}"/>
              </a:ext>
            </a:extLst>
          </p:cNvPr>
          <p:cNvSpPr txBox="1"/>
          <p:nvPr/>
        </p:nvSpPr>
        <p:spPr>
          <a:xfrm>
            <a:off x="2463009" y="2744602"/>
            <a:ext cx="726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Kiểm</a:t>
            </a:r>
            <a:r>
              <a:rPr lang="en-US" altLang="zh-CN" sz="5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</a:t>
            </a:r>
            <a:r>
              <a:rPr lang="en-US" altLang="zh-CN" sz="5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cũ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F41B9-D4FC-4FCC-9832-1FE3FFAF112D}"/>
              </a:ext>
            </a:extLst>
          </p:cNvPr>
          <p:cNvSpPr txBox="1"/>
          <p:nvPr/>
        </p:nvSpPr>
        <p:spPr>
          <a:xfrm>
            <a:off x="2210021" y="34298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7EB01-A5C5-47BB-A9C8-CDB2A2720DE5}"/>
              </a:ext>
            </a:extLst>
          </p:cNvPr>
          <p:cNvSpPr txBox="1"/>
          <p:nvPr/>
        </p:nvSpPr>
        <p:spPr>
          <a:xfrm>
            <a:off x="5381549" y="774885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AC0BF-92BB-4987-9434-FCDDC18756E1}"/>
              </a:ext>
            </a:extLst>
          </p:cNvPr>
          <p:cNvSpPr txBox="1"/>
          <p:nvPr/>
        </p:nvSpPr>
        <p:spPr>
          <a:xfrm>
            <a:off x="3810001" y="3438816"/>
            <a:ext cx="2070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84 - 27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81E94-49AE-4F98-9467-D65162BDC241}"/>
              </a:ext>
            </a:extLst>
          </p:cNvPr>
          <p:cNvSpPr txBox="1"/>
          <p:nvPr/>
        </p:nvSpPr>
        <p:spPr>
          <a:xfrm>
            <a:off x="6311153" y="3438816"/>
            <a:ext cx="2070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60 - 33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F84193-583F-4F1F-A29A-11EAE15D3802}"/>
              </a:ext>
            </a:extLst>
          </p:cNvPr>
          <p:cNvSpPr txBox="1"/>
          <p:nvPr/>
        </p:nvSpPr>
        <p:spPr>
          <a:xfrm>
            <a:off x="2210021" y="553298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E2CA0-8026-4C0C-A10C-E2C71AD5CDB3}"/>
              </a:ext>
            </a:extLst>
          </p:cNvPr>
          <p:cNvSpPr txBox="1"/>
          <p:nvPr/>
        </p:nvSpPr>
        <p:spPr>
          <a:xfrm>
            <a:off x="5381549" y="105834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9CEE6-8696-4029-8F5D-F865BEFC40F3}"/>
              </a:ext>
            </a:extLst>
          </p:cNvPr>
          <p:cNvSpPr txBox="1"/>
          <p:nvPr/>
        </p:nvSpPr>
        <p:spPr>
          <a:xfrm>
            <a:off x="1362456" y="1584028"/>
            <a:ext cx="103875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600" b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Phép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3)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0D8443-ADF0-4283-8E1B-0FEDC48C7DBD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9C01B-DA95-4D70-9659-8BBB0B50A723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70B4F1-83BE-462F-8E7E-7DB12596E455}"/>
              </a:ext>
            </a:extLst>
          </p:cNvPr>
          <p:cNvSpPr/>
          <p:nvPr/>
        </p:nvSpPr>
        <p:spPr>
          <a:xfrm>
            <a:off x="751667" y="1867790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1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88350-2671-4314-85AE-1953793C150A}"/>
              </a:ext>
            </a:extLst>
          </p:cNvPr>
          <p:cNvSpPr txBox="1"/>
          <p:nvPr/>
        </p:nvSpPr>
        <p:spPr>
          <a:xfrm>
            <a:off x="2053090" y="1898168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C772E4-277F-4A0F-8BB6-DB4C18152179}"/>
              </a:ext>
            </a:extLst>
          </p:cNvPr>
          <p:cNvSpPr/>
          <p:nvPr/>
        </p:nvSpPr>
        <p:spPr>
          <a:xfrm>
            <a:off x="6487295" y="2375658"/>
            <a:ext cx="1585690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100 – 70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3212DF-8E81-41EC-84BF-0E02ED5EBE8F}"/>
              </a:ext>
            </a:extLst>
          </p:cNvPr>
          <p:cNvSpPr/>
          <p:nvPr/>
        </p:nvSpPr>
        <p:spPr>
          <a:xfrm>
            <a:off x="9177812" y="2375657"/>
            <a:ext cx="1585690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100 – 90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7967F5-C8E1-437E-AE23-C0DCD387E7AF}"/>
              </a:ext>
            </a:extLst>
          </p:cNvPr>
          <p:cNvSpPr txBox="1"/>
          <p:nvPr/>
        </p:nvSpPr>
        <p:spPr>
          <a:xfrm>
            <a:off x="1225296" y="1216536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8C3893-4D85-4575-99E3-5E86A0E52CCD}"/>
              </a:ext>
            </a:extLst>
          </p:cNvPr>
          <p:cNvSpPr/>
          <p:nvPr/>
        </p:nvSpPr>
        <p:spPr>
          <a:xfrm>
            <a:off x="4027745" y="2384639"/>
            <a:ext cx="1585690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/>
              <a:t>100 – 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BCC3B-15F0-4E3B-83D1-2CDDA82F44FB}"/>
              </a:ext>
            </a:extLst>
          </p:cNvPr>
          <p:cNvSpPr txBox="1"/>
          <p:nvPr/>
        </p:nvSpPr>
        <p:spPr>
          <a:xfrm>
            <a:off x="3669701" y="1805117"/>
            <a:ext cx="35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539079-4227-4801-841B-401DA1C73CE7}"/>
              </a:ext>
            </a:extLst>
          </p:cNvPr>
          <p:cNvSpPr/>
          <p:nvPr/>
        </p:nvSpPr>
        <p:spPr>
          <a:xfrm>
            <a:off x="712947" y="2422955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2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4A41D-D11C-4FA3-93DD-543CA176283F}"/>
              </a:ext>
            </a:extLst>
          </p:cNvPr>
          <p:cNvSpPr txBox="1"/>
          <p:nvPr/>
        </p:nvSpPr>
        <p:spPr>
          <a:xfrm>
            <a:off x="2425106" y="2908326"/>
            <a:ext cx="874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VTH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38B7E3-F0D8-43BA-8FA1-3BA9993A5904}"/>
              </a:ext>
            </a:extLst>
          </p:cNvPr>
          <p:cNvSpPr/>
          <p:nvPr/>
        </p:nvSpPr>
        <p:spPr>
          <a:xfrm>
            <a:off x="733267" y="2951275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1F7A4A-BB6E-4036-8EAA-806955C38D2D}"/>
              </a:ext>
            </a:extLst>
          </p:cNvPr>
          <p:cNvSpPr/>
          <p:nvPr/>
        </p:nvSpPr>
        <p:spPr>
          <a:xfrm>
            <a:off x="712947" y="3465047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4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8C1176C-2D57-4F74-8ED7-E6F5A88FD997}"/>
              </a:ext>
            </a:extLst>
          </p:cNvPr>
          <p:cNvSpPr/>
          <p:nvPr/>
        </p:nvSpPr>
        <p:spPr>
          <a:xfrm>
            <a:off x="2034344" y="2497388"/>
            <a:ext cx="297376" cy="1404981"/>
          </a:xfrm>
          <a:prstGeom prst="rightBrace">
            <a:avLst/>
          </a:prstGeom>
          <a:ln w="57150">
            <a:solidFill>
              <a:srgbClr val="26742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5" grpId="0" animBg="1"/>
      <p:bldP spid="25" grpId="1" animBg="1"/>
      <p:bldP spid="26" grpId="0" animBg="1"/>
      <p:bldP spid="26" grpId="1" animBg="1"/>
      <p:bldP spid="49" grpId="0" animBg="1"/>
      <p:bldP spid="49" grpId="1" animBg="1"/>
      <p:bldP spid="3" grpId="0"/>
      <p:bldP spid="3" grpId="1"/>
      <p:bldP spid="12" grpId="0" animBg="1"/>
      <p:bldP spid="13" grpId="0"/>
      <p:bldP spid="14" grpId="0" animBg="1"/>
      <p:bldP spid="1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0D8443-ADF0-4283-8E1B-0FEDC48C7DBD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9C01B-DA95-4D70-9659-8BBB0B50A723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635D87C-D0FE-4861-BF66-1BEDB52B5249}"/>
              </a:ext>
            </a:extLst>
          </p:cNvPr>
          <p:cNvSpPr/>
          <p:nvPr/>
        </p:nvSpPr>
        <p:spPr>
          <a:xfrm>
            <a:off x="740734" y="1597335"/>
            <a:ext cx="1301425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1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E318CC0-1DF3-46A5-94EA-4586BB739E04}"/>
              </a:ext>
            </a:extLst>
          </p:cNvPr>
          <p:cNvSpPr/>
          <p:nvPr/>
        </p:nvSpPr>
        <p:spPr>
          <a:xfrm>
            <a:off x="740735" y="212206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2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7F0709B-489F-4A85-A078-DDBED2DEDE35}"/>
              </a:ext>
            </a:extLst>
          </p:cNvPr>
          <p:cNvSpPr/>
          <p:nvPr/>
        </p:nvSpPr>
        <p:spPr>
          <a:xfrm>
            <a:off x="761055" y="265038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vi-VN" sz="2800" b="1" dirty="0">
              <a:solidFill>
                <a:srgbClr val="7030A0"/>
              </a:solidFill>
            </a:endParaRPr>
          </a:p>
        </p:txBody>
      </p:sp>
      <p:pic>
        <p:nvPicPr>
          <p:cNvPr id="3" name="robot AI">
            <a:hlinkClick r:id="" action="ppaction://media"/>
            <a:extLst>
              <a:ext uri="{FF2B5EF4-FFF2-40B4-BE49-F238E27FC236}">
                <a16:creationId xmlns:a16="http://schemas.microsoft.com/office/drawing/2014/main" id="{FD07FFF6-B439-4FFB-A8B0-E1457FB97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4308" y="1565897"/>
            <a:ext cx="7672284" cy="3110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259780-4214-4872-B982-42442902B5A8}"/>
              </a:ext>
            </a:extLst>
          </p:cNvPr>
          <p:cNvSpPr txBox="1"/>
          <p:nvPr/>
        </p:nvSpPr>
        <p:spPr>
          <a:xfrm>
            <a:off x="3480427" y="4718489"/>
            <a:ext cx="666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Rô-bốt có thân dạng khối lập phương ghi </a:t>
            </a:r>
            <a:r>
              <a:rPr lang="en-US" sz="2400" dirty="0"/>
              <a:t>        </a:t>
            </a:r>
            <a:r>
              <a:rPr lang="vi-VN" sz="2400" dirty="0"/>
              <a:t>phép tính có kết quả bằng bao nhiêu?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AB0E8-B88E-44F6-B8AE-C2E95C91EE5E}"/>
              </a:ext>
            </a:extLst>
          </p:cNvPr>
          <p:cNvSpPr txBox="1"/>
          <p:nvPr/>
        </p:nvSpPr>
        <p:spPr>
          <a:xfrm>
            <a:off x="3480425" y="5549486"/>
            <a:ext cx="1017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Rô-bốt nào ghi phép tính có kết quả lớn nhất?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6EDA1-290F-4031-8BFC-5DD7557D949E}"/>
              </a:ext>
            </a:extLst>
          </p:cNvPr>
          <p:cNvSpPr txBox="1"/>
          <p:nvPr/>
        </p:nvSpPr>
        <p:spPr>
          <a:xfrm>
            <a:off x="1698270" y="1198234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3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198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56531" y="3348832"/>
            <a:ext cx="6853237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36800" y="914400"/>
            <a:ext cx="83312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tIns="0" bIns="0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s-E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chemeClr val="bg1"/>
                </a:solidFill>
              </a:rPr>
              <a:t>Rô-bốt có thân dạng khối lập phương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      </a:t>
            </a:r>
            <a:r>
              <a:rPr lang="vi-VN" sz="2800" dirty="0">
                <a:solidFill>
                  <a:schemeClr val="bg1"/>
                </a:solidFill>
              </a:rPr>
              <a:t>ghi phép tính có kết quả bằng bao nhiêu?</a:t>
            </a:r>
            <a:r>
              <a:rPr lang="es-E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70215" y="2642224"/>
            <a:ext cx="2554347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94624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66024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2286000" y="2718424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auto">
          <a:xfrm>
            <a:off x="2815478" y="4983957"/>
            <a:ext cx="2709084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4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33194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495855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81200" y="508397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44" name="WordArt 226"/>
          <p:cNvSpPr>
            <a:spLocks noChangeArrowheads="1" noChangeShapeType="1" noTextEdit="1"/>
          </p:cNvSpPr>
          <p:nvPr/>
        </p:nvSpPr>
        <p:spPr bwMode="auto">
          <a:xfrm>
            <a:off x="2228849" y="5168107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2956769" y="3763964"/>
            <a:ext cx="2554346" cy="7318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92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2286000" y="3956050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2388394" y="-58587"/>
            <a:ext cx="685800" cy="755350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57253" y="47004"/>
            <a:ext cx="564689" cy="5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0D8443-ADF0-4283-8E1B-0FEDC48C7DBD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9C01B-DA95-4D70-9659-8BBB0B50A723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4AB902-C0DD-4988-9BF0-50FCEE7F1F9F}"/>
              </a:ext>
            </a:extLst>
          </p:cNvPr>
          <p:cNvSpPr txBox="1"/>
          <p:nvPr/>
        </p:nvSpPr>
        <p:spPr>
          <a:xfrm>
            <a:off x="1863666" y="4682715"/>
            <a:ext cx="914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Rô-bốt có thân dạng khối lập phương ghi</a:t>
            </a:r>
            <a:r>
              <a:rPr lang="en-US" sz="2400" dirty="0"/>
              <a:t> </a:t>
            </a:r>
            <a:r>
              <a:rPr lang="vi-VN" sz="2400" dirty="0"/>
              <a:t>phép tính có kết quả bằng bao nhiêu?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DB2E2D-2437-4DD5-A7A0-D123A9986B46}"/>
              </a:ext>
            </a:extLst>
          </p:cNvPr>
          <p:cNvSpPr/>
          <p:nvPr/>
        </p:nvSpPr>
        <p:spPr>
          <a:xfrm>
            <a:off x="4651861" y="5550929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46 – 28 =     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D9E92-30DB-4638-B9AC-3A13F68BB7E1}"/>
              </a:ext>
            </a:extLst>
          </p:cNvPr>
          <p:cNvSpPr txBox="1"/>
          <p:nvPr/>
        </p:nvSpPr>
        <p:spPr>
          <a:xfrm>
            <a:off x="6277007" y="5654012"/>
            <a:ext cx="6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245395-D7EE-4498-BB04-E066C9C986AD}"/>
              </a:ext>
            </a:extLst>
          </p:cNvPr>
          <p:cNvGrpSpPr/>
          <p:nvPr/>
        </p:nvGrpSpPr>
        <p:grpSpPr>
          <a:xfrm>
            <a:off x="4722032" y="3725946"/>
            <a:ext cx="793899" cy="662828"/>
            <a:chOff x="1750173" y="2926500"/>
            <a:chExt cx="793899" cy="66282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6B34340-46E3-4FC3-A211-8F2B8E3EEF7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D5A0DF-0F3C-41C3-9A11-64E81831458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1CCE5F59-3ABD-4278-92CD-4AB90782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4275157" y="1576461"/>
            <a:ext cx="1571903" cy="227286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97758B-E52C-4E4B-99F8-99F36DCC9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6277007" y="1803976"/>
            <a:ext cx="1772711" cy="205105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799F7E-765A-46E6-9FAB-A185AF5E2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8597912" y="1554145"/>
            <a:ext cx="1738485" cy="2376418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635D87C-D0FE-4861-BF66-1BEDB52B5249}"/>
              </a:ext>
            </a:extLst>
          </p:cNvPr>
          <p:cNvSpPr/>
          <p:nvPr/>
        </p:nvSpPr>
        <p:spPr>
          <a:xfrm>
            <a:off x="740734" y="1597335"/>
            <a:ext cx="1301425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1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E318CC0-1DF3-46A5-94EA-4586BB739E04}"/>
              </a:ext>
            </a:extLst>
          </p:cNvPr>
          <p:cNvSpPr/>
          <p:nvPr/>
        </p:nvSpPr>
        <p:spPr>
          <a:xfrm>
            <a:off x="740735" y="212206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2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7F0709B-489F-4A85-A078-DDBED2DEDE35}"/>
              </a:ext>
            </a:extLst>
          </p:cNvPr>
          <p:cNvSpPr/>
          <p:nvPr/>
        </p:nvSpPr>
        <p:spPr>
          <a:xfrm>
            <a:off x="761055" y="265038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9CE17-8921-44B8-AE22-01A83B14C12A}"/>
              </a:ext>
            </a:extLst>
          </p:cNvPr>
          <p:cNvSpPr txBox="1"/>
          <p:nvPr/>
        </p:nvSpPr>
        <p:spPr>
          <a:xfrm>
            <a:off x="1523526" y="1197245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8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1988"/>
            <a:ext cx="9658864" cy="9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56531" y="3348832"/>
            <a:ext cx="6853237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36799" y="914400"/>
            <a:ext cx="8846065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tIns="0" bIns="0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s-E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chemeClr val="bg1"/>
                </a:solidFill>
              </a:rPr>
              <a:t>Rô-bốt nào ghi phép tính có kết quả lớn nhất?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70213" y="4876800"/>
            <a:ext cx="6322067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lnSpc>
                <a:spcPct val="130000"/>
              </a:lnSpc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006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2286000" y="4953000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auto">
          <a:xfrm>
            <a:off x="2882154" y="2514600"/>
            <a:ext cx="6396680" cy="7318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27336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9" y="24590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7876" y="25844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44" name="WordArt 226"/>
          <p:cNvSpPr>
            <a:spLocks noChangeArrowheads="1" noChangeShapeType="1" noTextEdit="1"/>
          </p:cNvSpPr>
          <p:nvPr/>
        </p:nvSpPr>
        <p:spPr bwMode="auto">
          <a:xfrm>
            <a:off x="2295525" y="2668588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2956767" y="3763964"/>
            <a:ext cx="6322067" cy="7318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92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2286000" y="3956050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2388394" y="-58587"/>
            <a:ext cx="685800" cy="755350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57253" y="47004"/>
            <a:ext cx="564689" cy="5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F0D8443-ADF0-4283-8E1B-0FEDC48C7DBD}"/>
              </a:ext>
            </a:extLst>
          </p:cNvPr>
          <p:cNvSpPr txBox="1"/>
          <p:nvPr/>
        </p:nvSpPr>
        <p:spPr>
          <a:xfrm>
            <a:off x="2179623" y="414626"/>
            <a:ext cx="777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9C01B-DA95-4D70-9659-8BBB0B50A723}"/>
              </a:ext>
            </a:extLst>
          </p:cNvPr>
          <p:cNvSpPr txBox="1"/>
          <p:nvPr/>
        </p:nvSpPr>
        <p:spPr>
          <a:xfrm>
            <a:off x="5381549" y="782289"/>
            <a:ext cx="142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7B3EC87-9184-4850-A554-5765FA2DF151}"/>
              </a:ext>
            </a:extLst>
          </p:cNvPr>
          <p:cNvSpPr/>
          <p:nvPr/>
        </p:nvSpPr>
        <p:spPr>
          <a:xfrm>
            <a:off x="1022521" y="3175107"/>
            <a:ext cx="120520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</a:rPr>
              <a:t>Bài</a:t>
            </a:r>
            <a:r>
              <a:rPr lang="en-US" sz="2400" b="1" dirty="0">
                <a:solidFill>
                  <a:srgbClr val="7030A0"/>
                </a:solidFill>
              </a:rPr>
              <a:t> 4</a:t>
            </a:r>
            <a:endParaRPr lang="vi-VN" sz="2400" b="1" dirty="0">
              <a:solidFill>
                <a:srgbClr val="7030A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2BAAD5-0285-4D0A-B1CE-D262B72EF59F}"/>
              </a:ext>
            </a:extLst>
          </p:cNvPr>
          <p:cNvSpPr txBox="1"/>
          <p:nvPr/>
        </p:nvSpPr>
        <p:spPr>
          <a:xfrm>
            <a:off x="2179623" y="3157079"/>
            <a:ext cx="387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quần phù hợp với áo.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03B384F-F4C7-4E88-852D-F420DD799E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1549" y="3175107"/>
            <a:ext cx="5801413" cy="328355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EDA844B4-664B-48F4-8F6D-CE89623BA23C}"/>
              </a:ext>
            </a:extLst>
          </p:cNvPr>
          <p:cNvSpPr/>
          <p:nvPr/>
        </p:nvSpPr>
        <p:spPr>
          <a:xfrm>
            <a:off x="974414" y="1597335"/>
            <a:ext cx="1301425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1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2093F6-4EF7-49AF-8EFC-1B3164E2F75C}"/>
              </a:ext>
            </a:extLst>
          </p:cNvPr>
          <p:cNvSpPr/>
          <p:nvPr/>
        </p:nvSpPr>
        <p:spPr>
          <a:xfrm>
            <a:off x="974415" y="212206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2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8F5C204-7F26-4947-BE57-8EF426E5CAF0}"/>
              </a:ext>
            </a:extLst>
          </p:cNvPr>
          <p:cNvSpPr/>
          <p:nvPr/>
        </p:nvSpPr>
        <p:spPr>
          <a:xfrm>
            <a:off x="994735" y="2650381"/>
            <a:ext cx="130142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805FC-83BE-44A9-B276-FAE85776B205}"/>
              </a:ext>
            </a:extLst>
          </p:cNvPr>
          <p:cNvSpPr txBox="1"/>
          <p:nvPr/>
        </p:nvSpPr>
        <p:spPr>
          <a:xfrm>
            <a:off x="1523526" y="1197245"/>
            <a:ext cx="102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62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(</a:t>
            </a:r>
            <a:r>
              <a:rPr lang="en-US" sz="2000" b="1" dirty="0" err="1">
                <a:latin typeface="HP001 4 hàng" panose="020B0603050302020204" pitchFamily="34" charset="0"/>
              </a:rPr>
              <a:t>tiết</a:t>
            </a:r>
            <a:r>
              <a:rPr lang="en-US" sz="2000" b="1" dirty="0">
                <a:latin typeface="HP001 4 hàng" panose="020B0603050302020204" pitchFamily="34" charset="0"/>
              </a:rPr>
              <a:t> 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7749</TotalTime>
  <Words>466</Words>
  <Application>Microsoft Office PowerPoint</Application>
  <PresentationFormat>Widescreen</PresentationFormat>
  <Paragraphs>76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Times New Roman</vt:lpstr>
      <vt:lpstr>Roboto Black</vt:lpstr>
      <vt:lpstr>Tahoma</vt:lpstr>
      <vt:lpstr>Calibri</vt:lpstr>
      <vt:lpstr>.VnBook-AntiquaH</vt:lpstr>
      <vt:lpstr>.VnStamp</vt:lpstr>
      <vt:lpstr>Arial</vt:lpstr>
      <vt:lpstr>HP001 4 hàng</vt:lpstr>
      <vt:lpstr>.VnShelley Allegro</vt:lpstr>
      <vt:lpstr>High Tower Text</vt:lpstr>
      <vt:lpstr>Roboto</vt:lpstr>
      <vt:lpstr>.VnTime</vt:lpstr>
      <vt:lpstr>Calibri Light</vt:lpstr>
      <vt:lpstr>1_Office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400</cp:revision>
  <dcterms:created xsi:type="dcterms:W3CDTF">2023-04-01T23:44:56Z</dcterms:created>
  <dcterms:modified xsi:type="dcterms:W3CDTF">2025-02-19T12:42:26Z</dcterms:modified>
</cp:coreProperties>
</file>