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4" r:id="rId3"/>
    <p:sldId id="455" r:id="rId4"/>
    <p:sldId id="456" r:id="rId5"/>
    <p:sldId id="457" r:id="rId6"/>
    <p:sldId id="45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3333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1" d="100"/>
          <a:sy n="51" d="100"/>
        </p:scale>
        <p:origin x="53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 b="0" i="0" u="none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NGUYỄN KHUYẾN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221249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HĐGD: LÁ THƯ TRI ÂN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19" y="607854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2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2" cy="925133"/>
              <a:chOff x="5063633" y="164812"/>
              <a:chExt cx="5779342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 LÁ THƯ TRI ÂN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73152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Hát, đọc thơ về tình cảm gia đình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899963" y="3044966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 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tổ chọn hát hoặc đọc thơ về một thành viên trong gia đình: ông. bà, bố, mẹ, anh, chị, em, ...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tổ bắt thăm thứ tự để biểu diễn theo hình thức liên khúc nối tiếp nhau.</a:t>
            </a:r>
          </a:p>
        </p:txBody>
      </p:sp>
      <p:pic>
        <p:nvPicPr>
          <p:cNvPr id="2" name="Picture 2" descr="Hoạt động trải nghiệm lớp 3 Tuần 18 trang 52, 53, 54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53" y="2393092"/>
            <a:ext cx="7424166" cy="636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 LÁ TTH] TRI ÂN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73152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Hát, đọc thơ về tình cảm gia đình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746920" y="3147564"/>
            <a:ext cx="7117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Dung),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AutoShape 2" descr="Hình ảnh đẹp về mẹ tràn ngập tình yêu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69" y="2743200"/>
            <a:ext cx="73455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6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 LÁ THƯ TRI ÂN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29540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tri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ân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AutoShape 2" descr="Hình ảnh đẹp về mẹ tràn ngập tình yêu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46920" y="2667000"/>
            <a:ext cx="685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một là thư (hoặc làm một bưu thiếp 3D) để bày tỏ lòng biết ơn của em đối với một thành viên trong gia đình.</a:t>
            </a:r>
          </a:p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Góp và trang trí phong bì, điển tên người gửi – người nhận đúng cách.</a:t>
            </a:r>
          </a:p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với ban về ý tưởng trao thư, bưu thiếp đến người thân sao cho bất ngờ thú vị.</a:t>
            </a:r>
          </a:p>
        </p:txBody>
      </p:sp>
      <p:pic>
        <p:nvPicPr>
          <p:cNvPr id="3074" name="Picture 2" descr="Hoạt động trải nghiệm lớp 3 Tuần 18 trang 52, 53, 54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0" y="2667000"/>
            <a:ext cx="7924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655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 LÁ THƯ TRI ÂN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29540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tri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ân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AutoShape 2" descr="Hình ảnh đẹp về mẹ tràn ngập tình yêu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oạt động trải nghiệm lớp 3 Tuần 18 trang 52, 53, 54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2604052"/>
            <a:ext cx="4772690" cy="448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ạt động trải nghiệm lớp 3 Tuần 18 trang 52, 53, 54 |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9" y="2604051"/>
            <a:ext cx="5105400" cy="42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ạt động trải nghiệm lớp 3 Tuần 18 trang 52, 53, 54 |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119" y="2604052"/>
            <a:ext cx="4668580" cy="42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0618" y="7086600"/>
            <a:ext cx="14799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một bức thư để bày tỏ lòng biết ơn của bạn đối với họ và ở cuối không quên chúc họ nhiều sức khỏe và luôn tươi cười, hạnh phúc.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80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 LÁ THƯ TRI ÂN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51054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AutoShape 2" descr="Hình ảnh đẹp về mẹ tràn ngập tình yêu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oạt động trải nghiệm lớp 3 Tuần 18 trang 52, 53, 54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2487600"/>
            <a:ext cx="7210425" cy="60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920" y="2766552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Gửi l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(hoặc bưu thiếp) em đã làm cho người thân.</a:t>
            </a:r>
          </a:p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 và thực hiện thêm những việc em có thể làm để bày tỏ lòng biết ơn của mình đến các thành viên trong gia đình .</a:t>
            </a:r>
          </a:p>
        </p:txBody>
      </p:sp>
    </p:spTree>
    <p:extLst>
      <p:ext uri="{BB962C8B-B14F-4D97-AF65-F5344CB8AC3E}">
        <p14:creationId xmlns:p14="http://schemas.microsoft.com/office/powerpoint/2010/main" val="40065712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150&quot;&gt;&lt;property id=&quot;20148&quot; value=&quot;5&quot;/&gt;&lt;property id=&quot;20300&quot; value=&quot;Slide 1&quot;/&gt;&lt;property id=&quot;20307&quot; value=&quot;430&quot;/&gt;&lt;/object&gt;&lt;object type=&quot;3&quot; unique_id=&quot;10151&quot;&gt;&lt;property id=&quot;20148&quot; value=&quot;5&quot;/&gt;&lt;property id=&quot;20300&quot; value=&quot;Slide 2&quot;/&gt;&lt;property id=&quot;20307&quot; value=&quot;434&quot;/&gt;&lt;/object&gt;&lt;object type=&quot;3&quot; unique_id=&quot;10152&quot;&gt;&lt;property id=&quot;20148&quot; value=&quot;5&quot;/&gt;&lt;property id=&quot;20300&quot; value=&quot;Slide 3&quot;/&gt;&lt;property id=&quot;20307&quot; value=&quot;455&quot;/&gt;&lt;/object&gt;&lt;object type=&quot;3&quot; unique_id=&quot;10153&quot;&gt;&lt;property id=&quot;20148&quot; value=&quot;5&quot;/&gt;&lt;property id=&quot;20300&quot; value=&quot;Slide 4&quot;/&gt;&lt;property id=&quot;20307&quot; value=&quot;456&quot;/&gt;&lt;/object&gt;&lt;object type=&quot;3&quot; unique_id=&quot;10154&quot;&gt;&lt;property id=&quot;20148&quot; value=&quot;5&quot;/&gt;&lt;property id=&quot;20300&quot; value=&quot;Slide 5&quot;/&gt;&lt;property id=&quot;20307&quot; value=&quot;457&quot;/&gt;&lt;/object&gt;&lt;object type=&quot;3&quot; unique_id=&quot;10155&quot;&gt;&lt;property id=&quot;20148&quot; value=&quot;5&quot;/&gt;&lt;property id=&quot;20300&quot; value=&quot;Slide 6&quot;/&gt;&lt;property id=&quot;20307&quot; value=&quot;458&quot;/&gt;&lt;/object&gt;&lt;object type=&quot;3&quot; unique_id=&quot;10156&quot;&gt;&lt;property id=&quot;20148&quot; value=&quot;5&quot;/&gt;&lt;property id=&quot;20300&quot; value=&quot;Slide 7&quot;/&gt;&lt;property id=&quot;20307&quot; value=&quot;431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11216</TotalTime>
  <Words>407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1179</cp:revision>
  <dcterms:created xsi:type="dcterms:W3CDTF">2008-09-09T22:52:10Z</dcterms:created>
  <dcterms:modified xsi:type="dcterms:W3CDTF">2025-02-07T14:12:04Z</dcterms:modified>
</cp:coreProperties>
</file>