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7C80"/>
    <a:srgbClr val="0000CC"/>
    <a:srgbClr val="FF0066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0" d="100"/>
          <a:sy n="50" d="100"/>
        </p:scale>
        <p:origin x="568" y="3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 b="0" i="0" u="none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SÓC NHÀ CỬA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913651" cy="677108"/>
            <a:chOff x="1508917" y="1888664"/>
            <a:chExt cx="88321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321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35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về việc em làm hàng ngày để chăm sóc ngôi nhà của mình.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355" y="3883461"/>
            <a:ext cx="1452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+ Em đã nhận làm công việc gì? Em làm việc này khi nào?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+ Em làm một mình hay làm cùng với ai? Sau khi hoàn thành việc đó, em cảm thấy thế nào</a:t>
            </a:r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355" y="3237130"/>
            <a:ext cx="1307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3600" b="1" dirty="0">
                <a:solidFill>
                  <a:srgbClr val="FF6600"/>
                </a:solidFill>
                <a:latin typeface="Times New Roman"/>
                <a:ea typeface="Times New Roman"/>
              </a:rPr>
              <a:t>- GV mời HS chia sẻ với bạn theo nhóm 2 theo những gợi ý:</a:t>
            </a:r>
            <a:endParaRPr lang="en-US" sz="3600" b="1" dirty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731" y="5791200"/>
            <a:ext cx="14539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Mỗi việc em làm hằng ngày để chăm sóc ngôi nhà của mình đều đáng quý vì đó là đóng góp của em- một thành viên của gia đình.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210800" cy="677108"/>
            <a:chOff x="1508918" y="1888664"/>
            <a:chExt cx="9096894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09689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459891"/>
            <a:ext cx="1119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cuộc thi gấp đồ theo tác phong chú bộ đội 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1010" t="53042" r="33377" b="20342"/>
          <a:stretch/>
        </p:blipFill>
        <p:spPr bwMode="auto">
          <a:xfrm>
            <a:off x="11090025" y="4041169"/>
            <a:ext cx="4592093" cy="4340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057" y="5827454"/>
            <a:ext cx="10180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Việc nào cũng phải làm nhiều mới quen tay, làm mới nhanh và đẹp. Chúng ta có thể luyện tập thêm ở nhà để tham gia cuộc thi này vào cuối năm.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138" y="3065383"/>
            <a:ext cx="13139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mời đại diện các nhóm lên thi theo cặp đôi gấp áo hoặc quần.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38" y="3718003"/>
            <a:ext cx="11533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– HS nhận xét: - Gấp có đep, phẳng không? Khi xếp quần, áo dẫ gấp có xếp riêng từng loại quần áo không? Sắp xếp có đẹp mắt không?Có điều gì sáng tạo?,....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150&quot;&gt;&lt;property id=&quot;20148&quot; value=&quot;5&quot;/&gt;&lt;property id=&quot;20300&quot; value=&quot;Slide 1&quot;/&gt;&lt;property id=&quot;20307&quot; value=&quot;430&quot;/&gt;&lt;/object&gt;&lt;object type=&quot;3&quot; unique_id=&quot;10151&quot;&gt;&lt;property id=&quot;20148&quot; value=&quot;5&quot;/&gt;&lt;property id=&quot;20300&quot; value=&quot;Slide 2&quot;/&gt;&lt;property id=&quot;20307&quot; value=&quot;432&quot;/&gt;&lt;/object&gt;&lt;object type=&quot;3&quot; unique_id=&quot;10152&quot;&gt;&lt;property id=&quot;20148&quot; value=&quot;5&quot;/&gt;&lt;property id=&quot;20300&quot; value=&quot;Slide 3&quot;/&gt;&lt;property id=&quot;20307&quot; value=&quot;434&quot;/&gt;&lt;/object&gt;&lt;object type=&quot;3&quot; unique_id=&quot;10153&quot;&gt;&lt;property id=&quot;20148&quot; value=&quot;5&quot;/&gt;&lt;property id=&quot;20300&quot; value=&quot;Slide 4&quot;/&gt;&lt;property id=&quot;20307&quot; value=&quot;442&quot;/&gt;&lt;/object&gt;&lt;object type=&quot;3&quot; unique_id=&quot;10154&quot;&gt;&lt;property id=&quot;20148&quot; value=&quot;5&quot;/&gt;&lt;property id=&quot;20300&quot; value=&quot;Slide 5&quot;/&gt;&lt;property id=&quot;20307&quot; value=&quot;443&quot;/&gt;&lt;/object&gt;&lt;object type=&quot;3&quot; unique_id=&quot;10155&quot;&gt;&lt;property id=&quot;20148&quot; value=&quot;5&quot;/&gt;&lt;property id=&quot;20300&quot; value=&quot;Slide 6&quot;/&gt;&lt;property id=&quot;20307&quot; value=&quot;444&quot;/&gt;&lt;/object&gt;&lt;object type=&quot;3&quot; unique_id=&quot;10156&quot;&gt;&lt;property id=&quot;20148&quot; value=&quot;5&quot;/&gt;&lt;property id=&quot;20300&quot; value=&quot;Slide 7&quot;/&gt;&lt;property id=&quot;20307&quot; value=&quot;431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10470</TotalTime>
  <Words>608</Words>
  <Application>Microsoft Office PowerPoint</Application>
  <PresentationFormat>Custom</PresentationFormat>
  <Paragraphs>44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Phạm Thị Lập</cp:lastModifiedBy>
  <cp:revision>1184</cp:revision>
  <dcterms:created xsi:type="dcterms:W3CDTF">2008-09-09T22:52:10Z</dcterms:created>
  <dcterms:modified xsi:type="dcterms:W3CDTF">2022-12-19T01:56:43Z</dcterms:modified>
</cp:coreProperties>
</file>