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7" r:id="rId2"/>
    <p:sldId id="278" r:id="rId3"/>
    <p:sldId id="256" r:id="rId4"/>
    <p:sldId id="258" r:id="rId5"/>
    <p:sldId id="257" r:id="rId6"/>
    <p:sldId id="260" r:id="rId7"/>
    <p:sldId id="259" r:id="rId8"/>
    <p:sldId id="262" r:id="rId9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99"/>
  </p:normalViewPr>
  <p:slideViewPr>
    <p:cSldViewPr>
      <p:cViewPr varScale="1">
        <p:scale>
          <a:sx n="137" d="100"/>
          <a:sy n="137" d="100"/>
        </p:scale>
        <p:origin x="82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CCBD4-BF48-4700-BC29-0A27111733E1}" type="datetimeFigureOut">
              <a:rPr lang="vi-VN" smtClean="0"/>
              <a:t>7/2/25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E8C2-B08D-4D38-866C-242A7A2F39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922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7/2/25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526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7/2/25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59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7/2/25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040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96273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7/2/25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943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7/2/25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96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7/2/25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16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7/2/25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11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7/2/25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846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7/2/25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3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7/2/25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283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7/2/25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35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390F-70FE-446F-BC1F-6728D3687241}" type="datetimeFigureOut">
              <a:rPr lang="vi-VN" smtClean="0"/>
              <a:pPr/>
              <a:t>7/2/25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73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9" y="3681466"/>
            <a:ext cx="1640979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3798722"/>
            <a:ext cx="653218" cy="8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271753" y="3699730"/>
            <a:ext cx="600738" cy="43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512" y="-61230"/>
            <a:ext cx="777777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919904" y="4621128"/>
            <a:ext cx="7485312" cy="522373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5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14282" y="203957"/>
            <a:ext cx="2219037" cy="1393042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00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00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4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A0B90AD-2A59-ADA5-B459-BA5E281221D7}"/>
              </a:ext>
            </a:extLst>
          </p:cNvPr>
          <p:cNvSpPr txBox="1"/>
          <p:nvPr/>
        </p:nvSpPr>
        <p:spPr>
          <a:xfrm>
            <a:off x="556937" y="1821829"/>
            <a:ext cx="80301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48:  LÀM TRÒN CÁC SỐ </a:t>
            </a:r>
          </a:p>
          <a:p>
            <a:pPr algn="ctr"/>
            <a:r>
              <a:rPr lang="en-US" sz="40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HÀNG CHỤC, HÀNG TRĂM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80C86-7BEB-AFED-128B-AEA41231C3B3}"/>
              </a:ext>
            </a:extLst>
          </p:cNvPr>
          <p:cNvSpPr txBox="1"/>
          <p:nvPr/>
        </p:nvSpPr>
        <p:spPr>
          <a:xfrm>
            <a:off x="815511" y="47201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800" b="1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1800" b="1" i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endParaRPr lang="en-US" sz="1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74E30-4357-E487-4640-2DCCFA32C88E}"/>
              </a:ext>
            </a:extLst>
          </p:cNvPr>
          <p:cNvSpPr txBox="1"/>
          <p:nvPr/>
        </p:nvSpPr>
        <p:spPr>
          <a:xfrm>
            <a:off x="2018571" y="47154"/>
            <a:ext cx="5266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kern="1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i="1" kern="1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i="1" kern="1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kern="1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05 </a:t>
            </a:r>
            <a:r>
              <a:rPr lang="en-US" sz="2400" b="1" i="1" kern="1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kern="1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2400" b="1" i="1" kern="1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i="1" kern="1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US" sz="2400" b="1" i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2">
        <p:split orient="vert"/>
      </p:transition>
    </mc:Choice>
    <mc:Fallback xmlns="">
      <p:transition spd="slow" advTm="662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8" y="2931789"/>
            <a:ext cx="2372147" cy="227271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369103" y="2157749"/>
            <a:ext cx="4405794" cy="904500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55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55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530695"/>
            <a:ext cx="9144000" cy="5505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41">
        <p:circle/>
      </p:transition>
    </mc:Choice>
    <mc:Fallback xmlns="">
      <p:transition spd="slow" advTm="44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139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+mj-lt"/>
              </a:rPr>
              <a:t>Bài 48: Làm tròn số đến hàng chục, hàng trăm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42"/>
            <a:ext cx="4500562" cy="263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1259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img.loigiaihay.com/picture/2022/0728/cau-2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10" y="1428742"/>
            <a:ext cx="4511489" cy="25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873148"/>
            <a:ext cx="500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Làm tròn số đến hàng chục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89338"/>
            <a:ext cx="914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* Khi làm tròn số đến hàng chục, ta so sánh chữ số hàng đơn vị với 5. Nếu chữ số hàng đơn vị bé hơn 5 thì làm tròn xuống, còn lại thì làm tròn lên. </a:t>
            </a:r>
            <a:r>
              <a:rPr lang="vi-VN" sz="2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 chữ số hàng đơn vị bằng 5 thì cũng làm tròn lên.</a:t>
            </a:r>
          </a:p>
        </p:txBody>
      </p:sp>
    </p:spTree>
    <p:extLst>
      <p:ext uri="{BB962C8B-B14F-4D97-AF65-F5344CB8AC3E}">
        <p14:creationId xmlns:p14="http://schemas.microsoft.com/office/powerpoint/2010/main" val="46403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7"/>
    </mc:Choice>
    <mc:Fallback xmlns="">
      <p:transition spd="slow" advTm="6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1203598"/>
            <a:ext cx="8244408" cy="28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9290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Khi làm tròn số đến hàng trăm, ta so sánh chữ số hàng chục với 5. Nếu chữ số hàng chục bé hơn 5 thì làm tròn xuống, còn lại thì làm tròn lên.</a:t>
            </a:r>
            <a:r>
              <a:rPr lang="vi-VN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 chữ số hàng chục bằng 5 thì cũng làm tròn lên.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939" y="983778"/>
            <a:ext cx="415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b. Làm tròn số đến hàng trăm</a:t>
            </a:r>
            <a:endParaRPr lang="vi-VN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211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+mj-lt"/>
              </a:rPr>
              <a:t>Bài 48: Làm tròn số đến hàng chục, hàng trăm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4509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313" y="60092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48: Làm tròn số đến hàng chục, hàng trăm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5947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2426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1. Làm tròn các số 2 864; 3 058 và 4 315 đến hàng chục, hàng trăm.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043" y="1785932"/>
            <a:ext cx="3648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0" dirty="0">
                <a:solidFill>
                  <a:srgbClr val="008000"/>
                </a:solidFill>
                <a:effectLst/>
                <a:latin typeface="+mj-lt"/>
              </a:rPr>
              <a:t>* Làm tròn đến hàng chục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" y="2285998"/>
            <a:ext cx="4575313" cy="285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15134" y="1798854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+mj-lt"/>
              </a:rPr>
              <a:t>* Làm tròn đến hàng trăm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87" y="2247597"/>
            <a:ext cx="4575313" cy="285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13" y="928676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" y="103075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+mj-lt"/>
              </a:rPr>
              <a:t>2. Rô-bốt, Việt và Mai cùng ghé thăm một trang trại, Rô-bốt đếm được có 1 242 con gà. Khi làm tròn số đến hàng chục:</a:t>
            </a:r>
          </a:p>
          <a:p>
            <a:pPr algn="just"/>
            <a:r>
              <a:rPr lang="vi-VN" sz="2400" b="1" dirty="0">
                <a:latin typeface="+mj-lt"/>
              </a:rPr>
              <a:t>Mai nói: “Trang trại có khoảng 1 240 con gà”.</a:t>
            </a:r>
          </a:p>
          <a:p>
            <a:pPr algn="just"/>
            <a:r>
              <a:rPr lang="vi-VN" sz="2400" b="1" dirty="0">
                <a:latin typeface="+mj-lt"/>
              </a:rPr>
              <a:t>Việt nói: “Trang trại có khoảng 1 250 con gà”.</a:t>
            </a:r>
          </a:p>
          <a:p>
            <a:pPr algn="just"/>
            <a:r>
              <a:rPr lang="vi-VN" sz="2400" b="1" dirty="0">
                <a:latin typeface="+mj-lt"/>
              </a:rPr>
              <a:t>Theo em, bạn nào nói đúng?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52" y="2914075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8000"/>
                </a:solidFill>
                <a:effectLst/>
                <a:latin typeface="+mj-lt"/>
              </a:rPr>
              <a:t>* Ta có: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91" y="3020779"/>
            <a:ext cx="5445818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5752" y="4429138"/>
            <a:ext cx="3625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=&gt; </a:t>
            </a:r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Vậy bạn Mai nói đúng.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972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48: Làm tròn số đến hàng chục, hàng trăm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27665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148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48: Làm tròn số đến hàng chục, hàng trăm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44809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6822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Luyện tập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709507"/>
            <a:ext cx="4067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effectLst/>
                <a:latin typeface="+mj-lt"/>
              </a:rPr>
              <a:t>      1. Trong thư viện có 6 745 cuốn sách. Hỏi mỗi bạn đã làm tròn số sách đó đến hàng nào?</a:t>
            </a:r>
            <a:endParaRPr lang="vi-VN" sz="2400" b="1" dirty="0"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87211"/>
            <a:ext cx="4716016" cy="24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752" y="3520188"/>
            <a:ext cx="9090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8000"/>
                </a:solidFill>
                <a:effectLst/>
                <a:latin typeface="+mj-lt"/>
              </a:rPr>
              <a:t>- Bạn nam nói trong thư viện có khoảng 6 750 cuốn sách. Bạn nam đã làm tròn số sách đến hàng chục.</a:t>
            </a:r>
          </a:p>
          <a:p>
            <a:r>
              <a:rPr lang="vi-VN" sz="2400" b="1" i="0" dirty="0">
                <a:solidFill>
                  <a:srgbClr val="008000"/>
                </a:solidFill>
                <a:effectLst/>
                <a:latin typeface="+mj-lt"/>
              </a:rPr>
              <a:t>- Bạn nữ nói trong thư viện có khoảng 6 700 cuốn sách. Bạn nữ đã làm tròn số sách đến hàng trăm.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799" y="1741301"/>
            <a:ext cx="8214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i="0" dirty="0">
                <a:solidFill>
                  <a:srgbClr val="008000"/>
                </a:solidFill>
                <a:effectLst/>
                <a:latin typeface="+mj-lt"/>
              </a:rPr>
              <a:t>   Quan sát các máy “làm tròn số” rồi tìm số thích hợp với máy cuối cùng.</a:t>
            </a:r>
            <a:endParaRPr lang="vi-VN" sz="20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95058"/>
            <a:ext cx="5800712" cy="167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876" y="4137496"/>
            <a:ext cx="9090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- Quan sát ta thấy các số được làm tròn đến hàng trăm. </a:t>
            </a:r>
          </a:p>
          <a:p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* Vậy số 4516 làm tròn đến hàng trăm được số 4500.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2" y="2307488"/>
            <a:ext cx="8606190" cy="166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403244"/>
            <a:ext cx="164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Số?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5236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Bài 48: Làm tròn số đến hàng chục, hàng trăm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91252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945888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638"/>
    </mc:Choice>
    <mc:Fallback xmlns="">
      <p:transition spd="slow" advTm="1887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6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480</Words>
  <Application>Microsoft Macintosh PowerPoint</Application>
  <PresentationFormat>On-screen Show (16:9)</PresentationFormat>
  <Paragraphs>44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inpin heiti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Đạt Vũ</cp:lastModifiedBy>
  <cp:revision>11</cp:revision>
  <dcterms:created xsi:type="dcterms:W3CDTF">2023-02-01T00:38:25Z</dcterms:created>
  <dcterms:modified xsi:type="dcterms:W3CDTF">2025-02-07T09:51:15Z</dcterms:modified>
</cp:coreProperties>
</file>