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27" r:id="rId2"/>
    <p:sldId id="408" r:id="rId3"/>
    <p:sldId id="440" r:id="rId4"/>
    <p:sldId id="437" r:id="rId5"/>
    <p:sldId id="441" r:id="rId6"/>
    <p:sldId id="340" r:id="rId7"/>
  </p:sldIdLst>
  <p:sldSz cx="16276638" cy="9144000"/>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99"/>
    <a:srgbClr val="FF0066"/>
    <a:srgbClr val="FF7C80"/>
    <a:srgbClr val="0000CC"/>
    <a:srgbClr val="EDF6F7"/>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86" d="100"/>
          <a:sy n="86" d="100"/>
        </p:scale>
        <p:origin x="342" y="10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6</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b="0" i="0" u="none">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b="0" i="0" u="none">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en-US" altLang="en-US" sz="3500" b="1" dirty="0" smtClean="0">
                <a:solidFill>
                  <a:srgbClr val="FF0066"/>
                </a:solidFill>
                <a:latin typeface="Times New Roman" pitchFamily="18" charset="0"/>
              </a:rPr>
              <a:t>NGUYỄN KHUYẾN</a:t>
            </a:r>
            <a:endParaRPr lang="en-US" altLang="en-US" sz="3500" b="1" dirty="0">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32: CÂY BÚT THẦN(T4)</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dirty="0">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677108"/>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Viết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thư</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bạn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hoặc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người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thân</a:t>
            </a:r>
            <a:r>
              <a:rPr lang="en-US" sz="3800" b="1" dirty="0">
                <a:solidFill>
                  <a:srgbClr val="0000CC"/>
                </a:solidFill>
                <a:latin typeface="Times New Roman" pitchFamily="18" charset="0"/>
                <a:cs typeface="Times New Roman" pitchFamily="18" charset="0"/>
              </a:rPr>
              <a:t>) ở </a:t>
            </a:r>
            <a:r>
              <a:rPr lang="en-US" sz="3800" b="1" dirty="0" err="1">
                <a:solidFill>
                  <a:srgbClr val="0000CC"/>
                </a:solidFill>
                <a:latin typeface="Times New Roman" pitchFamily="18" charset="0"/>
                <a:cs typeface="Times New Roman" pitchFamily="18" charset="0"/>
              </a:rPr>
              <a:t>xa</a:t>
            </a:r>
            <a:r>
              <a:rPr lang="en-US" sz="3800" b="1" dirty="0">
                <a:solidFill>
                  <a:srgbClr val="0000CC"/>
                </a:solidFill>
                <a:latin typeface="Times New Roman" pitchFamily="18" charset="0"/>
                <a:cs typeface="Times New Roman" pitchFamily="18" charset="0"/>
              </a:rPr>
              <a:t>:</a:t>
            </a:r>
          </a:p>
        </p:txBody>
      </p:sp>
      <p:sp>
        <p:nvSpPr>
          <p:cNvPr id="19" name="Rectangle 18"/>
          <p:cNvSpPr/>
          <p:nvPr/>
        </p:nvSpPr>
        <p:spPr>
          <a:xfrm>
            <a:off x="1712653" y="2974766"/>
            <a:ext cx="13966284" cy="677108"/>
          </a:xfrm>
          <a:prstGeom prst="rect">
            <a:avLst/>
          </a:prstGeom>
        </p:spPr>
        <p:txBody>
          <a:bodyPr wrap="square">
            <a:spAutoFit/>
          </a:bodyPr>
          <a:lstStyle/>
          <a:p>
            <a:pPr algn="just"/>
            <a:r>
              <a:rPr lang="en-US" sz="3800" b="1" dirty="0">
                <a:solidFill>
                  <a:srgbClr val="FF0000"/>
                </a:solidFill>
                <a:latin typeface="Times New Roman" pitchFamily="18" charset="0"/>
                <a:cs typeface="Times New Roman" pitchFamily="18" charset="0"/>
              </a:rPr>
              <a:t>G</a:t>
            </a:r>
          </a:p>
        </p:txBody>
      </p:sp>
      <p:sp>
        <p:nvSpPr>
          <p:cNvPr id="21" name="Rectangle 95"/>
          <p:cNvSpPr>
            <a:spLocks noChangeArrowheads="1"/>
          </p:cNvSpPr>
          <p:nvPr/>
        </p:nvSpPr>
        <p:spPr bwMode="auto">
          <a:xfrm>
            <a:off x="6162043" y="1249680"/>
            <a:ext cx="36646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a:solidFill>
                  <a:srgbClr val="0000CC"/>
                </a:solidFill>
                <a:latin typeface="Times New Roman" pitchFamily="18" charset="0"/>
                <a:cs typeface="Times New Roman" pitchFamily="18" charset="0"/>
              </a:rPr>
              <a:t>CÂY BÚT THẦN</a:t>
            </a:r>
          </a:p>
        </p:txBody>
      </p:sp>
      <p:pic>
        <p:nvPicPr>
          <p:cNvPr id="2" name="Picture 2" descr="Luyện tập trang 147, 148 Tiếng Việt lớp 3 Tập 1 | Kết nối tri thứ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7319" y="2944972"/>
            <a:ext cx="7467600" cy="61990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2192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899319" y="1905000"/>
            <a:ext cx="14575884" cy="677108"/>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2. </a:t>
            </a:r>
            <a:r>
              <a:rPr lang="en-US" sz="3800" b="1" dirty="0" err="1">
                <a:solidFill>
                  <a:srgbClr val="0000CC"/>
                </a:solidFill>
                <a:latin typeface="Times New Roman" pitchFamily="18" charset="0"/>
                <a:cs typeface="Times New Roman" pitchFamily="18" charset="0"/>
              </a:rPr>
              <a:t>Tập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viết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phong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thư</a:t>
            </a:r>
            <a:r>
              <a:rPr lang="en-US" sz="3800" b="1" dirty="0">
                <a:solidFill>
                  <a:srgbClr val="0000CC"/>
                </a:solidFill>
                <a:latin typeface="Times New Roman" pitchFamily="18" charset="0"/>
                <a:cs typeface="Times New Roman" pitchFamily="18" charset="0"/>
              </a:rPr>
              <a:t>:</a:t>
            </a:r>
          </a:p>
        </p:txBody>
      </p:sp>
      <p:sp>
        <p:nvSpPr>
          <p:cNvPr id="29" name="Rectangle 95"/>
          <p:cNvSpPr>
            <a:spLocks noChangeArrowheads="1"/>
          </p:cNvSpPr>
          <p:nvPr/>
        </p:nvSpPr>
        <p:spPr bwMode="auto">
          <a:xfrm>
            <a:off x="6162043" y="1249680"/>
            <a:ext cx="366465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a:solidFill>
                  <a:srgbClr val="0000CC"/>
                </a:solidFill>
                <a:latin typeface="Times New Roman" pitchFamily="18" charset="0"/>
                <a:cs typeface="Times New Roman" pitchFamily="18" charset="0"/>
              </a:rPr>
              <a:t>CÂY BÚT THẦN</a:t>
            </a:r>
          </a:p>
        </p:txBody>
      </p:sp>
      <p:pic>
        <p:nvPicPr>
          <p:cNvPr id="2050" name="Picture 2" descr="Luyện tập trang 147, 148 Tiếng Việt lớp 3 Tập 1 | Kết nối tri thứ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8519" y="2590800"/>
            <a:ext cx="11998435"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2523067"/>
      </p:ext>
    </p:extLst>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204119" y="18374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90210" y="2421187"/>
            <a:ext cx="14554200" cy="1323439"/>
          </a:xfrm>
          <a:prstGeom prst="rect">
            <a:avLst/>
          </a:prstGeom>
        </p:spPr>
        <p:txBody>
          <a:bodyPr wrap="square">
            <a:spAutoFit/>
          </a:bodyPr>
          <a:lstStyle/>
          <a:p>
            <a:pPr algn="just">
              <a:spcBef>
                <a:spcPts val="600"/>
              </a:spcBef>
            </a:pPr>
            <a:r>
              <a:rPr lang="en-US" sz="3800" b="1" dirty="0">
                <a:solidFill>
                  <a:srgbClr val="0000CC"/>
                </a:solidFill>
                <a:latin typeface="Times New Roman" pitchFamily="18" charset="0"/>
                <a:cs typeface="Times New Roman" pitchFamily="18" charset="0"/>
              </a:rPr>
              <a:t> </a:t>
            </a:r>
            <a:r>
              <a:rPr lang="en-US" sz="4000" b="1" dirty="0">
                <a:solidFill>
                  <a:srgbClr val="0000FF"/>
                </a:solidFill>
                <a:latin typeface="Times New Roman" pitchFamily="18" charset="0"/>
                <a:cs typeface="Times New Roman" pitchFamily="18" charset="0"/>
              </a:rPr>
              <a:t>3. </a:t>
            </a:r>
            <a:r>
              <a:rPr lang="nl-NL" sz="4000" b="1" dirty="0">
                <a:solidFill>
                  <a:srgbClr val="0000FF"/>
                </a:solidFill>
                <a:latin typeface="Times New Roman" panose="02020603050405020304" pitchFamily="18" charset="0"/>
                <a:cs typeface="Times New Roman" panose="02020603050405020304" pitchFamily="18" charset="0"/>
              </a:rPr>
              <a:t>Chia sẻ bức thư của em trong nhóm và nghe góp ý của các bạn chỉnh sửa.</a:t>
            </a:r>
            <a:endParaRPr lang="en-US" sz="4000" b="1" dirty="0">
              <a:solidFill>
                <a:srgbClr val="0000FF"/>
              </a:solidFill>
              <a:latin typeface="Times New Roman" pitchFamily="18" charset="0"/>
              <a:cs typeface="Times New Roman" pitchFamily="18" charset="0"/>
            </a:endParaRPr>
          </a:p>
        </p:txBody>
      </p:sp>
      <p:sp>
        <p:nvSpPr>
          <p:cNvPr id="34" name="Rectangle 95"/>
          <p:cNvSpPr>
            <a:spLocks noChangeArrowheads="1"/>
          </p:cNvSpPr>
          <p:nvPr/>
        </p:nvSpPr>
        <p:spPr bwMode="auto">
          <a:xfrm>
            <a:off x="5532079" y="1249680"/>
            <a:ext cx="517789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err="1">
                <a:solidFill>
                  <a:srgbClr val="0000CC"/>
                </a:solidFill>
                <a:latin typeface="Times New Roman" pitchFamily="18" charset="0"/>
                <a:cs typeface="Times New Roman" pitchFamily="18" charset="0"/>
              </a:rPr>
              <a:t>Bài</a:t>
            </a:r>
            <a:r>
              <a:rPr lang="en-GB" sz="3600" b="1" dirty="0">
                <a:solidFill>
                  <a:srgbClr val="0000CC"/>
                </a:solidFill>
                <a:latin typeface="Times New Roman" pitchFamily="18" charset="0"/>
                <a:cs typeface="Times New Roman" pitchFamily="18" charset="0"/>
              </a:rPr>
              <a:t> 32: CÂY BÚT THẦN</a:t>
            </a:r>
          </a:p>
        </p:txBody>
      </p:sp>
      <p:sp>
        <p:nvSpPr>
          <p:cNvPr id="2" name="Rectangle 1"/>
          <p:cNvSpPr/>
          <p:nvPr/>
        </p:nvSpPr>
        <p:spPr>
          <a:xfrm>
            <a:off x="439504" y="3276600"/>
            <a:ext cx="15240000" cy="6001643"/>
          </a:xfrm>
          <a:prstGeom prst="rect">
            <a:avLst/>
          </a:prstGeom>
        </p:spPr>
        <p:txBody>
          <a:bodyPr wrap="square">
            <a:spAutoFit/>
          </a:bodyPr>
          <a:lstStyle/>
          <a:p>
            <a:pPr algn="just"/>
            <a:r>
              <a:rPr lang="en-US" sz="3200" b="1" dirty="0" smtClean="0">
                <a:solidFill>
                  <a:srgbClr val="0000FF"/>
                </a:solidFill>
                <a:latin typeface="Times New Roman" panose="02020603050405020304" pitchFamily="18" charset="0"/>
                <a:cs typeface="Times New Roman" panose="02020603050405020304" pitchFamily="18" charset="0"/>
              </a:rPr>
              <a:t>                                                                           </a:t>
            </a:r>
            <a:r>
              <a:rPr lang="en-US" sz="3200" b="1" dirty="0" smtClean="0">
                <a:solidFill>
                  <a:srgbClr val="0000FF"/>
                </a:solidFill>
                <a:latin typeface="Times New Roman" panose="02020603050405020304" pitchFamily="18" charset="0"/>
                <a:cs typeface="Times New Roman" panose="02020603050405020304" pitchFamily="18" charset="0"/>
              </a:rPr>
              <a:t>…</a:t>
            </a:r>
            <a:r>
              <a:rPr lang="vi-VN" sz="3200" b="1" dirty="0" smtClean="0">
                <a:solidFill>
                  <a:srgbClr val="0000FF"/>
                </a:solidFill>
                <a:latin typeface="Times New Roman" panose="02020603050405020304" pitchFamily="18" charset="0"/>
                <a:cs typeface="Times New Roman" panose="02020603050405020304" pitchFamily="18" charset="0"/>
              </a:rPr>
              <a:t>, </a:t>
            </a:r>
            <a:r>
              <a:rPr lang="vi-VN" sz="3200" b="1" dirty="0">
                <a:solidFill>
                  <a:srgbClr val="0000FF"/>
                </a:solidFill>
                <a:latin typeface="Times New Roman" panose="02020603050405020304" pitchFamily="18" charset="0"/>
                <a:cs typeface="Times New Roman" panose="02020603050405020304" pitchFamily="18" charset="0"/>
              </a:rPr>
              <a:t>ngày </a:t>
            </a:r>
            <a:r>
              <a:rPr lang="en-US" sz="3200" b="1" dirty="0" smtClean="0">
                <a:solidFill>
                  <a:srgbClr val="0000FF"/>
                </a:solidFill>
                <a:latin typeface="Times New Roman" panose="02020603050405020304" pitchFamily="18" charset="0"/>
                <a:cs typeface="Times New Roman" panose="02020603050405020304" pitchFamily="18" charset="0"/>
              </a:rPr>
              <a:t>…</a:t>
            </a:r>
            <a:r>
              <a:rPr lang="vi-VN" sz="3200" b="1" dirty="0" smtClean="0">
                <a:solidFill>
                  <a:srgbClr val="0000FF"/>
                </a:solidFill>
                <a:latin typeface="Times New Roman" panose="02020603050405020304" pitchFamily="18" charset="0"/>
                <a:cs typeface="Times New Roman" panose="02020603050405020304" pitchFamily="18" charset="0"/>
              </a:rPr>
              <a:t> </a:t>
            </a:r>
            <a:r>
              <a:rPr lang="vi-VN" sz="3200" b="1" dirty="0">
                <a:solidFill>
                  <a:srgbClr val="0000FF"/>
                </a:solidFill>
                <a:latin typeface="Times New Roman" panose="02020603050405020304" pitchFamily="18" charset="0"/>
                <a:cs typeface="Times New Roman" panose="02020603050405020304" pitchFamily="18" charset="0"/>
              </a:rPr>
              <a:t>tháng </a:t>
            </a:r>
            <a:r>
              <a:rPr lang="en-US" sz="3200" b="1" dirty="0" smtClean="0">
                <a:solidFill>
                  <a:srgbClr val="0000FF"/>
                </a:solidFill>
                <a:latin typeface="Times New Roman" panose="02020603050405020304" pitchFamily="18" charset="0"/>
                <a:cs typeface="Times New Roman" panose="02020603050405020304" pitchFamily="18" charset="0"/>
              </a:rPr>
              <a:t>…</a:t>
            </a:r>
            <a:r>
              <a:rPr lang="vi-VN" sz="3200" b="1" dirty="0" smtClean="0">
                <a:solidFill>
                  <a:srgbClr val="0000FF"/>
                </a:solidFill>
                <a:latin typeface="Times New Roman" panose="02020603050405020304" pitchFamily="18" charset="0"/>
                <a:cs typeface="Times New Roman" panose="02020603050405020304" pitchFamily="18" charset="0"/>
              </a:rPr>
              <a:t> </a:t>
            </a:r>
            <a:r>
              <a:rPr lang="vi-VN" sz="3200" b="1" dirty="0">
                <a:solidFill>
                  <a:srgbClr val="0000FF"/>
                </a:solidFill>
                <a:latin typeface="Times New Roman" panose="02020603050405020304" pitchFamily="18" charset="0"/>
                <a:cs typeface="Times New Roman" panose="02020603050405020304" pitchFamily="18" charset="0"/>
              </a:rPr>
              <a:t>năm </a:t>
            </a:r>
            <a:r>
              <a:rPr lang="en-US" sz="3200" b="1" dirty="0" smtClean="0">
                <a:solidFill>
                  <a:srgbClr val="0000FF"/>
                </a:solidFill>
                <a:latin typeface="Times New Roman" panose="02020603050405020304" pitchFamily="18" charset="0"/>
                <a:cs typeface="Times New Roman" panose="02020603050405020304" pitchFamily="18" charset="0"/>
              </a:rPr>
              <a:t>…</a:t>
            </a:r>
            <a:endParaRPr lang="vi-VN" sz="2800" b="1" dirty="0">
              <a:solidFill>
                <a:srgbClr val="0000FF"/>
              </a:solidFill>
              <a:latin typeface="Times New Roman" panose="02020603050405020304" pitchFamily="18" charset="0"/>
              <a:cs typeface="Times New Roman" panose="02020603050405020304" pitchFamily="18" charset="0"/>
            </a:endParaRPr>
          </a:p>
          <a:p>
            <a:pPr algn="just"/>
            <a:r>
              <a:rPr lang="en-US" sz="2800" b="1" dirty="0">
                <a:solidFill>
                  <a:srgbClr val="0000FF"/>
                </a:solidFill>
                <a:latin typeface="Times New Roman" panose="02020603050405020304" pitchFamily="18" charset="0"/>
                <a:cs typeface="Times New Roman" panose="02020603050405020304" pitchFamily="18" charset="0"/>
              </a:rPr>
              <a:t>              </a:t>
            </a:r>
            <a:r>
              <a:rPr lang="vi-VN" sz="3200" b="1" dirty="0">
                <a:solidFill>
                  <a:srgbClr val="0000FF"/>
                </a:solidFill>
                <a:latin typeface="Times New Roman" panose="02020603050405020304" pitchFamily="18" charset="0"/>
                <a:cs typeface="Times New Roman" panose="02020603050405020304" pitchFamily="18" charset="0"/>
              </a:rPr>
              <a:t>Nam thân mến!</a:t>
            </a:r>
          </a:p>
          <a:p>
            <a:pPr algn="just"/>
            <a:r>
              <a:rPr lang="en-US" sz="3200" b="1" dirty="0" smtClean="0">
                <a:solidFill>
                  <a:srgbClr val="0000FF"/>
                </a:solidFill>
                <a:latin typeface="Times New Roman" panose="02020603050405020304" pitchFamily="18" charset="0"/>
                <a:cs typeface="Times New Roman" panose="02020603050405020304" pitchFamily="18" charset="0"/>
              </a:rPr>
              <a:t>             </a:t>
            </a:r>
            <a:r>
              <a:rPr lang="vi-VN" sz="3200" b="1" dirty="0" smtClean="0">
                <a:solidFill>
                  <a:srgbClr val="0000FF"/>
                </a:solidFill>
                <a:latin typeface="Times New Roman" panose="02020603050405020304" pitchFamily="18" charset="0"/>
                <a:cs typeface="Times New Roman" panose="02020603050405020304" pitchFamily="18" charset="0"/>
              </a:rPr>
              <a:t>Dạo </a:t>
            </a:r>
            <a:r>
              <a:rPr lang="vi-VN" sz="3200" b="1" dirty="0">
                <a:solidFill>
                  <a:srgbClr val="0000FF"/>
                </a:solidFill>
                <a:latin typeface="Times New Roman" panose="02020603050405020304" pitchFamily="18" charset="0"/>
                <a:cs typeface="Times New Roman" panose="02020603050405020304" pitchFamily="18" charset="0"/>
              </a:rPr>
              <a:t>này cuộc sống của cậu có ổn không? Đầu thư, tớ muốn gửi lời hỏi thăm sức khỏe đến cậu và gia đình. Đã một năm kể từ khi cậu và gia đình chuyển vào Sài Gòn sống rồi, tớ thấy rất nhớ cậu.</a:t>
            </a:r>
          </a:p>
          <a:p>
            <a:pPr algn="just"/>
            <a:r>
              <a:rPr lang="en-US" sz="3200" b="1" dirty="0" smtClean="0">
                <a:solidFill>
                  <a:srgbClr val="0000FF"/>
                </a:solidFill>
                <a:latin typeface="Times New Roman" panose="02020603050405020304" pitchFamily="18" charset="0"/>
                <a:cs typeface="Times New Roman" panose="02020603050405020304" pitchFamily="18" charset="0"/>
              </a:rPr>
              <a:t>            </a:t>
            </a:r>
            <a:r>
              <a:rPr lang="vi-VN" sz="3200" b="1" dirty="0" smtClean="0">
                <a:solidFill>
                  <a:srgbClr val="0000FF"/>
                </a:solidFill>
                <a:latin typeface="Times New Roman" panose="02020603050405020304" pitchFamily="18" charset="0"/>
                <a:cs typeface="Times New Roman" panose="02020603050405020304" pitchFamily="18" charset="0"/>
              </a:rPr>
              <a:t>Tớ </a:t>
            </a:r>
            <a:r>
              <a:rPr lang="vi-VN" sz="3200" b="1" dirty="0">
                <a:solidFill>
                  <a:srgbClr val="0000FF"/>
                </a:solidFill>
                <a:latin typeface="Times New Roman" panose="02020603050405020304" pitchFamily="18" charset="0"/>
                <a:cs typeface="Times New Roman" panose="02020603050405020304" pitchFamily="18" charset="0"/>
              </a:rPr>
              <a:t>và gia đình dạo này vẫn khỏe. Năm học vừa rồi, tớ đã đạt danh hiệu học sinh giỏi. Còn cậu thì sao? Hàng ngày, tớ vẫn cùng các bạn đạp xe đến trường. Sau những giờ học miệt mài trên lớp, vào giờ ra chơi, cả lớp thường cùng nhau giải trí bằng những trò chơi tập thể rất thú vị. Điều đó làm tớ vô cùng thích thú. Những lúc đó tớ ước gì có cậu ở đây. </a:t>
            </a:r>
            <a:endParaRPr lang="en-US" sz="3200" b="1" dirty="0" smtClean="0">
              <a:solidFill>
                <a:srgbClr val="0000FF"/>
              </a:solidFill>
              <a:latin typeface="Times New Roman" panose="02020603050405020304" pitchFamily="18" charset="0"/>
              <a:cs typeface="Times New Roman" panose="02020603050405020304" pitchFamily="18" charset="0"/>
            </a:endParaRPr>
          </a:p>
          <a:p>
            <a:pPr algn="just"/>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smtClean="0">
                <a:solidFill>
                  <a:srgbClr val="0000FF"/>
                </a:solidFill>
                <a:latin typeface="Times New Roman" panose="02020603050405020304" pitchFamily="18" charset="0"/>
                <a:cs typeface="Times New Roman" panose="02020603050405020304" pitchFamily="18" charset="0"/>
              </a:rPr>
              <a:t>          </a:t>
            </a:r>
            <a:r>
              <a:rPr lang="vi-VN" sz="3200" b="1" dirty="0" smtClean="0">
                <a:solidFill>
                  <a:srgbClr val="0000FF"/>
                </a:solidFill>
                <a:latin typeface="Times New Roman" panose="02020603050405020304" pitchFamily="18" charset="0"/>
                <a:cs typeface="Times New Roman" panose="02020603050405020304" pitchFamily="18" charset="0"/>
              </a:rPr>
              <a:t>Tớ </a:t>
            </a:r>
            <a:r>
              <a:rPr lang="vi-VN" sz="3200" b="1" dirty="0">
                <a:solidFill>
                  <a:srgbClr val="0000FF"/>
                </a:solidFill>
                <a:latin typeface="Times New Roman" panose="02020603050405020304" pitchFamily="18" charset="0"/>
                <a:cs typeface="Times New Roman" panose="02020603050405020304" pitchFamily="18" charset="0"/>
              </a:rPr>
              <a:t>mong rằng sớm được gặp cậu ở </a:t>
            </a:r>
            <a:r>
              <a:rPr lang="en-US" sz="3200" b="1" dirty="0" err="1">
                <a:solidFill>
                  <a:srgbClr val="0000FF"/>
                </a:solidFill>
                <a:latin typeface="Times New Roman" panose="02020603050405020304" pitchFamily="18" charset="0"/>
                <a:cs typeface="Times New Roman" panose="02020603050405020304" pitchFamily="18" charset="0"/>
              </a:rPr>
              <a:t>Đăk</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Lăk</a:t>
            </a:r>
            <a:r>
              <a:rPr lang="vi-VN" sz="3200" b="1" dirty="0">
                <a:solidFill>
                  <a:srgbClr val="0000FF"/>
                </a:solidFill>
                <a:latin typeface="Times New Roman" panose="02020603050405020304" pitchFamily="18" charset="0"/>
                <a:cs typeface="Times New Roman" panose="02020603050405020304" pitchFamily="18" charset="0"/>
              </a:rPr>
              <a:t>. Khi ấy, tớ và cậu sẽ lại cùng nhau đi chơi, những nơi đầy ắp kỉ niệm của hai chúng ta.</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2119" y="457200"/>
            <a:ext cx="15240000" cy="8402300"/>
          </a:xfrm>
          <a:prstGeom prst="rect">
            <a:avLst/>
          </a:prstGeom>
        </p:spPr>
        <p:txBody>
          <a:bodyPr wrap="square">
            <a:spAutoFit/>
          </a:bodyPr>
          <a:lstStyle/>
          <a:p>
            <a:pPr algn="just"/>
            <a:r>
              <a:rPr lang="en-US" sz="3600" b="1" dirty="0" smtClean="0">
                <a:solidFill>
                  <a:srgbClr val="0000FF"/>
                </a:solidFill>
                <a:latin typeface="Times New Roman" panose="02020603050405020304" pitchFamily="18" charset="0"/>
                <a:cs typeface="Times New Roman" panose="02020603050405020304" pitchFamily="18" charset="0"/>
              </a:rPr>
              <a:t>                                                           </a:t>
            </a:r>
            <a:r>
              <a:rPr lang="en-US" sz="3600" b="1" dirty="0" err="1" smtClean="0">
                <a:solidFill>
                  <a:srgbClr val="0000FF"/>
                </a:solidFill>
                <a:latin typeface="Times New Roman" panose="02020603050405020304" pitchFamily="18" charset="0"/>
                <a:cs typeface="Times New Roman" panose="02020603050405020304" pitchFamily="18" charset="0"/>
              </a:rPr>
              <a:t>Hải</a:t>
            </a:r>
            <a:r>
              <a:rPr lang="en-US" sz="3600" b="1" dirty="0" smtClean="0">
                <a:solidFill>
                  <a:srgbClr val="0000FF"/>
                </a:solidFill>
                <a:latin typeface="Times New Roman" panose="02020603050405020304" pitchFamily="18" charset="0"/>
                <a:cs typeface="Times New Roman" panose="02020603050405020304" pitchFamily="18" charset="0"/>
              </a:rPr>
              <a:t> </a:t>
            </a:r>
            <a:r>
              <a:rPr lang="en-US" sz="3600" b="1" dirty="0" err="1" smtClean="0">
                <a:solidFill>
                  <a:srgbClr val="0000FF"/>
                </a:solidFill>
                <a:latin typeface="Times New Roman" panose="02020603050405020304" pitchFamily="18" charset="0"/>
                <a:cs typeface="Times New Roman" panose="02020603050405020304" pitchFamily="18" charset="0"/>
              </a:rPr>
              <a:t>Phòng</a:t>
            </a:r>
            <a:r>
              <a:rPr lang="vi-VN" sz="3600" b="1" dirty="0" smtClean="0">
                <a:solidFill>
                  <a:srgbClr val="0000FF"/>
                </a:solidFill>
                <a:latin typeface="Times New Roman" panose="02020603050405020304" pitchFamily="18" charset="0"/>
                <a:cs typeface="Times New Roman" panose="02020603050405020304" pitchFamily="18" charset="0"/>
              </a:rPr>
              <a:t>, </a:t>
            </a:r>
            <a:r>
              <a:rPr lang="vi-VN" sz="3600" b="1" dirty="0">
                <a:solidFill>
                  <a:srgbClr val="0000FF"/>
                </a:solidFill>
                <a:latin typeface="Times New Roman" panose="02020603050405020304" pitchFamily="18" charset="0"/>
                <a:cs typeface="Times New Roman" panose="02020603050405020304" pitchFamily="18" charset="0"/>
              </a:rPr>
              <a:t>ngày </a:t>
            </a:r>
            <a:r>
              <a:rPr lang="en-US" sz="3600" b="1" dirty="0" smtClean="0">
                <a:solidFill>
                  <a:srgbClr val="0000FF"/>
                </a:solidFill>
                <a:latin typeface="Times New Roman" panose="02020603050405020304" pitchFamily="18" charset="0"/>
                <a:cs typeface="Times New Roman" panose="02020603050405020304" pitchFamily="18" charset="0"/>
              </a:rPr>
              <a:t>…</a:t>
            </a:r>
            <a:r>
              <a:rPr lang="vi-VN" sz="3600" b="1" dirty="0" smtClean="0">
                <a:solidFill>
                  <a:srgbClr val="0000FF"/>
                </a:solidFill>
                <a:latin typeface="Times New Roman" panose="02020603050405020304" pitchFamily="18" charset="0"/>
                <a:cs typeface="Times New Roman" panose="02020603050405020304" pitchFamily="18" charset="0"/>
              </a:rPr>
              <a:t> </a:t>
            </a:r>
            <a:r>
              <a:rPr lang="vi-VN" sz="3600" b="1" dirty="0">
                <a:solidFill>
                  <a:srgbClr val="0000FF"/>
                </a:solidFill>
                <a:latin typeface="Times New Roman" panose="02020603050405020304" pitchFamily="18" charset="0"/>
                <a:cs typeface="Times New Roman" panose="02020603050405020304" pitchFamily="18" charset="0"/>
              </a:rPr>
              <a:t>tháng </a:t>
            </a:r>
            <a:r>
              <a:rPr lang="en-US" sz="3600" b="1" dirty="0" smtClean="0">
                <a:solidFill>
                  <a:srgbClr val="0000FF"/>
                </a:solidFill>
                <a:latin typeface="Times New Roman" panose="02020603050405020304" pitchFamily="18" charset="0"/>
                <a:cs typeface="Times New Roman" panose="02020603050405020304" pitchFamily="18" charset="0"/>
              </a:rPr>
              <a:t>…</a:t>
            </a:r>
            <a:r>
              <a:rPr lang="vi-VN" sz="3600" b="1" dirty="0" smtClean="0">
                <a:solidFill>
                  <a:srgbClr val="0000FF"/>
                </a:solidFill>
                <a:latin typeface="Times New Roman" panose="02020603050405020304" pitchFamily="18" charset="0"/>
                <a:cs typeface="Times New Roman" panose="02020603050405020304" pitchFamily="18" charset="0"/>
              </a:rPr>
              <a:t> </a:t>
            </a:r>
            <a:r>
              <a:rPr lang="vi-VN" sz="3600" b="1" dirty="0">
                <a:solidFill>
                  <a:srgbClr val="0000FF"/>
                </a:solidFill>
                <a:latin typeface="Times New Roman" panose="02020603050405020304" pitchFamily="18" charset="0"/>
                <a:cs typeface="Times New Roman" panose="02020603050405020304" pitchFamily="18" charset="0"/>
              </a:rPr>
              <a:t>năm </a:t>
            </a:r>
            <a:r>
              <a:rPr lang="en-US" sz="3600" b="1" smtClean="0">
                <a:solidFill>
                  <a:srgbClr val="0000FF"/>
                </a:solidFill>
                <a:latin typeface="Times New Roman" panose="02020603050405020304" pitchFamily="18" charset="0"/>
                <a:cs typeface="Times New Roman" panose="02020603050405020304" pitchFamily="18" charset="0"/>
              </a:rPr>
              <a:t>…</a:t>
            </a:r>
            <a:endParaRPr lang="vi-VN" sz="3200" b="1" dirty="0">
              <a:solidFill>
                <a:srgbClr val="0000FF"/>
              </a:solidFill>
              <a:latin typeface="Times New Roman" panose="02020603050405020304" pitchFamily="18" charset="0"/>
              <a:cs typeface="Times New Roman" panose="02020603050405020304" pitchFamily="18" charset="0"/>
            </a:endParaRPr>
          </a:p>
          <a:p>
            <a:pPr algn="just"/>
            <a:r>
              <a:rPr lang="en-US" sz="3200" b="1" dirty="0">
                <a:solidFill>
                  <a:srgbClr val="0000FF"/>
                </a:solidFill>
                <a:latin typeface="Times New Roman" panose="02020603050405020304" pitchFamily="18" charset="0"/>
                <a:cs typeface="Times New Roman" panose="02020603050405020304" pitchFamily="18" charset="0"/>
              </a:rPr>
              <a:t>              </a:t>
            </a:r>
            <a:r>
              <a:rPr lang="vi-VN" sz="3600" b="1" dirty="0">
                <a:solidFill>
                  <a:srgbClr val="0000FF"/>
                </a:solidFill>
                <a:latin typeface="Times New Roman" panose="02020603050405020304" pitchFamily="18" charset="0"/>
                <a:cs typeface="Times New Roman" panose="02020603050405020304" pitchFamily="18" charset="0"/>
              </a:rPr>
              <a:t>Nam thân mến!</a:t>
            </a:r>
          </a:p>
          <a:p>
            <a:pPr algn="just"/>
            <a:r>
              <a:rPr lang="en-US" sz="3600" b="1" dirty="0" smtClean="0">
                <a:solidFill>
                  <a:srgbClr val="0000FF"/>
                </a:solidFill>
                <a:latin typeface="Times New Roman" panose="02020603050405020304" pitchFamily="18" charset="0"/>
                <a:cs typeface="Times New Roman" panose="02020603050405020304" pitchFamily="18" charset="0"/>
              </a:rPr>
              <a:t>             </a:t>
            </a:r>
            <a:r>
              <a:rPr lang="vi-VN" sz="3600" b="1" dirty="0" smtClean="0">
                <a:solidFill>
                  <a:srgbClr val="0000FF"/>
                </a:solidFill>
                <a:latin typeface="Times New Roman" panose="02020603050405020304" pitchFamily="18" charset="0"/>
                <a:cs typeface="Times New Roman" panose="02020603050405020304" pitchFamily="18" charset="0"/>
              </a:rPr>
              <a:t>Dạo </a:t>
            </a:r>
            <a:r>
              <a:rPr lang="vi-VN" sz="3600" b="1" dirty="0">
                <a:solidFill>
                  <a:srgbClr val="0000FF"/>
                </a:solidFill>
                <a:latin typeface="Times New Roman" panose="02020603050405020304" pitchFamily="18" charset="0"/>
                <a:cs typeface="Times New Roman" panose="02020603050405020304" pitchFamily="18" charset="0"/>
              </a:rPr>
              <a:t>này cuộc sống của cậu có ổn không? Đầu thư, tớ muốn gửi lời hỏi thăm sức khỏe đến cậu và gia đình. Đã một năm kể từ khi cậu và gia đình chuyển vào Sài Gòn sống rồi, tớ thấy rất nhớ cậu.</a:t>
            </a:r>
          </a:p>
          <a:p>
            <a:pPr algn="just"/>
            <a:r>
              <a:rPr lang="en-US" sz="3600" b="1" dirty="0" smtClean="0">
                <a:solidFill>
                  <a:srgbClr val="0000FF"/>
                </a:solidFill>
                <a:latin typeface="Times New Roman" panose="02020603050405020304" pitchFamily="18" charset="0"/>
                <a:cs typeface="Times New Roman" panose="02020603050405020304" pitchFamily="18" charset="0"/>
              </a:rPr>
              <a:t>            </a:t>
            </a:r>
            <a:r>
              <a:rPr lang="vi-VN" sz="3600" b="1" dirty="0" smtClean="0">
                <a:solidFill>
                  <a:srgbClr val="0000FF"/>
                </a:solidFill>
                <a:latin typeface="Times New Roman" panose="02020603050405020304" pitchFamily="18" charset="0"/>
                <a:cs typeface="Times New Roman" panose="02020603050405020304" pitchFamily="18" charset="0"/>
              </a:rPr>
              <a:t>Tớ </a:t>
            </a:r>
            <a:r>
              <a:rPr lang="vi-VN" sz="3600" b="1" dirty="0">
                <a:solidFill>
                  <a:srgbClr val="0000FF"/>
                </a:solidFill>
                <a:latin typeface="Times New Roman" panose="02020603050405020304" pitchFamily="18" charset="0"/>
                <a:cs typeface="Times New Roman" panose="02020603050405020304" pitchFamily="18" charset="0"/>
              </a:rPr>
              <a:t>và gia đình dạo này vẫn khỏe. Năm học vừa rồi, tớ đã đạt danh hiệu học sinh giỏi. Còn cậu thì sao? Hàng ngày, tớ vẫn cùng các bạn đạp xe đến trường. Sau những giờ học miệt mài trên lớp, vào giờ ra chơi, cả lớp thường cùng nhau giải trí bằng những trò chơi tập thể rất thú vị. Điều đó làm tớ vô cùng thích thú. Những lúc đó tớ ước gì có cậu ở đây. </a:t>
            </a:r>
            <a:endParaRPr lang="en-US" sz="3600" b="1" dirty="0" smtClean="0">
              <a:solidFill>
                <a:srgbClr val="0000FF"/>
              </a:solidFill>
              <a:latin typeface="Times New Roman" panose="02020603050405020304" pitchFamily="18" charset="0"/>
              <a:cs typeface="Times New Roman" panose="02020603050405020304" pitchFamily="18" charset="0"/>
            </a:endParaRPr>
          </a:p>
          <a:p>
            <a:pPr algn="just"/>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smtClean="0">
                <a:solidFill>
                  <a:srgbClr val="0000FF"/>
                </a:solidFill>
                <a:latin typeface="Times New Roman" panose="02020603050405020304" pitchFamily="18" charset="0"/>
                <a:cs typeface="Times New Roman" panose="02020603050405020304" pitchFamily="18" charset="0"/>
              </a:rPr>
              <a:t>          </a:t>
            </a:r>
            <a:r>
              <a:rPr lang="vi-VN" sz="3600" b="1" dirty="0" smtClean="0">
                <a:solidFill>
                  <a:srgbClr val="0000FF"/>
                </a:solidFill>
                <a:latin typeface="Times New Roman" panose="02020603050405020304" pitchFamily="18" charset="0"/>
                <a:cs typeface="Times New Roman" panose="02020603050405020304" pitchFamily="18" charset="0"/>
              </a:rPr>
              <a:t>Tớ </a:t>
            </a:r>
            <a:r>
              <a:rPr lang="vi-VN" sz="3600" b="1" dirty="0">
                <a:solidFill>
                  <a:srgbClr val="0000FF"/>
                </a:solidFill>
                <a:latin typeface="Times New Roman" panose="02020603050405020304" pitchFamily="18" charset="0"/>
                <a:cs typeface="Times New Roman" panose="02020603050405020304" pitchFamily="18" charset="0"/>
              </a:rPr>
              <a:t>mong rằng sớm được gặp cậu ở </a:t>
            </a:r>
            <a:r>
              <a:rPr lang="en-US" sz="3600" b="1" dirty="0" err="1" smtClean="0">
                <a:solidFill>
                  <a:srgbClr val="0000FF"/>
                </a:solidFill>
                <a:latin typeface="Times New Roman" panose="02020603050405020304" pitchFamily="18" charset="0"/>
                <a:cs typeface="Times New Roman" panose="02020603050405020304" pitchFamily="18" charset="0"/>
              </a:rPr>
              <a:t>Hải</a:t>
            </a:r>
            <a:r>
              <a:rPr lang="en-US" sz="3600" b="1" dirty="0" smtClean="0">
                <a:solidFill>
                  <a:srgbClr val="0000FF"/>
                </a:solidFill>
                <a:latin typeface="Times New Roman" panose="02020603050405020304" pitchFamily="18" charset="0"/>
                <a:cs typeface="Times New Roman" panose="02020603050405020304" pitchFamily="18" charset="0"/>
              </a:rPr>
              <a:t> </a:t>
            </a:r>
            <a:r>
              <a:rPr lang="en-US" sz="3600" b="1" dirty="0" err="1" smtClean="0">
                <a:solidFill>
                  <a:srgbClr val="0000FF"/>
                </a:solidFill>
                <a:latin typeface="Times New Roman" panose="02020603050405020304" pitchFamily="18" charset="0"/>
                <a:cs typeface="Times New Roman" panose="02020603050405020304" pitchFamily="18" charset="0"/>
              </a:rPr>
              <a:t>Phòng</a:t>
            </a:r>
            <a:r>
              <a:rPr lang="vi-VN" sz="3600" b="1" dirty="0" smtClean="0">
                <a:solidFill>
                  <a:srgbClr val="0000FF"/>
                </a:solidFill>
                <a:latin typeface="Times New Roman" panose="02020603050405020304" pitchFamily="18" charset="0"/>
                <a:cs typeface="Times New Roman" panose="02020603050405020304" pitchFamily="18" charset="0"/>
              </a:rPr>
              <a:t>. </a:t>
            </a:r>
            <a:r>
              <a:rPr lang="vi-VN" sz="3600" b="1" dirty="0">
                <a:solidFill>
                  <a:srgbClr val="0000FF"/>
                </a:solidFill>
                <a:latin typeface="Times New Roman" panose="02020603050405020304" pitchFamily="18" charset="0"/>
                <a:cs typeface="Times New Roman" panose="02020603050405020304" pitchFamily="18" charset="0"/>
              </a:rPr>
              <a:t>Khi ấy, tớ và cậu sẽ lại cùng nhau đi chơi, những nơi đầy ắp kỉ niệm của hai chúng ta</a:t>
            </a:r>
            <a:r>
              <a:rPr lang="vi-VN" sz="3600" b="1" dirty="0" smtClean="0">
                <a:solidFill>
                  <a:srgbClr val="0000FF"/>
                </a:solidFill>
                <a:latin typeface="Times New Roman" panose="02020603050405020304" pitchFamily="18" charset="0"/>
                <a:cs typeface="Times New Roman" panose="02020603050405020304" pitchFamily="18" charset="0"/>
              </a:rPr>
              <a:t>.</a:t>
            </a:r>
            <a:endParaRPr lang="en-US" sz="3600" b="1" dirty="0" smtClean="0">
              <a:solidFill>
                <a:srgbClr val="0000FF"/>
              </a:solidFill>
              <a:latin typeface="Times New Roman" panose="02020603050405020304" pitchFamily="18" charset="0"/>
              <a:cs typeface="Times New Roman" panose="02020603050405020304" pitchFamily="18" charset="0"/>
            </a:endParaRPr>
          </a:p>
          <a:p>
            <a:pPr algn="just"/>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smtClean="0">
                <a:solidFill>
                  <a:srgbClr val="0000FF"/>
                </a:solidFill>
                <a:latin typeface="Times New Roman" panose="02020603050405020304" pitchFamily="18" charset="0"/>
                <a:cs typeface="Times New Roman" panose="02020603050405020304" pitchFamily="18" charset="0"/>
              </a:rPr>
              <a:t>                                                                                        </a:t>
            </a:r>
            <a:r>
              <a:rPr lang="en-US" sz="3600" b="1" dirty="0" err="1" smtClean="0">
                <a:solidFill>
                  <a:srgbClr val="0000FF"/>
                </a:solidFill>
                <a:latin typeface="Times New Roman" panose="02020603050405020304" pitchFamily="18" charset="0"/>
                <a:cs typeface="Times New Roman" panose="02020603050405020304" pitchFamily="18" charset="0"/>
              </a:rPr>
              <a:t>Bạn</a:t>
            </a:r>
            <a:r>
              <a:rPr lang="en-US" sz="3600" b="1" dirty="0" smtClean="0">
                <a:solidFill>
                  <a:srgbClr val="0000FF"/>
                </a:solidFill>
                <a:latin typeface="Times New Roman" panose="02020603050405020304" pitchFamily="18" charset="0"/>
                <a:cs typeface="Times New Roman" panose="02020603050405020304" pitchFamily="18" charset="0"/>
              </a:rPr>
              <a:t> </a:t>
            </a:r>
            <a:r>
              <a:rPr lang="en-US" sz="3600" b="1" dirty="0" err="1" smtClean="0">
                <a:solidFill>
                  <a:srgbClr val="0000FF"/>
                </a:solidFill>
                <a:latin typeface="Times New Roman" panose="02020603050405020304" pitchFamily="18" charset="0"/>
                <a:cs typeface="Times New Roman" panose="02020603050405020304" pitchFamily="18" charset="0"/>
              </a:rPr>
              <a:t>thân</a:t>
            </a:r>
            <a:r>
              <a:rPr lang="en-US" sz="3600" b="1" dirty="0" smtClean="0">
                <a:solidFill>
                  <a:srgbClr val="0000FF"/>
                </a:solidFill>
                <a:latin typeface="Times New Roman" panose="02020603050405020304" pitchFamily="18" charset="0"/>
                <a:cs typeface="Times New Roman" panose="02020603050405020304" pitchFamily="18" charset="0"/>
              </a:rPr>
              <a:t> </a:t>
            </a:r>
            <a:r>
              <a:rPr lang="en-US" sz="3600" b="1" dirty="0" err="1" smtClean="0">
                <a:solidFill>
                  <a:srgbClr val="0000FF"/>
                </a:solidFill>
                <a:latin typeface="Times New Roman" panose="02020603050405020304" pitchFamily="18" charset="0"/>
                <a:cs typeface="Times New Roman" panose="02020603050405020304" pitchFamily="18" charset="0"/>
              </a:rPr>
              <a:t>của</a:t>
            </a:r>
            <a:r>
              <a:rPr lang="en-US" sz="3600" b="1" dirty="0" smtClean="0">
                <a:solidFill>
                  <a:srgbClr val="0000FF"/>
                </a:solidFill>
                <a:latin typeface="Times New Roman" panose="02020603050405020304" pitchFamily="18" charset="0"/>
                <a:cs typeface="Times New Roman" panose="02020603050405020304" pitchFamily="18" charset="0"/>
              </a:rPr>
              <a:t> </a:t>
            </a:r>
            <a:r>
              <a:rPr lang="en-US" sz="3600" b="1" dirty="0" err="1" smtClean="0">
                <a:solidFill>
                  <a:srgbClr val="0000FF"/>
                </a:solidFill>
                <a:latin typeface="Times New Roman" panose="02020603050405020304" pitchFamily="18" charset="0"/>
                <a:cs typeface="Times New Roman" panose="02020603050405020304" pitchFamily="18" charset="0"/>
              </a:rPr>
              <a:t>cậu</a:t>
            </a:r>
            <a:endParaRPr lang="en-US" sz="3600" b="1" dirty="0" smtClean="0">
              <a:solidFill>
                <a:srgbClr val="0000FF"/>
              </a:solidFill>
              <a:latin typeface="Times New Roman" panose="02020603050405020304" pitchFamily="18" charset="0"/>
              <a:cs typeface="Times New Roman" panose="02020603050405020304" pitchFamily="18" charset="0"/>
            </a:endParaRPr>
          </a:p>
          <a:p>
            <a:pPr algn="just"/>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smtClean="0">
                <a:solidFill>
                  <a:srgbClr val="0000FF"/>
                </a:solidFill>
                <a:latin typeface="Times New Roman" panose="02020603050405020304" pitchFamily="18" charset="0"/>
                <a:cs typeface="Times New Roman" panose="02020603050405020304" pitchFamily="18" charset="0"/>
              </a:rPr>
              <a:t>                                                                                                   ………..</a:t>
            </a:r>
          </a:p>
          <a:p>
            <a:pPr algn="just"/>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smtClean="0">
                <a:solidFill>
                  <a:srgbClr val="0000FF"/>
                </a:solidFill>
                <a:latin typeface="Times New Roman" panose="02020603050405020304" pitchFamily="18" charset="0"/>
                <a:cs typeface="Times New Roman" panose="02020603050405020304" pitchFamily="18" charset="0"/>
              </a:rPr>
              <a:t>                                                                                        </a:t>
            </a:r>
            <a:r>
              <a:rPr lang="en-US" sz="3600" b="1" i="1" dirty="0" err="1" smtClean="0">
                <a:solidFill>
                  <a:srgbClr val="0000FF"/>
                </a:solidFill>
                <a:latin typeface="Times New Roman" panose="02020603050405020304" pitchFamily="18" charset="0"/>
                <a:cs typeface="Times New Roman" panose="02020603050405020304" pitchFamily="18" charset="0"/>
              </a:rPr>
              <a:t>Nguyễn</a:t>
            </a:r>
            <a:r>
              <a:rPr lang="en-US" sz="3600" b="1" i="1" dirty="0" smtClean="0">
                <a:solidFill>
                  <a:srgbClr val="0000FF"/>
                </a:solidFill>
                <a:latin typeface="Times New Roman" panose="02020603050405020304" pitchFamily="18" charset="0"/>
                <a:cs typeface="Times New Roman" panose="02020603050405020304" pitchFamily="18" charset="0"/>
              </a:rPr>
              <a:t> </a:t>
            </a:r>
            <a:r>
              <a:rPr lang="en-US" sz="3600" b="1" i="1" dirty="0" err="1" smtClean="0">
                <a:solidFill>
                  <a:srgbClr val="0000FF"/>
                </a:solidFill>
                <a:latin typeface="Times New Roman" panose="02020603050405020304" pitchFamily="18" charset="0"/>
                <a:cs typeface="Times New Roman" panose="02020603050405020304" pitchFamily="18" charset="0"/>
              </a:rPr>
              <a:t>Hoàng</a:t>
            </a:r>
            <a:r>
              <a:rPr lang="en-US" sz="3600" b="1" i="1" dirty="0" smtClean="0">
                <a:solidFill>
                  <a:srgbClr val="0000FF"/>
                </a:solidFill>
                <a:latin typeface="Times New Roman" panose="02020603050405020304" pitchFamily="18" charset="0"/>
                <a:cs typeface="Times New Roman" panose="02020603050405020304" pitchFamily="18" charset="0"/>
              </a:rPr>
              <a:t> </a:t>
            </a:r>
            <a:r>
              <a:rPr lang="en-US" sz="3600" b="1" i="1" dirty="0" err="1" smtClean="0">
                <a:solidFill>
                  <a:srgbClr val="0000FF"/>
                </a:solidFill>
                <a:latin typeface="Times New Roman" panose="02020603050405020304" pitchFamily="18" charset="0"/>
                <a:cs typeface="Times New Roman" panose="02020603050405020304" pitchFamily="18" charset="0"/>
              </a:rPr>
              <a:t>Oanh</a:t>
            </a:r>
            <a:endParaRPr lang="vi-VN" sz="3600" b="1" i="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3866177"/>
      </p:ext>
    </p:extLst>
  </p:cSld>
  <p:clrMapOvr>
    <a:masterClrMapping/>
  </p:clrMapOvr>
  <p:transition spd="slow">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SECTOMILLISECCONVERTED" val="1"/>
  <p:tag name="MMPROD_UIDATA" val="&lt;database version=&quot;11.0&quot;&gt;&lt;object type=&quot;1&quot; unique_id=&quot;10001&quot;&gt;&lt;object type=&quot;8&quot; unique_id=&quot;10002&quot;&gt;&lt;/object&gt;&lt;object type=&quot;2&quot; unique_id=&quot;10003&quot;&gt;&lt;object type=&quot;3&quot; unique_id=&quot;10050&quot;&gt;&lt;property id=&quot;20148&quot; value=&quot;5&quot;/&gt;&lt;property id=&quot;20300&quot; value=&quot;Slide 1&quot;/&gt;&lt;property id=&quot;20307&quot; value=&quot;327&quot;/&gt;&lt;/object&gt;&lt;object type=&quot;3&quot; unique_id=&quot;10150&quot;&gt;&lt;property id=&quot;20148&quot; value=&quot;5&quot;/&gt;&lt;property id=&quot;20300&quot; value=&quot;Slide 2&quot;/&gt;&lt;property id=&quot;20307&quot; value=&quot;408&quot;/&gt;&lt;/object&gt;&lt;object type=&quot;3&quot; unique_id=&quot;10151&quot;&gt;&lt;property id=&quot;20148&quot; value=&quot;5&quot;/&gt;&lt;property id=&quot;20300&quot; value=&quot;Slide 3&quot;/&gt;&lt;property id=&quot;20307&quot; value=&quot;440&quot;/&gt;&lt;/object&gt;&lt;object type=&quot;3&quot; unique_id=&quot;10152&quot;&gt;&lt;property id=&quot;20148&quot; value=&quot;5&quot;/&gt;&lt;property id=&quot;20300&quot; value=&quot;Slide 4&quot;/&gt;&lt;property id=&quot;20307&quot; value=&quot;437&quot;/&gt;&lt;/object&gt;&lt;object type=&quot;3&quot; unique_id=&quot;10153&quot;&gt;&lt;property id=&quot;20148&quot; value=&quot;5&quot;/&gt;&lt;property id=&quot;20300&quot; value=&quot;Slide 5&quot;/&gt;&lt;property id=&quot;20307&quot; value=&quot;340&quot;/&gt;&lt;/objec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9809</TotalTime>
  <Words>199</Words>
  <Application>Microsoft Office PowerPoint</Application>
  <PresentationFormat>Custom</PresentationFormat>
  <Paragraphs>39</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PC</cp:lastModifiedBy>
  <cp:revision>1072</cp:revision>
  <dcterms:created xsi:type="dcterms:W3CDTF">2008-09-09T22:52:10Z</dcterms:created>
  <dcterms:modified xsi:type="dcterms:W3CDTF">2025-02-08T02:02:16Z</dcterms:modified>
</cp:coreProperties>
</file>