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698" r:id="rId2"/>
    <p:sldId id="699" r:id="rId3"/>
    <p:sldId id="323" r:id="rId4"/>
    <p:sldId id="696" r:id="rId5"/>
    <p:sldId id="697" r:id="rId6"/>
    <p:sldId id="700" r:id="rId7"/>
    <p:sldId id="707" r:id="rId8"/>
    <p:sldId id="708" r:id="rId9"/>
    <p:sldId id="709" r:id="rId10"/>
    <p:sldId id="711" r:id="rId11"/>
    <p:sldId id="712" r:id="rId12"/>
    <p:sldId id="713" r:id="rId13"/>
    <p:sldId id="714" r:id="rId14"/>
    <p:sldId id="705" r:id="rId15"/>
    <p:sldId id="7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5" autoAdjust="0"/>
    <p:restoredTop sz="93440"/>
  </p:normalViewPr>
  <p:slideViewPr>
    <p:cSldViewPr snapToGrid="0">
      <p:cViewPr varScale="1">
        <p:scale>
          <a:sx n="42" d="100"/>
          <a:sy n="42" d="100"/>
        </p:scale>
        <p:origin x="1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3C4D0-BDFA-1C48-87D4-F7CF2AC8A3F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DD891-72BE-C449-A8FB-17858B2F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9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8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FB60-DC2A-F2FB-CE6C-B125C99D4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8449E-D039-959D-9A3B-FC5DE8F36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8E9BF-6AEB-EA9C-3E9F-50A7DE3C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60A-8737-E246-AAF2-FE6248992D7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27C52-0932-8EEC-72DC-1038F0D1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D4027-BC11-9844-8F63-CCDB68A9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A6C-EC57-A34E-BFA4-2DA0380E2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2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0DBE-E2EB-EEAA-6C10-1CE81A46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6C732-567A-C2CE-DF60-7EE304CA7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CD56E-7503-AE47-04D0-551DC21C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60A-8737-E246-AAF2-FE6248992D7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492A3-E99F-8301-25F0-17DBFDFB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A0104-330A-5227-60E1-A5AB2AD3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A6C-EC57-A34E-BFA4-2DA0380E2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BC3F99-C4C2-E33D-7F2A-97CE55103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67E4A-E1A7-25C1-EE9D-1C4E9D7AD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06847-FF81-CDCA-C2D3-98B86DB2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60A-8737-E246-AAF2-FE6248992D7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F090D-DE47-C9BE-987B-360558E1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2AAE-F814-6A3D-426A-0152352B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A6C-EC57-A34E-BFA4-2DA0380E2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6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5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550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DE74-1CC9-4B22-E3A5-5884E8AC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A6CB-AA85-8C2E-914B-26B992189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4CDA9-8F80-DD18-8730-367C815E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60A-8737-E246-AAF2-FE6248992D7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ECB17-CC87-5896-D1F8-83AF4A3F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C97D8-9659-8F13-CFF0-A54CCBD3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A6C-EC57-A34E-BFA4-2DA0380E2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C9B5-EE9B-6B88-7083-522FD201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1C303-9728-6C26-326A-285FAF976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E3F3-5FBC-B015-C955-84D9D2DD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60A-8737-E246-AAF2-FE6248992D7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68EA7-0614-6FDA-C12D-176F0A1A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5143A-05DE-6EF5-3A91-95B7AA2B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A6C-EC57-A34E-BFA4-2DA0380E2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A861-802B-746F-1E46-8E97B2F5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E2F6-4106-0166-6E4D-0E183BF69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D5822-C169-D862-BA74-C5F228F4F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861FF-176A-2923-D6D3-00B8231F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60A-8737-E246-AAF2-FE6248992D7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03EFB-5120-0A76-5728-35189986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A69B3-C46E-0882-829E-56929C42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A6C-EC57-A34E-BFA4-2DA0380E2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1AD13-DB55-08FE-3AD8-E75FECF3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32632-3D33-FD7E-D0DC-48DE661C1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E1FE5-8DE2-45AB-8126-DE2589D04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BFAE4-FEDE-9302-E1C6-543A9F2BB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281DD7-CBC3-DA0C-D72D-F8664257C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F7F8B-6646-8D2C-0334-85E54AA5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60A-8737-E246-AAF2-FE6248992D7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E07585-D7A0-E0B8-89A2-8804A198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1B205-426D-1B65-5562-5F75ED3F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A6C-EC57-A34E-BFA4-2DA0380E2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3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BBE1-F08D-D667-646A-0B1E0992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B0CE1-8F56-19A2-E45C-8E111D32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60A-8737-E246-AAF2-FE6248992D7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C8CF8-4326-EC87-08F7-1AF4C3BB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5014F-933D-D607-3694-73BBD2A3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A6C-EC57-A34E-BFA4-2DA0380E2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6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6E400-D841-805F-2848-6CD4C9AB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60A-8737-E246-AAF2-FE6248992D7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A850C-6E93-6959-66C5-8ADD6923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8DB62-5FC8-CB00-1BB9-369C210C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A6C-EC57-A34E-BFA4-2DA0380E2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6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0EBB-631D-1F6F-29A3-DB2480FF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1BED5-70F7-4682-328B-7566774C7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92090-ED1F-9E72-F642-E302CA44E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F9B29-FF6C-C5CB-A3FF-C07E9F33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60A-8737-E246-AAF2-FE6248992D7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28383-108B-0784-17AE-4A00CA6B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0AE9B-D62A-EDA8-293B-2C32AD74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A6C-EC57-A34E-BFA4-2DA0380E2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B242-EBA6-4BA5-9E20-B9027184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CD453-536C-FA08-D7E4-14E20C942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5FF67-6081-F312-8593-BCBD53B05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65942-E2F8-1F28-2937-A8256B04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660A-8737-E246-AAF2-FE6248992D7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17275-ABFC-4B97-EE75-99052F76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01533-271E-A77D-EEF4-53BFCDF7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A6C-EC57-A34E-BFA4-2DA0380E2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2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9FF4F-4D74-5F79-8F92-4BAE62C5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C3143-8FC4-C81C-2E1F-7081F94F7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15B0-1F88-09F7-B1D1-F908506C6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02660A-8737-E246-AAF2-FE6248992D7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54C9B-D2D4-74FD-7837-3E9FE770D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68CD6-68C3-33E0-1357-83F0D0471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C86A6C-EC57-A34E-BFA4-2DA0380E2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1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8.GIF"/><Relationship Id="rId5" Type="http://schemas.openxmlformats.org/officeDocument/2006/relationships/image" Target="../media/image4.gif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8.GIF"/><Relationship Id="rId5" Type="http://schemas.openxmlformats.org/officeDocument/2006/relationships/image" Target="../media/image4.gif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8.GIF"/><Relationship Id="rId5" Type="http://schemas.openxmlformats.org/officeDocument/2006/relationships/image" Target="../media/image4.gif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38400" y="1447800"/>
            <a:ext cx="7391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 sz="36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4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2" y="0"/>
            <a:ext cx="12296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616526" y="3218384"/>
            <a:ext cx="977428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TOÁN - LỚP 3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62: GAM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+mj-lt"/>
                <a:cs typeface="Times New Roman" panose="02020603050405020304" pitchFamily="18" charset="0"/>
              </a:rPr>
              <a:t>Giáo viên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: Nguyễn Thị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Hồng</a:t>
            </a:r>
            <a:endParaRPr lang="en-US" altLang="en-US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471748" y="40945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NGÔ QUYỀN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KHUYẾN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9799" y="1671373"/>
            <a:ext cx="10111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 CÁC THẦY, CÔ GIÁO VỀ DỰ TIẾT HỌC </a:t>
            </a:r>
          </a:p>
        </p:txBody>
      </p:sp>
    </p:spTree>
    <p:extLst>
      <p:ext uri="{BB962C8B-B14F-4D97-AF65-F5344CB8AC3E}">
        <p14:creationId xmlns:p14="http://schemas.microsoft.com/office/powerpoint/2010/main" val="142062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565" y="207296"/>
            <a:ext cx="94162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0892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81394" y="1284514"/>
            <a:ext cx="3605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9026" y="1022904"/>
            <a:ext cx="2437864" cy="11737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707527-0F93-6213-1A5C-93977FA465E8}"/>
              </a:ext>
            </a:extLst>
          </p:cNvPr>
          <p:cNvSpPr txBox="1"/>
          <p:nvPr/>
        </p:nvSpPr>
        <p:spPr>
          <a:xfrm>
            <a:off x="4067471" y="1994072"/>
            <a:ext cx="6075013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kg = 1 000 g; 1 000 g = 1 kg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501" t="3618" r="2331" b="1973"/>
          <a:stretch/>
        </p:blipFill>
        <p:spPr>
          <a:xfrm>
            <a:off x="4067471" y="3688516"/>
            <a:ext cx="6295729" cy="3059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34841" y="4997361"/>
            <a:ext cx="2207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7200" b="1" dirty="0">
                <a:solidFill>
                  <a:schemeClr val="bg1"/>
                </a:solidFill>
                <a:latin typeface="HP001 5 hàng" panose="020B0603050302020204" pitchFamily="34" charset="0"/>
                <a:cs typeface="HP001 5H" panose="020B0603050302020204" pitchFamily="34" charset="-12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5549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565" y="207296"/>
            <a:ext cx="9416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0892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81394" y="1284514"/>
            <a:ext cx="36050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9026" y="1269686"/>
            <a:ext cx="1925305" cy="9269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707527-0F93-6213-1A5C-93977FA465E8}"/>
              </a:ext>
            </a:extLst>
          </p:cNvPr>
          <p:cNvSpPr txBox="1"/>
          <p:nvPr/>
        </p:nvSpPr>
        <p:spPr>
          <a:xfrm>
            <a:off x="7262616" y="1930845"/>
            <a:ext cx="469815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endParaRPr 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kg = 1 000 g; 1 000 g = 1 kg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34841" y="4997361"/>
            <a:ext cx="2207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7200" b="1" dirty="0">
                <a:solidFill>
                  <a:schemeClr val="bg1"/>
                </a:solidFill>
                <a:latin typeface="HP001 5 hàng" panose="020B0603050302020204" pitchFamily="34" charset="0"/>
                <a:cs typeface="HP001 5H" panose="020B0603050302020204" pitchFamily="34" charset="-122"/>
              </a:rPr>
              <a:t>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AFD16E-A82A-AFD2-67B2-61039B07D1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662" t="8848" r="6051" b="11104"/>
          <a:stretch/>
        </p:blipFill>
        <p:spPr>
          <a:xfrm>
            <a:off x="1397876" y="2249215"/>
            <a:ext cx="1986455" cy="880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C03E7B-842E-998D-2EEF-CFC93E2E54DC}"/>
              </a:ext>
            </a:extLst>
          </p:cNvPr>
          <p:cNvSpPr txBox="1"/>
          <p:nvPr/>
        </p:nvSpPr>
        <p:spPr>
          <a:xfrm>
            <a:off x="72635" y="422739"/>
            <a:ext cx="133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S/T87</a:t>
            </a:r>
            <a:endParaRPr 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0277" y="3376806"/>
            <a:ext cx="2780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1/87: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7" grpId="0"/>
      <p:bldP spid="17" grpId="1"/>
      <p:bldP spid="11" grpId="0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086D6B-F11A-1E5D-7B4E-43502623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815" y="616315"/>
            <a:ext cx="4932462" cy="2973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6E24B4-78EC-4B8B-368E-49B639BBA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2635" y="279390"/>
            <a:ext cx="4635203" cy="28280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707527-0F93-6213-1A5C-93977FA465E8}"/>
              </a:ext>
            </a:extLst>
          </p:cNvPr>
          <p:cNvSpPr txBox="1"/>
          <p:nvPr/>
        </p:nvSpPr>
        <p:spPr>
          <a:xfrm>
            <a:off x="9743057" y="2501139"/>
            <a:ext cx="67269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707527-0F93-6213-1A5C-93977FA465E8}"/>
              </a:ext>
            </a:extLst>
          </p:cNvPr>
          <p:cNvSpPr txBox="1"/>
          <p:nvPr/>
        </p:nvSpPr>
        <p:spPr>
          <a:xfrm>
            <a:off x="4790027" y="2803013"/>
            <a:ext cx="67269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E462C4-D8CB-628F-DD93-5C6D79FABB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4008" y="4085064"/>
            <a:ext cx="4809729" cy="25504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CF3FE80-F88B-7923-11EF-6D90E71C690C}"/>
              </a:ext>
            </a:extLst>
          </p:cNvPr>
          <p:cNvGrpSpPr/>
          <p:nvPr/>
        </p:nvGrpSpPr>
        <p:grpSpPr>
          <a:xfrm>
            <a:off x="4621683" y="5990899"/>
            <a:ext cx="830069" cy="613039"/>
            <a:chOff x="8284177" y="1063144"/>
            <a:chExt cx="901485" cy="68229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id="{8826A8FC-2A70-F479-7941-926E94AB3111}"/>
                </a:ext>
              </a:extLst>
            </p:cNvPr>
            <p:cNvSpPr/>
            <p:nvPr/>
          </p:nvSpPr>
          <p:spPr>
            <a:xfrm>
              <a:off x="8406336" y="1063144"/>
              <a:ext cx="657168" cy="6571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Rectangle: Rounded Corners 19">
              <a:extLst>
                <a:ext uri="{FF2B5EF4-FFF2-40B4-BE49-F238E27FC236}">
                  <a16:creationId xmlns:a16="http://schemas.microsoft.com/office/drawing/2014/main" id="{6DA5A94A-1259-E002-24B0-68B95FDABF19}"/>
                </a:ext>
              </a:extLst>
            </p:cNvPr>
            <p:cNvSpPr/>
            <p:nvPr/>
          </p:nvSpPr>
          <p:spPr>
            <a:xfrm>
              <a:off x="8284177" y="1088271"/>
              <a:ext cx="901485" cy="65716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40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F3DF6CA-06EC-9A87-7817-42A265DF45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9487" y="3698564"/>
            <a:ext cx="4667047" cy="2610142"/>
          </a:xfrm>
          <a:prstGeom prst="rect">
            <a:avLst/>
          </a:prstGeom>
        </p:spPr>
      </p:pic>
      <p:sp>
        <p:nvSpPr>
          <p:cNvPr id="30" name="Rectangle: Rounded Corners 19">
            <a:extLst>
              <a:ext uri="{FF2B5EF4-FFF2-40B4-BE49-F238E27FC236}">
                <a16:creationId xmlns:a16="http://schemas.microsoft.com/office/drawing/2014/main" id="{6DA5A94A-1259-E002-24B0-68B95FDABF19}"/>
              </a:ext>
            </a:extLst>
          </p:cNvPr>
          <p:cNvSpPr/>
          <p:nvPr/>
        </p:nvSpPr>
        <p:spPr>
          <a:xfrm>
            <a:off x="9431413" y="5700266"/>
            <a:ext cx="1037430" cy="4761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369887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565" y="207296"/>
            <a:ext cx="9416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0892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81394" y="1284514"/>
            <a:ext cx="36050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9026" y="1269686"/>
            <a:ext cx="1925305" cy="9269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707527-0F93-6213-1A5C-93977FA465E8}"/>
              </a:ext>
            </a:extLst>
          </p:cNvPr>
          <p:cNvSpPr txBox="1"/>
          <p:nvPr/>
        </p:nvSpPr>
        <p:spPr>
          <a:xfrm>
            <a:off x="7262616" y="1930845"/>
            <a:ext cx="469815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endParaRPr 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kg = 1 000 g; 1 000 g = 1 kg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34841" y="4997361"/>
            <a:ext cx="2207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7200" b="1" dirty="0">
                <a:solidFill>
                  <a:schemeClr val="bg1"/>
                </a:solidFill>
                <a:latin typeface="HP001 5 hàng" panose="020B0603050302020204" pitchFamily="34" charset="0"/>
                <a:cs typeface="HP001 5H" panose="020B0603050302020204" pitchFamily="34" charset="-122"/>
              </a:rPr>
              <a:t>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AFD16E-A82A-AFD2-67B2-61039B07D1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662" t="8848" r="6051" b="11104"/>
          <a:stretch/>
        </p:blipFill>
        <p:spPr>
          <a:xfrm>
            <a:off x="1397876" y="2249215"/>
            <a:ext cx="1986455" cy="880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C03E7B-842E-998D-2EEF-CFC93E2E54DC}"/>
              </a:ext>
            </a:extLst>
          </p:cNvPr>
          <p:cNvSpPr txBox="1"/>
          <p:nvPr/>
        </p:nvSpPr>
        <p:spPr>
          <a:xfrm>
            <a:off x="72635" y="422739"/>
            <a:ext cx="133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S/T87</a:t>
            </a:r>
            <a:endParaRPr 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0277" y="3376806"/>
            <a:ext cx="2780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1/87: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0277" y="3996566"/>
            <a:ext cx="2780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2/88: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2BCBE9-A212-4AFE-9BC4-98F30682E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40"/>
          <a:stretch/>
        </p:blipFill>
        <p:spPr>
          <a:xfrm>
            <a:off x="1535092" y="4502078"/>
            <a:ext cx="2091193" cy="990565"/>
          </a:xfrm>
        </p:spPr>
      </p:pic>
      <p:sp>
        <p:nvSpPr>
          <p:cNvPr id="19" name="TextBox 18"/>
          <p:cNvSpPr txBox="1"/>
          <p:nvPr/>
        </p:nvSpPr>
        <p:spPr>
          <a:xfrm>
            <a:off x="1626599" y="5645790"/>
            <a:ext cx="5418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1/88: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87860" y="6231932"/>
            <a:ext cx="1060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2/88: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7" grpId="0"/>
      <p:bldP spid="17" grpId="1"/>
      <p:bldP spid="14" grpId="0"/>
      <p:bldP spid="15" grpId="0"/>
      <p:bldP spid="15" grpId="1"/>
      <p:bldP spid="19" grpId="0"/>
      <p:bldP spid="19" grpId="1"/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 descr="&quot;&quot;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209676" y="0"/>
            <a:ext cx="9772650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30">
              <a:defRPr/>
            </a:pP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20" b="2263"/>
          <a:stretch>
            <a:fillRect/>
          </a:stretch>
        </p:blipFill>
        <p:spPr>
          <a:xfrm>
            <a:off x="2948683" y="-547190"/>
            <a:ext cx="8033041" cy="5942365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100" name="TextBox 5"/>
          <p:cNvSpPr txBox="1"/>
          <p:nvPr/>
        </p:nvSpPr>
        <p:spPr>
          <a:xfrm>
            <a:off x="2448377" y="4756789"/>
            <a:ext cx="7533861" cy="9131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None/>
            </a:pPr>
            <a:r>
              <a:rPr lang="en-US" altLang="en-US" sz="533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SỨC ĐỒNG ĐỘI</a:t>
            </a:r>
          </a:p>
        </p:txBody>
      </p:sp>
    </p:spTree>
    <p:extLst>
      <p:ext uri="{BB962C8B-B14F-4D97-AF65-F5344CB8AC3E}">
        <p14:creationId xmlns:p14="http://schemas.microsoft.com/office/powerpoint/2010/main" val="223829244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38400" y="1447800"/>
            <a:ext cx="7391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 sz="36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4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2" y="0"/>
            <a:ext cx="12296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9799" y="1776432"/>
            <a:ext cx="10111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5400" b="1" i="1" dirty="0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5400" b="1" i="1" dirty="0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b="1" i="1" dirty="0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5400" b="1" i="1" dirty="0">
              <a:solidFill>
                <a:srgbClr val="4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 err="1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i="1" dirty="0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i="1" dirty="0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i="1" dirty="0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i="1" dirty="0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i="1" dirty="0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i="1" dirty="0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i="1" dirty="0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dirty="0">
                <a:solidFill>
                  <a:srgbClr val="4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197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13047-4591-9F06-E5C2-7732976E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29" y="1190850"/>
            <a:ext cx="11944743" cy="2262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A345D-A396-4611-7721-D83922AA6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831" y="3686780"/>
            <a:ext cx="3788341" cy="23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7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an30">
            <a:extLst>
              <a:ext uri="{FF2B5EF4-FFF2-40B4-BE49-F238E27FC236}">
                <a16:creationId xmlns:a16="http://schemas.microsoft.com/office/drawing/2014/main" id="{AF137A2A-33B3-B77A-8437-988AB4DF86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6" y="123710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68">
            <a:hlinkClick r:id="rId6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A77B720-D184-4529-FA75-D3CDE95C1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70" y="1646033"/>
            <a:ext cx="11618686" cy="504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6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 - li - mét </a:t>
            </a:r>
            <a:r>
              <a:rPr lang="nl-NL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nl-NL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3109" name="Picture 98" descr="star_tip_md_wht">
            <a:extLst>
              <a:ext uri="{FF2B5EF4-FFF2-40B4-BE49-F238E27FC236}">
                <a16:creationId xmlns:a16="http://schemas.microsoft.com/office/drawing/2014/main" id="{103BD2B4-0B16-5BD2-1EFA-EB62C5DE6E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28D5B4-0389-E30C-0D0E-A9CC25534007}"/>
              </a:ext>
            </a:extLst>
          </p:cNvPr>
          <p:cNvSpPr txBox="1"/>
          <p:nvPr/>
        </p:nvSpPr>
        <p:spPr>
          <a:xfrm>
            <a:off x="2298700" y="178737"/>
            <a:ext cx="7478227" cy="1207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R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U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N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G</a:t>
            </a:r>
            <a:r>
              <a:rPr kumimoji="0" lang="en-US" sz="54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 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C</a:t>
            </a:r>
            <a:r>
              <a:rPr kumimoji="0" lang="en-US" sz="54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H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U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Ô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N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G</a:t>
            </a:r>
            <a:r>
              <a:rPr kumimoji="0" lang="en-US" sz="54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 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V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À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N</a:t>
            </a:r>
            <a:r>
              <a:rPr kumimoji="0" lang="en-US" sz="54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G</a:t>
            </a:r>
          </a:p>
        </p:txBody>
      </p:sp>
      <p:pic>
        <p:nvPicPr>
          <p:cNvPr id="58" name="Picture 10" descr="ani32">
            <a:extLst>
              <a:ext uri="{FF2B5EF4-FFF2-40B4-BE49-F238E27FC236}">
                <a16:creationId xmlns:a16="http://schemas.microsoft.com/office/drawing/2014/main" id="{64DCB85C-E3C3-5887-17DF-ABAC4FCE75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1396" y="6019801"/>
            <a:ext cx="805070" cy="76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" name="Picture 15" descr="people008">
            <a:extLst>
              <a:ext uri="{FF2B5EF4-FFF2-40B4-BE49-F238E27FC236}">
                <a16:creationId xmlns:a16="http://schemas.microsoft.com/office/drawing/2014/main" id="{6E2DCD57-4DE2-15E3-F979-B2D3E17C8D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871" y="5674364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Picture1">
            <a:extLst>
              <a:ext uri="{FF2B5EF4-FFF2-40B4-BE49-F238E27FC236}">
                <a16:creationId xmlns:a16="http://schemas.microsoft.com/office/drawing/2014/main" id="{D7D48DF5-76EF-348C-C53E-DEE1C19D8421}"/>
              </a:ext>
            </a:extLst>
          </p:cNvPr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05839" y="1431408"/>
            <a:ext cx="12503887" cy="12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36">
            <a:extLst>
              <a:ext uri="{FF2B5EF4-FFF2-40B4-BE49-F238E27FC236}">
                <a16:creationId xmlns:a16="http://schemas.microsoft.com/office/drawing/2014/main" id="{C326D99E-0E2F-0174-D4D5-44FC67DBB0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58544" y="342515"/>
            <a:ext cx="455343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0</a:t>
            </a:r>
          </a:p>
        </p:txBody>
      </p:sp>
      <p:sp>
        <p:nvSpPr>
          <p:cNvPr id="9" name="WordArt 37">
            <a:extLst>
              <a:ext uri="{FF2B5EF4-FFF2-40B4-BE49-F238E27FC236}">
                <a16:creationId xmlns:a16="http://schemas.microsoft.com/office/drawing/2014/main" id="{2FA0F124-A46E-1C41-6791-4B46719733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1</a:t>
            </a:r>
          </a:p>
        </p:txBody>
      </p:sp>
      <p:sp>
        <p:nvSpPr>
          <p:cNvPr id="10" name="WordArt 38">
            <a:extLst>
              <a:ext uri="{FF2B5EF4-FFF2-40B4-BE49-F238E27FC236}">
                <a16:creationId xmlns:a16="http://schemas.microsoft.com/office/drawing/2014/main" id="{D840CAF2-6B43-CE2E-C200-A1CEADD283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61566"/>
            <a:ext cx="45534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2</a:t>
            </a:r>
          </a:p>
        </p:txBody>
      </p:sp>
      <p:sp>
        <p:nvSpPr>
          <p:cNvPr id="11" name="WordArt 39">
            <a:extLst>
              <a:ext uri="{FF2B5EF4-FFF2-40B4-BE49-F238E27FC236}">
                <a16:creationId xmlns:a16="http://schemas.microsoft.com/office/drawing/2014/main" id="{FC8CF532-7C32-7732-999F-57B952860B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12" name="WordArt 40">
            <a:extLst>
              <a:ext uri="{FF2B5EF4-FFF2-40B4-BE49-F238E27FC236}">
                <a16:creationId xmlns:a16="http://schemas.microsoft.com/office/drawing/2014/main" id="{95877BC4-F09C-A320-FFBD-6E8A46C3F8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4</a:t>
            </a:r>
          </a:p>
        </p:txBody>
      </p:sp>
      <p:sp>
        <p:nvSpPr>
          <p:cNvPr id="13" name="WordArt 41">
            <a:extLst>
              <a:ext uri="{FF2B5EF4-FFF2-40B4-BE49-F238E27FC236}">
                <a16:creationId xmlns:a16="http://schemas.microsoft.com/office/drawing/2014/main" id="{0CA5995B-5CD1-F29F-09DE-98E5564E68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58544" y="342515"/>
            <a:ext cx="455343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5</a:t>
            </a:r>
          </a:p>
        </p:txBody>
      </p:sp>
      <p:sp>
        <p:nvSpPr>
          <p:cNvPr id="14" name="WordArt 42">
            <a:extLst>
              <a:ext uri="{FF2B5EF4-FFF2-40B4-BE49-F238E27FC236}">
                <a16:creationId xmlns:a16="http://schemas.microsoft.com/office/drawing/2014/main" id="{9EE7BEC2-53B7-38A4-1356-758BA62BD5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6</a:t>
            </a:r>
          </a:p>
        </p:txBody>
      </p:sp>
      <p:sp>
        <p:nvSpPr>
          <p:cNvPr id="15" name="WordArt 43">
            <a:extLst>
              <a:ext uri="{FF2B5EF4-FFF2-40B4-BE49-F238E27FC236}">
                <a16:creationId xmlns:a16="http://schemas.microsoft.com/office/drawing/2014/main" id="{7B19F61A-0309-9693-CA32-277258ACFA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7</a:t>
            </a:r>
          </a:p>
        </p:txBody>
      </p:sp>
      <p:sp>
        <p:nvSpPr>
          <p:cNvPr id="16" name="WordArt 44">
            <a:extLst>
              <a:ext uri="{FF2B5EF4-FFF2-40B4-BE49-F238E27FC236}">
                <a16:creationId xmlns:a16="http://schemas.microsoft.com/office/drawing/2014/main" id="{515C0F0D-BF78-5C3E-B6EE-81088FBF75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34744" y="342515"/>
            <a:ext cx="455343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8</a:t>
            </a:r>
          </a:p>
        </p:txBody>
      </p:sp>
      <p:sp>
        <p:nvSpPr>
          <p:cNvPr id="17" name="WordArt 45">
            <a:extLst>
              <a:ext uri="{FF2B5EF4-FFF2-40B4-BE49-F238E27FC236}">
                <a16:creationId xmlns:a16="http://schemas.microsoft.com/office/drawing/2014/main" id="{A9017B91-D53B-92BA-6E89-71FBD8BAA3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3795" y="361566"/>
            <a:ext cx="45534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9</a:t>
            </a:r>
          </a:p>
        </p:txBody>
      </p:sp>
      <p:sp>
        <p:nvSpPr>
          <p:cNvPr id="18" name="WordArt 46">
            <a:extLst>
              <a:ext uri="{FF2B5EF4-FFF2-40B4-BE49-F238E27FC236}">
                <a16:creationId xmlns:a16="http://schemas.microsoft.com/office/drawing/2014/main" id="{945F4813-D32A-6EF5-F4DD-0A5AAE02B6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39496" y="361566"/>
            <a:ext cx="5334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10</a:t>
            </a:r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27980B94-F67D-6EAF-7923-7F92AAB74240}"/>
              </a:ext>
            </a:extLst>
          </p:cNvPr>
          <p:cNvGrpSpPr/>
          <p:nvPr/>
        </p:nvGrpSpPr>
        <p:grpSpPr bwMode="auto">
          <a:xfrm>
            <a:off x="5643733" y="5486400"/>
            <a:ext cx="1371600" cy="1371600"/>
            <a:chOff x="4320" y="2928"/>
            <a:chExt cx="1104" cy="1104"/>
          </a:xfrm>
        </p:grpSpPr>
        <p:sp>
          <p:nvSpPr>
            <p:cNvPr id="20" name="AutoShape 34">
              <a:extLst>
                <a:ext uri="{FF2B5EF4-FFF2-40B4-BE49-F238E27FC236}">
                  <a16:creationId xmlns:a16="http://schemas.microsoft.com/office/drawing/2014/main" id="{CFDDE1E4-D36B-25B2-651E-4F80E90A4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lIns="91440" tIns="45720" rIns="91440" bIns="45720" anchor="ctr"/>
            <a:lstStyle/>
            <a:p>
              <a:pPr algn="ctr" defTabSz="685800"/>
              <a:endParaRPr lang="vi-VN" altLang="en-US" sz="60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1" name="WordArt 35">
              <a:extLst>
                <a:ext uri="{FF2B5EF4-FFF2-40B4-BE49-F238E27FC236}">
                  <a16:creationId xmlns:a16="http://schemas.microsoft.com/office/drawing/2014/main" id="{87DD8BC2-B20F-51E4-69E1-C971E606371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735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22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7141590C-1AC5-2554-343A-9A829925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86" y="4170698"/>
            <a:ext cx="829340" cy="82327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3600" b="1" dirty="0">
              <a:solidFill>
                <a:srgbClr val="FFFF66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an30">
            <a:extLst>
              <a:ext uri="{FF2B5EF4-FFF2-40B4-BE49-F238E27FC236}">
                <a16:creationId xmlns:a16="http://schemas.microsoft.com/office/drawing/2014/main" id="{AF137A2A-33B3-B77A-8437-988AB4DF86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6" y="123710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68">
            <a:hlinkClick r:id="rId6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A77B720-D184-4529-FA75-D3CDE95C1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70" y="1646033"/>
            <a:ext cx="11618686" cy="438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6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 - li - mét </a:t>
            </a:r>
            <a:r>
              <a:rPr lang="nl-NL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742950" indent="-742950" eaLnBrk="1" hangingPunct="1">
              <a:spcBef>
                <a:spcPct val="50000"/>
              </a:spcBef>
              <a:buAutoNum type="alphaUcPeriod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  <a:p>
            <a:pPr marL="742950" indent="-742950" eaLnBrk="1" hangingPunct="1">
              <a:spcBef>
                <a:spcPct val="50000"/>
              </a:spcBef>
              <a:buAutoNum type="alphaUcPeriod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marL="742950" indent="-742950" eaLnBrk="1" hangingPunct="1">
              <a:spcBef>
                <a:spcPct val="50000"/>
              </a:spcBef>
              <a:buAutoNum type="alphaUcPeriod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742950" indent="-742950" eaLnBrk="1" hangingPunct="1">
              <a:spcBef>
                <a:spcPct val="50000"/>
              </a:spcBef>
              <a:buAutoNum type="alphaUcPeriod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3109" name="Picture 98" descr="star_tip_md_wht">
            <a:extLst>
              <a:ext uri="{FF2B5EF4-FFF2-40B4-BE49-F238E27FC236}">
                <a16:creationId xmlns:a16="http://schemas.microsoft.com/office/drawing/2014/main" id="{103BD2B4-0B16-5BD2-1EFA-EB62C5DE6E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28D5B4-0389-E30C-0D0E-A9CC25534007}"/>
              </a:ext>
            </a:extLst>
          </p:cNvPr>
          <p:cNvSpPr txBox="1"/>
          <p:nvPr/>
        </p:nvSpPr>
        <p:spPr>
          <a:xfrm>
            <a:off x="2298700" y="178737"/>
            <a:ext cx="7478227" cy="1207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R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U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N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G</a:t>
            </a:r>
            <a:r>
              <a:rPr kumimoji="0" lang="en-US" sz="54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 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C</a:t>
            </a:r>
            <a:r>
              <a:rPr kumimoji="0" lang="en-US" sz="54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H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U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Ô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N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G</a:t>
            </a:r>
            <a:r>
              <a:rPr kumimoji="0" lang="en-US" sz="54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 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V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À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N</a:t>
            </a:r>
            <a:r>
              <a:rPr kumimoji="0" lang="en-US" sz="54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G</a:t>
            </a:r>
          </a:p>
        </p:txBody>
      </p:sp>
      <p:pic>
        <p:nvPicPr>
          <p:cNvPr id="58" name="Picture 10" descr="ani32">
            <a:extLst>
              <a:ext uri="{FF2B5EF4-FFF2-40B4-BE49-F238E27FC236}">
                <a16:creationId xmlns:a16="http://schemas.microsoft.com/office/drawing/2014/main" id="{64DCB85C-E3C3-5887-17DF-ABAC4FCE75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1396" y="6019801"/>
            <a:ext cx="805070" cy="76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" name="Picture 15" descr="people008">
            <a:extLst>
              <a:ext uri="{FF2B5EF4-FFF2-40B4-BE49-F238E27FC236}">
                <a16:creationId xmlns:a16="http://schemas.microsoft.com/office/drawing/2014/main" id="{6E2DCD57-4DE2-15E3-F979-B2D3E17C8D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871" y="5674364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Picture1">
            <a:extLst>
              <a:ext uri="{FF2B5EF4-FFF2-40B4-BE49-F238E27FC236}">
                <a16:creationId xmlns:a16="http://schemas.microsoft.com/office/drawing/2014/main" id="{D7D48DF5-76EF-348C-C53E-DEE1C19D8421}"/>
              </a:ext>
            </a:extLst>
          </p:cNvPr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05839" y="1431408"/>
            <a:ext cx="12503887" cy="12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36">
            <a:extLst>
              <a:ext uri="{FF2B5EF4-FFF2-40B4-BE49-F238E27FC236}">
                <a16:creationId xmlns:a16="http://schemas.microsoft.com/office/drawing/2014/main" id="{C326D99E-0E2F-0174-D4D5-44FC67DBB0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58544" y="342515"/>
            <a:ext cx="455343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0</a:t>
            </a:r>
          </a:p>
        </p:txBody>
      </p:sp>
      <p:sp>
        <p:nvSpPr>
          <p:cNvPr id="9" name="WordArt 37">
            <a:extLst>
              <a:ext uri="{FF2B5EF4-FFF2-40B4-BE49-F238E27FC236}">
                <a16:creationId xmlns:a16="http://schemas.microsoft.com/office/drawing/2014/main" id="{2FA0F124-A46E-1C41-6791-4B46719733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1</a:t>
            </a:r>
          </a:p>
        </p:txBody>
      </p:sp>
      <p:sp>
        <p:nvSpPr>
          <p:cNvPr id="10" name="WordArt 38">
            <a:extLst>
              <a:ext uri="{FF2B5EF4-FFF2-40B4-BE49-F238E27FC236}">
                <a16:creationId xmlns:a16="http://schemas.microsoft.com/office/drawing/2014/main" id="{D840CAF2-6B43-CE2E-C200-A1CEADD283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61566"/>
            <a:ext cx="45534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2</a:t>
            </a:r>
          </a:p>
        </p:txBody>
      </p:sp>
      <p:sp>
        <p:nvSpPr>
          <p:cNvPr id="11" name="WordArt 39">
            <a:extLst>
              <a:ext uri="{FF2B5EF4-FFF2-40B4-BE49-F238E27FC236}">
                <a16:creationId xmlns:a16="http://schemas.microsoft.com/office/drawing/2014/main" id="{FC8CF532-7C32-7732-999F-57B952860B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12" name="WordArt 40">
            <a:extLst>
              <a:ext uri="{FF2B5EF4-FFF2-40B4-BE49-F238E27FC236}">
                <a16:creationId xmlns:a16="http://schemas.microsoft.com/office/drawing/2014/main" id="{95877BC4-F09C-A320-FFBD-6E8A46C3F8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4</a:t>
            </a:r>
          </a:p>
        </p:txBody>
      </p:sp>
      <p:sp>
        <p:nvSpPr>
          <p:cNvPr id="13" name="WordArt 41">
            <a:extLst>
              <a:ext uri="{FF2B5EF4-FFF2-40B4-BE49-F238E27FC236}">
                <a16:creationId xmlns:a16="http://schemas.microsoft.com/office/drawing/2014/main" id="{0CA5995B-5CD1-F29F-09DE-98E5564E68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58544" y="342515"/>
            <a:ext cx="455343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5</a:t>
            </a:r>
          </a:p>
        </p:txBody>
      </p:sp>
      <p:sp>
        <p:nvSpPr>
          <p:cNvPr id="14" name="WordArt 42">
            <a:extLst>
              <a:ext uri="{FF2B5EF4-FFF2-40B4-BE49-F238E27FC236}">
                <a16:creationId xmlns:a16="http://schemas.microsoft.com/office/drawing/2014/main" id="{9EE7BEC2-53B7-38A4-1356-758BA62BD5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6</a:t>
            </a:r>
          </a:p>
        </p:txBody>
      </p:sp>
      <p:sp>
        <p:nvSpPr>
          <p:cNvPr id="15" name="WordArt 43">
            <a:extLst>
              <a:ext uri="{FF2B5EF4-FFF2-40B4-BE49-F238E27FC236}">
                <a16:creationId xmlns:a16="http://schemas.microsoft.com/office/drawing/2014/main" id="{7B19F61A-0309-9693-CA32-277258ACFA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7</a:t>
            </a:r>
          </a:p>
        </p:txBody>
      </p:sp>
      <p:sp>
        <p:nvSpPr>
          <p:cNvPr id="16" name="WordArt 44">
            <a:extLst>
              <a:ext uri="{FF2B5EF4-FFF2-40B4-BE49-F238E27FC236}">
                <a16:creationId xmlns:a16="http://schemas.microsoft.com/office/drawing/2014/main" id="{515C0F0D-BF78-5C3E-B6EE-81088FBF75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34744" y="342515"/>
            <a:ext cx="455343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8</a:t>
            </a:r>
          </a:p>
        </p:txBody>
      </p:sp>
      <p:sp>
        <p:nvSpPr>
          <p:cNvPr id="17" name="WordArt 45">
            <a:extLst>
              <a:ext uri="{FF2B5EF4-FFF2-40B4-BE49-F238E27FC236}">
                <a16:creationId xmlns:a16="http://schemas.microsoft.com/office/drawing/2014/main" id="{A9017B91-D53B-92BA-6E89-71FBD8BAA3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3795" y="361566"/>
            <a:ext cx="45534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9</a:t>
            </a:r>
          </a:p>
        </p:txBody>
      </p:sp>
      <p:sp>
        <p:nvSpPr>
          <p:cNvPr id="18" name="WordArt 46">
            <a:extLst>
              <a:ext uri="{FF2B5EF4-FFF2-40B4-BE49-F238E27FC236}">
                <a16:creationId xmlns:a16="http://schemas.microsoft.com/office/drawing/2014/main" id="{945F4813-D32A-6EF5-F4DD-0A5AAE02B6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39496" y="361566"/>
            <a:ext cx="5334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10</a:t>
            </a:r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27980B94-F67D-6EAF-7923-7F92AAB74240}"/>
              </a:ext>
            </a:extLst>
          </p:cNvPr>
          <p:cNvGrpSpPr/>
          <p:nvPr/>
        </p:nvGrpSpPr>
        <p:grpSpPr bwMode="auto">
          <a:xfrm>
            <a:off x="5643733" y="5486400"/>
            <a:ext cx="1371600" cy="1371600"/>
            <a:chOff x="4320" y="2928"/>
            <a:chExt cx="1104" cy="1104"/>
          </a:xfrm>
        </p:grpSpPr>
        <p:sp>
          <p:nvSpPr>
            <p:cNvPr id="20" name="AutoShape 34">
              <a:extLst>
                <a:ext uri="{FF2B5EF4-FFF2-40B4-BE49-F238E27FC236}">
                  <a16:creationId xmlns:a16="http://schemas.microsoft.com/office/drawing/2014/main" id="{CFDDE1E4-D36B-25B2-651E-4F80E90A4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lIns="91440" tIns="45720" rIns="91440" bIns="45720" anchor="ctr"/>
            <a:lstStyle/>
            <a:p>
              <a:pPr algn="ctr" defTabSz="685800"/>
              <a:endParaRPr lang="vi-VN" altLang="en-US" sz="60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1" name="WordArt 35">
              <a:extLst>
                <a:ext uri="{FF2B5EF4-FFF2-40B4-BE49-F238E27FC236}">
                  <a16:creationId xmlns:a16="http://schemas.microsoft.com/office/drawing/2014/main" id="{87DD8BC2-B20F-51E4-69E1-C971E606371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735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22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7141590C-1AC5-2554-343A-9A829925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86" y="3277089"/>
            <a:ext cx="829340" cy="82327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3600" b="1" dirty="0">
              <a:solidFill>
                <a:srgbClr val="FFFF66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32322"/>
      </p:ext>
    </p:extLst>
  </p:cSld>
  <p:clrMapOvr>
    <a:masterClrMapping/>
  </p:clrMapOvr>
  <p:transition spd="slow" advClick="0">
    <p:zoom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an30">
            <a:extLst>
              <a:ext uri="{FF2B5EF4-FFF2-40B4-BE49-F238E27FC236}">
                <a16:creationId xmlns:a16="http://schemas.microsoft.com/office/drawing/2014/main" id="{AF137A2A-33B3-B77A-8437-988AB4DF86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6" y="123710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68">
            <a:hlinkClick r:id="rId6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A77B720-D184-4529-FA75-D3CDE95C1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70" y="1646033"/>
            <a:ext cx="11618686" cy="44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6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Ki-</a:t>
            </a:r>
            <a:r>
              <a:rPr lang="nl-NL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</a:t>
            </a: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nl-NL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Là đơn vị đo khối lượng nhỏ nhất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3109" name="Picture 98" descr="star_tip_md_wht">
            <a:extLst>
              <a:ext uri="{FF2B5EF4-FFF2-40B4-BE49-F238E27FC236}">
                <a16:creationId xmlns:a16="http://schemas.microsoft.com/office/drawing/2014/main" id="{103BD2B4-0B16-5BD2-1EFA-EB62C5DE6E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28D5B4-0389-E30C-0D0E-A9CC25534007}"/>
              </a:ext>
            </a:extLst>
          </p:cNvPr>
          <p:cNvSpPr txBox="1"/>
          <p:nvPr/>
        </p:nvSpPr>
        <p:spPr>
          <a:xfrm>
            <a:off x="2206520" y="-205230"/>
            <a:ext cx="7478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R</a:t>
            </a: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U</a:t>
            </a: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N</a:t>
            </a: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G</a:t>
            </a:r>
            <a:r>
              <a:rPr kumimoji="0" lang="en-US" sz="40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 </a:t>
            </a: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C</a:t>
            </a:r>
            <a:r>
              <a:rPr kumimoji="0" lang="en-US" sz="40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H</a:t>
            </a: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U</a:t>
            </a: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Ô</a:t>
            </a: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N</a:t>
            </a: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G</a:t>
            </a:r>
            <a:r>
              <a:rPr kumimoji="0" lang="en-US" sz="40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 </a:t>
            </a: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V</a:t>
            </a: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À</a:t>
            </a: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N</a:t>
            </a:r>
            <a:r>
              <a:rPr kumimoji="0" lang="en-US" sz="4000" b="1" i="0" u="none" strike="noStrike" kern="120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HOSPHATE INLINE" panose="02000506050000020004" pitchFamily="2" charset="77"/>
                <a:cs typeface="PHOSPHATE INLINE" panose="02000506050000020004" pitchFamily="2" charset="77"/>
              </a:rPr>
              <a:t>G</a:t>
            </a:r>
            <a:endParaRPr lang="en-US" sz="3600" b="1" spc="50" noProof="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HOSPHATE INLINE" panose="02000506050000020004" pitchFamily="2" charset="77"/>
              <a:cs typeface="PHOSPHATE INLINE" panose="02000506050000020004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50" normalizeH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50" normalizeH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4000" b="1" i="0" u="none" strike="noStrike" kern="1200" cap="none" spc="50" normalizeH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4000" b="1" i="0" u="none" strike="noStrike" kern="1200" cap="none" spc="50" normalizeH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4000" b="1" i="0" u="none" strike="noStrike" kern="1200" cap="none" spc="50" normalizeH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4000" b="1" i="0" u="none" strike="noStrike" kern="1200" cap="none" spc="50" normalizeH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4400" b="1" i="0" u="none" strike="noStrike" kern="1200" cap="none" spc="50" normalizeH="0" baseline="0" noProof="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10" descr="ani32">
            <a:extLst>
              <a:ext uri="{FF2B5EF4-FFF2-40B4-BE49-F238E27FC236}">
                <a16:creationId xmlns:a16="http://schemas.microsoft.com/office/drawing/2014/main" id="{64DCB85C-E3C3-5887-17DF-ABAC4FCE75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1396" y="6019801"/>
            <a:ext cx="805070" cy="76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" name="Picture 15" descr="people008">
            <a:extLst>
              <a:ext uri="{FF2B5EF4-FFF2-40B4-BE49-F238E27FC236}">
                <a16:creationId xmlns:a16="http://schemas.microsoft.com/office/drawing/2014/main" id="{6E2DCD57-4DE2-15E3-F979-B2D3E17C8D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871" y="5674364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Picture1">
            <a:extLst>
              <a:ext uri="{FF2B5EF4-FFF2-40B4-BE49-F238E27FC236}">
                <a16:creationId xmlns:a16="http://schemas.microsoft.com/office/drawing/2014/main" id="{D7D48DF5-76EF-348C-C53E-DEE1C19D8421}"/>
              </a:ext>
            </a:extLst>
          </p:cNvPr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05839" y="1566750"/>
            <a:ext cx="12503887" cy="12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36">
            <a:extLst>
              <a:ext uri="{FF2B5EF4-FFF2-40B4-BE49-F238E27FC236}">
                <a16:creationId xmlns:a16="http://schemas.microsoft.com/office/drawing/2014/main" id="{C326D99E-0E2F-0174-D4D5-44FC67DBB0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58544" y="342515"/>
            <a:ext cx="455343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0</a:t>
            </a:r>
          </a:p>
        </p:txBody>
      </p:sp>
      <p:sp>
        <p:nvSpPr>
          <p:cNvPr id="9" name="WordArt 37">
            <a:extLst>
              <a:ext uri="{FF2B5EF4-FFF2-40B4-BE49-F238E27FC236}">
                <a16:creationId xmlns:a16="http://schemas.microsoft.com/office/drawing/2014/main" id="{2FA0F124-A46E-1C41-6791-4B46719733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1</a:t>
            </a:r>
          </a:p>
        </p:txBody>
      </p:sp>
      <p:sp>
        <p:nvSpPr>
          <p:cNvPr id="10" name="WordArt 38">
            <a:extLst>
              <a:ext uri="{FF2B5EF4-FFF2-40B4-BE49-F238E27FC236}">
                <a16:creationId xmlns:a16="http://schemas.microsoft.com/office/drawing/2014/main" id="{D840CAF2-6B43-CE2E-C200-A1CEADD283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61566"/>
            <a:ext cx="45534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2</a:t>
            </a:r>
          </a:p>
        </p:txBody>
      </p:sp>
      <p:sp>
        <p:nvSpPr>
          <p:cNvPr id="11" name="WordArt 39">
            <a:extLst>
              <a:ext uri="{FF2B5EF4-FFF2-40B4-BE49-F238E27FC236}">
                <a16:creationId xmlns:a16="http://schemas.microsoft.com/office/drawing/2014/main" id="{FC8CF532-7C32-7732-999F-57B952860B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12" name="WordArt 40">
            <a:extLst>
              <a:ext uri="{FF2B5EF4-FFF2-40B4-BE49-F238E27FC236}">
                <a16:creationId xmlns:a16="http://schemas.microsoft.com/office/drawing/2014/main" id="{95877BC4-F09C-A320-FFBD-6E8A46C3F8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4</a:t>
            </a:r>
          </a:p>
        </p:txBody>
      </p:sp>
      <p:sp>
        <p:nvSpPr>
          <p:cNvPr id="13" name="WordArt 41">
            <a:extLst>
              <a:ext uri="{FF2B5EF4-FFF2-40B4-BE49-F238E27FC236}">
                <a16:creationId xmlns:a16="http://schemas.microsoft.com/office/drawing/2014/main" id="{0CA5995B-5CD1-F29F-09DE-98E5564E68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58544" y="342515"/>
            <a:ext cx="455343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5</a:t>
            </a:r>
          </a:p>
        </p:txBody>
      </p:sp>
      <p:sp>
        <p:nvSpPr>
          <p:cNvPr id="14" name="WordArt 42">
            <a:extLst>
              <a:ext uri="{FF2B5EF4-FFF2-40B4-BE49-F238E27FC236}">
                <a16:creationId xmlns:a16="http://schemas.microsoft.com/office/drawing/2014/main" id="{9EE7BEC2-53B7-38A4-1356-758BA62BD5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6</a:t>
            </a:r>
          </a:p>
        </p:txBody>
      </p:sp>
      <p:sp>
        <p:nvSpPr>
          <p:cNvPr id="15" name="WordArt 43">
            <a:extLst>
              <a:ext uri="{FF2B5EF4-FFF2-40B4-BE49-F238E27FC236}">
                <a16:creationId xmlns:a16="http://schemas.microsoft.com/office/drawing/2014/main" id="{7B19F61A-0309-9693-CA32-277258ACFA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7595" y="342515"/>
            <a:ext cx="45534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7</a:t>
            </a:r>
          </a:p>
        </p:txBody>
      </p:sp>
      <p:sp>
        <p:nvSpPr>
          <p:cNvPr id="16" name="WordArt 44">
            <a:extLst>
              <a:ext uri="{FF2B5EF4-FFF2-40B4-BE49-F238E27FC236}">
                <a16:creationId xmlns:a16="http://schemas.microsoft.com/office/drawing/2014/main" id="{515C0F0D-BF78-5C3E-B6EE-81088FBF75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34744" y="342515"/>
            <a:ext cx="455343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8</a:t>
            </a:r>
          </a:p>
        </p:txBody>
      </p:sp>
      <p:sp>
        <p:nvSpPr>
          <p:cNvPr id="17" name="WordArt 45">
            <a:extLst>
              <a:ext uri="{FF2B5EF4-FFF2-40B4-BE49-F238E27FC236}">
                <a16:creationId xmlns:a16="http://schemas.microsoft.com/office/drawing/2014/main" id="{A9017B91-D53B-92BA-6E89-71FBD8BAA3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3795" y="361566"/>
            <a:ext cx="45534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9</a:t>
            </a:r>
          </a:p>
        </p:txBody>
      </p:sp>
      <p:sp>
        <p:nvSpPr>
          <p:cNvPr id="18" name="WordArt 46">
            <a:extLst>
              <a:ext uri="{FF2B5EF4-FFF2-40B4-BE49-F238E27FC236}">
                <a16:creationId xmlns:a16="http://schemas.microsoft.com/office/drawing/2014/main" id="{945F4813-D32A-6EF5-F4DD-0A5AAE02B6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39496" y="361566"/>
            <a:ext cx="5334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10</a:t>
            </a:r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27980B94-F67D-6EAF-7923-7F92AAB74240}"/>
              </a:ext>
            </a:extLst>
          </p:cNvPr>
          <p:cNvGrpSpPr/>
          <p:nvPr/>
        </p:nvGrpSpPr>
        <p:grpSpPr bwMode="auto">
          <a:xfrm>
            <a:off x="5643733" y="5486400"/>
            <a:ext cx="1371600" cy="1371600"/>
            <a:chOff x="4320" y="2928"/>
            <a:chExt cx="1104" cy="1104"/>
          </a:xfrm>
        </p:grpSpPr>
        <p:sp>
          <p:nvSpPr>
            <p:cNvPr id="20" name="AutoShape 34">
              <a:extLst>
                <a:ext uri="{FF2B5EF4-FFF2-40B4-BE49-F238E27FC236}">
                  <a16:creationId xmlns:a16="http://schemas.microsoft.com/office/drawing/2014/main" id="{CFDDE1E4-D36B-25B2-651E-4F80E90A4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lIns="91440" tIns="45720" rIns="91440" bIns="45720" anchor="ctr"/>
            <a:lstStyle/>
            <a:p>
              <a:pPr algn="ctr" defTabSz="685800"/>
              <a:endParaRPr lang="vi-VN" altLang="en-US" sz="60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1" name="WordArt 35">
              <a:extLst>
                <a:ext uri="{FF2B5EF4-FFF2-40B4-BE49-F238E27FC236}">
                  <a16:creationId xmlns:a16="http://schemas.microsoft.com/office/drawing/2014/main" id="{87DD8BC2-B20F-51E4-69E1-C971E606371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735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22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7141590C-1AC5-2554-343A-9A829925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86" y="2449557"/>
            <a:ext cx="829340" cy="82327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91440" tIns="45720" rIns="91440" bIns="45720" anchor="ctr"/>
          <a:lstStyle/>
          <a:p>
            <a:pPr defTabSz="685800"/>
            <a:endParaRPr lang="vi-VN" altLang="en-US" sz="3600" b="1" dirty="0">
              <a:solidFill>
                <a:srgbClr val="FFFF66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05524"/>
      </p:ext>
    </p:extLst>
  </p:cSld>
  <p:clrMapOvr>
    <a:masterClrMapping/>
  </p:clrMapOvr>
  <p:transition spd="slow" advClick="0">
    <p:zoom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565" y="207296"/>
            <a:ext cx="9416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0892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43533" y="1407625"/>
            <a:ext cx="3605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8922" y="1808215"/>
            <a:ext cx="2699615" cy="1131943"/>
          </a:xfrm>
          <a:prstGeom prst="rect">
            <a:avLst/>
          </a:prstGeom>
        </p:spPr>
      </p:pic>
      <p:pic>
        <p:nvPicPr>
          <p:cNvPr id="13" name="Chivy">
            <a:hlinkClick r:id="" action="ppaction://media"/>
            <a:extLst>
              <a:ext uri="{FF2B5EF4-FFF2-40B4-BE49-F238E27FC236}">
                <a16:creationId xmlns:a16="http://schemas.microsoft.com/office/drawing/2014/main" id="{9D94BDE6-C65C-7C7E-FEFE-4D406A1476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46386" y="2573612"/>
            <a:ext cx="3145614" cy="3902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9F1D73-E2EC-D033-BD69-FA6D572CD7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5311"/>
          <a:stretch/>
        </p:blipFill>
        <p:spPr>
          <a:xfrm>
            <a:off x="8516004" y="1730790"/>
            <a:ext cx="3669183" cy="15646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C03E7B-842E-998D-2EEF-CFC93E2E54DC}"/>
              </a:ext>
            </a:extLst>
          </p:cNvPr>
          <p:cNvSpPr txBox="1"/>
          <p:nvPr/>
        </p:nvSpPr>
        <p:spPr>
          <a:xfrm>
            <a:off x="3613187" y="2800598"/>
            <a:ext cx="1831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C03E7B-842E-998D-2EEF-CFC93E2E54DC}"/>
              </a:ext>
            </a:extLst>
          </p:cNvPr>
          <p:cNvSpPr txBox="1"/>
          <p:nvPr/>
        </p:nvSpPr>
        <p:spPr>
          <a:xfrm>
            <a:off x="2971044" y="2800598"/>
            <a:ext cx="4947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C03E7B-842E-998D-2EEF-CFC93E2E54DC}"/>
              </a:ext>
            </a:extLst>
          </p:cNvPr>
          <p:cNvSpPr txBox="1"/>
          <p:nvPr/>
        </p:nvSpPr>
        <p:spPr>
          <a:xfrm>
            <a:off x="1687354" y="3455969"/>
            <a:ext cx="7536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kg, 2 kg, 5kg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C03E7B-842E-998D-2EEF-CFC93E2E54DC}"/>
              </a:ext>
            </a:extLst>
          </p:cNvPr>
          <p:cNvSpPr txBox="1"/>
          <p:nvPr/>
        </p:nvSpPr>
        <p:spPr>
          <a:xfrm>
            <a:off x="1408922" y="4024294"/>
            <a:ext cx="8286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g, 2 g, 5 g, 10 g, 20 g, 50 g, 100 g, 200 g, 500 g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200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2843" r="3318"/>
          <a:stretch/>
        </p:blipFill>
        <p:spPr>
          <a:xfrm>
            <a:off x="5285983" y="5347733"/>
            <a:ext cx="4634631" cy="1416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Quả Cân Chuẩn M1 Gang 1Kg, 2Kg, 5Kg, 10Kg, 20Kg.">
            <a:extLst>
              <a:ext uri="{FF2B5EF4-FFF2-40B4-BE49-F238E27FC236}">
                <a16:creationId xmlns:a16="http://schemas.microsoft.com/office/drawing/2014/main" id="{61079B6F-D900-2D19-9834-B8CD8A415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6898" r="17233"/>
          <a:stretch/>
        </p:blipFill>
        <p:spPr bwMode="auto">
          <a:xfrm>
            <a:off x="2925870" y="5401621"/>
            <a:ext cx="959824" cy="14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0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5" grpId="0"/>
      <p:bldP spid="9" grpId="1"/>
      <p:bldP spid="9" grpId="2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565" y="207296"/>
            <a:ext cx="9416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0892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43533" y="1407625"/>
            <a:ext cx="3605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8922" y="1808215"/>
            <a:ext cx="2398990" cy="11729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C03E7B-842E-998D-2EEF-CFC93E2E54DC}"/>
              </a:ext>
            </a:extLst>
          </p:cNvPr>
          <p:cNvSpPr txBox="1"/>
          <p:nvPr/>
        </p:nvSpPr>
        <p:spPr>
          <a:xfrm>
            <a:off x="1487821" y="2981194"/>
            <a:ext cx="103456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6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 </a:t>
            </a:r>
            <a:endParaRPr lang="en-SG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565" y="207296"/>
            <a:ext cx="9416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0892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43533" y="1407625"/>
            <a:ext cx="3605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8922" y="1808215"/>
            <a:ext cx="2699615" cy="1131943"/>
          </a:xfrm>
          <a:prstGeom prst="rect">
            <a:avLst/>
          </a:prstGeom>
        </p:spPr>
      </p:pic>
      <p:pic>
        <p:nvPicPr>
          <p:cNvPr id="13" name="Chivy">
            <a:hlinkClick r:id="" action="ppaction://media"/>
            <a:extLst>
              <a:ext uri="{FF2B5EF4-FFF2-40B4-BE49-F238E27FC236}">
                <a16:creationId xmlns:a16="http://schemas.microsoft.com/office/drawing/2014/main" id="{9D94BDE6-C65C-7C7E-FEFE-4D406A1476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6386" y="2573612"/>
            <a:ext cx="3145614" cy="3902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9F1D73-E2EC-D033-BD69-FA6D572CD7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5311"/>
          <a:stretch/>
        </p:blipFill>
        <p:spPr>
          <a:xfrm>
            <a:off x="8516004" y="1730790"/>
            <a:ext cx="3669183" cy="15646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8AB46D-36FB-6C91-0043-8E1E92AF4C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2256" y="2870567"/>
            <a:ext cx="6658276" cy="23634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707527-0F93-6213-1A5C-93977FA465E8}"/>
              </a:ext>
            </a:extLst>
          </p:cNvPr>
          <p:cNvSpPr txBox="1"/>
          <p:nvPr/>
        </p:nvSpPr>
        <p:spPr>
          <a:xfrm>
            <a:off x="1471748" y="5342698"/>
            <a:ext cx="7206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gam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707527-0F93-6213-1A5C-93977FA465E8}"/>
              </a:ext>
            </a:extLst>
          </p:cNvPr>
          <p:cNvSpPr txBox="1"/>
          <p:nvPr/>
        </p:nvSpPr>
        <p:spPr>
          <a:xfrm>
            <a:off x="1034439" y="6050584"/>
            <a:ext cx="848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8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5" grpId="0"/>
      <p:bldP spid="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BD401A-5A6D-A771-DBA5-4FCD4FB64E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2440" t="1961" r="8437" b="38986"/>
          <a:stretch/>
        </p:blipFill>
        <p:spPr>
          <a:xfrm>
            <a:off x="469769" y="2492797"/>
            <a:ext cx="6591773" cy="2256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obot">
            <a:hlinkClick r:id="" action="ppaction://media"/>
            <a:extLst>
              <a:ext uri="{FF2B5EF4-FFF2-40B4-BE49-F238E27FC236}">
                <a16:creationId xmlns:a16="http://schemas.microsoft.com/office/drawing/2014/main" id="{D4E1D1AA-9F8D-A36B-EFAC-C379C39E4B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5328" y="2365676"/>
            <a:ext cx="3912296" cy="4444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353" y="553644"/>
            <a:ext cx="2699615" cy="113194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20943048">
            <a:off x="6830860" y="275574"/>
            <a:ext cx="5298510" cy="185589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07527-0F93-6213-1A5C-93977FA465E8}"/>
              </a:ext>
            </a:extLst>
          </p:cNvPr>
          <p:cNvSpPr txBox="1"/>
          <p:nvPr/>
        </p:nvSpPr>
        <p:spPr>
          <a:xfrm rot="20943048">
            <a:off x="7109614" y="519452"/>
            <a:ext cx="4835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07527-0F93-6213-1A5C-93977FA465E8}"/>
              </a:ext>
            </a:extLst>
          </p:cNvPr>
          <p:cNvSpPr txBox="1"/>
          <p:nvPr/>
        </p:nvSpPr>
        <p:spPr>
          <a:xfrm>
            <a:off x="597353" y="5137957"/>
            <a:ext cx="3569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kg = 1 000 g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707527-0F93-6213-1A5C-93977FA465E8}"/>
              </a:ext>
            </a:extLst>
          </p:cNvPr>
          <p:cNvSpPr txBox="1"/>
          <p:nvPr/>
        </p:nvSpPr>
        <p:spPr>
          <a:xfrm>
            <a:off x="3900122" y="5144658"/>
            <a:ext cx="336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g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kg </a:t>
            </a:r>
          </a:p>
        </p:txBody>
      </p:sp>
    </p:spTree>
    <p:extLst>
      <p:ext uri="{BB962C8B-B14F-4D97-AF65-F5344CB8AC3E}">
        <p14:creationId xmlns:p14="http://schemas.microsoft.com/office/powerpoint/2010/main" val="41956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631</Words>
  <Application>Microsoft Office PowerPoint</Application>
  <PresentationFormat>Widescreen</PresentationFormat>
  <Paragraphs>121</Paragraphs>
  <Slides>15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Aptos Display</vt:lpstr>
      <vt:lpstr>HP001 5 hàng</vt:lpstr>
      <vt:lpstr>HP001 5H</vt:lpstr>
      <vt:lpstr>PHOSPHATE INLINE</vt:lpstr>
      <vt:lpstr>SimSun</vt:lpstr>
      <vt:lpstr>.VnHelvetInsH</vt:lpstr>
      <vt:lpstr>.VnTime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Đạt Vũ</dc:creator>
  <cp:lastModifiedBy>Administrator</cp:lastModifiedBy>
  <cp:revision>32</cp:revision>
  <dcterms:created xsi:type="dcterms:W3CDTF">2024-12-07T11:17:19Z</dcterms:created>
  <dcterms:modified xsi:type="dcterms:W3CDTF">2025-02-19T12:09:34Z</dcterms:modified>
</cp:coreProperties>
</file>