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1" r:id="rId5"/>
    <p:sldId id="292" r:id="rId6"/>
    <p:sldId id="293" r:id="rId7"/>
    <p:sldId id="294" r:id="rId8"/>
    <p:sldId id="283" r:id="rId9"/>
    <p:sldId id="29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80" y="4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NGUYỄN KHUYẾN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6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3A3</a:t>
            </a:r>
            <a:endParaRPr lang="en-US" sz="4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12838" y="381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1080089"/>
            <a:ext cx="12344400" cy="78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27919" y="406803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1295400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1619" b="70771"/>
          <a:stretch/>
        </p:blipFill>
        <p:spPr bwMode="auto">
          <a:xfrm>
            <a:off x="975519" y="2685237"/>
            <a:ext cx="13713150" cy="4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1387" y="7585851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38319" y="7775359"/>
            <a:ext cx="7329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389458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183" y="1138888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3312" y="752629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58252" y="7587057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baseline="300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31388" r="2152" b="36957"/>
          <a:stretch/>
        </p:blipFill>
        <p:spPr bwMode="auto">
          <a:xfrm>
            <a:off x="989513" y="2397908"/>
            <a:ext cx="14184835" cy="50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66851" y="389458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9251" y="1149427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1387" y="77724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9931" y="7833280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vi-VN" sz="3200" b="1" dirty="0" smtClean="0">
                <a:solidFill>
                  <a:srgbClr val="FF3399"/>
                </a:solidFill>
                <a:latin typeface="+mj-lt"/>
              </a:rPr>
              <a:t>Không </a:t>
            </a:r>
            <a:r>
              <a:rPr lang="vi-VN" sz="3200" b="1" dirty="0">
                <a:solidFill>
                  <a:srgbClr val="FF3399"/>
                </a:solidFill>
                <a:latin typeface="+mj-lt"/>
              </a:rPr>
              <a:t>bật âm lượng radio quá to</a:t>
            </a:r>
            <a:endParaRPr lang="en-US" sz="3600" b="1" dirty="0">
              <a:solidFill>
                <a:srgbClr val="FF339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7" r="1755" b="4756"/>
          <a:stretch/>
        </p:blipFill>
        <p:spPr bwMode="auto">
          <a:xfrm>
            <a:off x="1280319" y="2410636"/>
            <a:ext cx="13868400" cy="52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90651" y="381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1219200"/>
            <a:ext cx="13716000" cy="609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89919" y="7467600"/>
            <a:ext cx="1318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các sản phẩm công nghệ trong gia đình cần đảm bảo an toàn, tiết kiệm năng lượng...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27918" y="381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99059"/>
              </p:ext>
            </p:extLst>
          </p:nvPr>
        </p:nvGraphicFramePr>
        <p:xfrm>
          <a:off x="1280319" y="2209800"/>
          <a:ext cx="14020801" cy="5715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542">
                  <a:extLst>
                    <a:ext uri="{9D8B030D-6E8A-4147-A177-3AD203B41FA5}">
                      <a16:colId xmlns:a16="http://schemas.microsoft.com/office/drawing/2014/main" val="1366153164"/>
                    </a:ext>
                  </a:extLst>
                </a:gridCol>
                <a:gridCol w="6154388">
                  <a:extLst>
                    <a:ext uri="{9D8B030D-6E8A-4147-A177-3AD203B41FA5}">
                      <a16:colId xmlns:a16="http://schemas.microsoft.com/office/drawing/2014/main" val="857691410"/>
                    </a:ext>
                  </a:extLst>
                </a:gridCol>
                <a:gridCol w="6893871">
                  <a:extLst>
                    <a:ext uri="{9D8B030D-6E8A-4147-A177-3AD203B41FA5}">
                      <a16:colId xmlns:a16="http://schemas.microsoft.com/office/drawing/2014/main" val="1917630964"/>
                    </a:ext>
                  </a:extLst>
                </a:gridCol>
              </a:tblGrid>
              <a:tr h="7244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sản phẩm công nghệ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 khi sử dụng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970345"/>
                  </a:ext>
                </a:extLst>
              </a:tr>
              <a:tr h="22538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nl-NL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thoại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18693"/>
                  </a:ext>
                </a:extLst>
              </a:tr>
              <a:tr h="7244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38879"/>
                  </a:ext>
                </a:extLst>
              </a:tr>
              <a:tr h="12878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9389"/>
                  </a:ext>
                </a:extLst>
              </a:tr>
              <a:tr h="7244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</a:t>
                      </a:r>
                      <a:r>
                        <a:rPr lang="en-US" sz="36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lang="en-US" sz="36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46919" y="5334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23333" r="9259" b="60000"/>
          <a:stretch/>
        </p:blipFill>
        <p:spPr>
          <a:xfrm>
            <a:off x="518319" y="1905000"/>
            <a:ext cx="150114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399</Words>
  <Application>Microsoft Office PowerPoint</Application>
  <PresentationFormat>Custom</PresentationFormat>
  <Paragraphs>42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282</cp:revision>
  <dcterms:created xsi:type="dcterms:W3CDTF">2022-07-10T01:37:20Z</dcterms:created>
  <dcterms:modified xsi:type="dcterms:W3CDTF">2025-02-07T07:07:20Z</dcterms:modified>
</cp:coreProperties>
</file>