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6" r:id="rId4"/>
    <p:sldId id="444" r:id="rId5"/>
    <p:sldId id="440" r:id="rId6"/>
    <p:sldId id="437" r:id="rId7"/>
    <p:sldId id="442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00"/>
    <a:srgbClr val="FF0066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1" d="100"/>
          <a:sy n="51" d="100"/>
        </p:scale>
        <p:origin x="53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 b="0" i="0" u="none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NGUYỄN KHUYẾN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53265" y="3676622"/>
            <a:ext cx="12420599" cy="22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LTVC: MỞ RỘNG VỐN TỪ VỀ THÀNH THỊ, NÔNG THÔN.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BIỆN PHÁP SO SÁNH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Phạm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Lập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3a3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9" y="331496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833922" cy="1117345"/>
            <a:chOff x="4539228" y="210532"/>
            <a:chExt cx="6718612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718612" cy="1117345"/>
              <a:chOff x="4539228" y="210532"/>
              <a:chExt cx="6718612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7186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460849" y="1295400"/>
            <a:ext cx="690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CHIẾC HỘP BÍ ẨN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09" y="2572321"/>
            <a:ext cx="2415368" cy="2374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45" y="2572321"/>
            <a:ext cx="2402742" cy="2362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870446" y="5821578"/>
            <a:ext cx="2325234" cy="2051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219" y="5821578"/>
            <a:ext cx="2086949" cy="20517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3119" y="247005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“chiếc cặp” là từ chỉ sự vật hay hoạt động?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1119" y="30874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sự 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119" y="410972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“chạy” là từ chỉ hoạt động hay đặc điểm?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1119" y="47244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hoạt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119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“rì rào”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1119" y="65532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âm 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119" y="7644347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“cheo leo”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71119" y="83058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đặc điểm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06211" y="1258669"/>
            <a:ext cx="613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32: CÂY BÚT THẦN (T3)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390754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54863"/>
              </p:ext>
            </p:extLst>
          </p:nvPr>
        </p:nvGraphicFramePr>
        <p:xfrm>
          <a:off x="1693356" y="4700468"/>
          <a:ext cx="13226763" cy="22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7445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17134" y="149573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53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06211" y="1258669"/>
            <a:ext cx="613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32: CÂY BÚT THẦN (T3)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59377"/>
              </p:ext>
            </p:extLst>
          </p:nvPr>
        </p:nvGraphicFramePr>
        <p:xfrm>
          <a:off x="1356519" y="3942882"/>
          <a:ext cx="13226763" cy="448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895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2400462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vi-VN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 tô, xe buýt, nhà cao tầng, đường nhựa, đèn đường,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nập,đông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chội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895656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đồng,xe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17134" y="149573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35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loigiaihay.com/picture/2022/0316/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366713"/>
            <a:ext cx="14792087" cy="83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7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4" y="3505200"/>
            <a:ext cx="1322676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17134" y="149573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3074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08" y="3909267"/>
            <a:ext cx="13137511" cy="45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17134" y="149573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5375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09890"/>
              </p:ext>
            </p:extLst>
          </p:nvPr>
        </p:nvGraphicFramePr>
        <p:xfrm>
          <a:off x="1239443" y="3657600"/>
          <a:ext cx="142710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2">
                  <a:extLst>
                    <a:ext uri="{9D8B030D-6E8A-4147-A177-3AD203B41FA5}">
                      <a16:colId xmlns:a16="http://schemas.microsoft.com/office/drawing/2014/main" val="3872952267"/>
                    </a:ext>
                  </a:extLst>
                </a:gridCol>
                <a:gridCol w="3940704">
                  <a:extLst>
                    <a:ext uri="{9D8B030D-6E8A-4147-A177-3AD203B41FA5}">
                      <a16:colId xmlns:a16="http://schemas.microsoft.com/office/drawing/2014/main" val="40358433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338542676"/>
                    </a:ext>
                  </a:extLst>
                </a:gridCol>
                <a:gridCol w="4400412">
                  <a:extLst>
                    <a:ext uri="{9D8B030D-6E8A-4147-A177-3AD203B41FA5}">
                      <a16:colId xmlns:a16="http://schemas.microsoft.com/office/drawing/2014/main" val="1870497179"/>
                    </a:ext>
                  </a:extLst>
                </a:gridCol>
              </a:tblGrid>
              <a:tr h="1193338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được so 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32173"/>
                  </a:ext>
                </a:extLst>
              </a:tr>
              <a:tr h="1321262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hung, thánh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róc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rách</a:t>
                      </a:r>
                      <a:endParaRPr lang="en-US" sz="3600" b="1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en-US" sz="3600" b="1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86516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51874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17134" y="149573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9127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50&quot;&gt;&lt;property id=&quot;20148&quot; value=&quot;5&quot;/&gt;&lt;property id=&quot;20300&quot; value=&quot;Slide 2&quot;/&gt;&lt;property id=&quot;20307&quot; value=&quot;408&quot;/&gt;&lt;/object&gt;&lt;object type=&quot;3&quot; unique_id=&quot;10151&quot;&gt;&lt;property id=&quot;20148&quot; value=&quot;5&quot;/&gt;&lt;property id=&quot;20300&quot; value=&quot;Slide 3&quot;/&gt;&lt;property id=&quot;20307&quot; value=&quot;446&quot;/&gt;&lt;/object&gt;&lt;object type=&quot;3&quot; unique_id=&quot;10152&quot;&gt;&lt;property id=&quot;20148&quot; value=&quot;5&quot;/&gt;&lt;property id=&quot;20300&quot; value=&quot;Slide 4&quot;/&gt;&lt;property id=&quot;20307&quot; value=&quot;444&quot;/&gt;&lt;/object&gt;&lt;object type=&quot;3&quot; unique_id=&quot;10153&quot;&gt;&lt;property id=&quot;20148&quot; value=&quot;5&quot;/&gt;&lt;property id=&quot;20300&quot; value=&quot;Slide 5&quot;/&gt;&lt;property id=&quot;20307&quot; value=&quot;440&quot;/&gt;&lt;/object&gt;&lt;object type=&quot;3&quot; unique_id=&quot;10154&quot;&gt;&lt;property id=&quot;20148&quot; value=&quot;5&quot;/&gt;&lt;property id=&quot;20300&quot; value=&quot;Slide 6&quot;/&gt;&lt;property id=&quot;20307&quot; value=&quot;437&quot;/&gt;&lt;/object&gt;&lt;object type=&quot;3&quot; unique_id=&quot;10155&quot;&gt;&lt;property id=&quot;20148&quot; value=&quot;5&quot;/&gt;&lt;property id=&quot;20300&quot; value=&quot;Slide 7&quot;/&gt;&lt;property id=&quot;20307&quot; value=&quot;442&quot;/&gt;&lt;/object&gt;&lt;object type=&quot;3&quot; unique_id=&quot;10156&quot;&gt;&lt;property id=&quot;20148&quot; value=&quot;5&quot;/&gt;&lt;property id=&quot;20300&quot; value=&quot;Slide 8&quot;/&gt;&lt;property id=&quot;20307&quot; value=&quot;445&quot;/&gt;&lt;/object&gt;&lt;object type=&quot;3&quot; unique_id=&quot;10157&quot;&gt;&lt;property id=&quot;20148&quot; value=&quot;5&quot;/&gt;&lt;property id=&quot;20300&quot; value=&quot;Slide 9&quot;/&gt;&lt;property id=&quot;20307&quot; value=&quot;340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9746</TotalTime>
  <Words>531</Words>
  <Application>Microsoft Office PowerPoint</Application>
  <PresentationFormat>Custom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1050</cp:revision>
  <dcterms:created xsi:type="dcterms:W3CDTF">2008-09-09T22:52:10Z</dcterms:created>
  <dcterms:modified xsi:type="dcterms:W3CDTF">2025-02-07T06:19:11Z</dcterms:modified>
</cp:coreProperties>
</file>