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13" r:id="rId6"/>
    <p:sldMasterId id="2147483727" r:id="rId7"/>
    <p:sldMasterId id="2147483739" r:id="rId8"/>
  </p:sldMasterIdLst>
  <p:notesMasterIdLst>
    <p:notesMasterId r:id="rId45"/>
  </p:notesMasterIdLst>
  <p:sldIdLst>
    <p:sldId id="745" r:id="rId9"/>
    <p:sldId id="746" r:id="rId10"/>
    <p:sldId id="278" r:id="rId11"/>
    <p:sldId id="757" r:id="rId12"/>
    <p:sldId id="722" r:id="rId13"/>
    <p:sldId id="284" r:id="rId14"/>
    <p:sldId id="758" r:id="rId15"/>
    <p:sldId id="762" r:id="rId16"/>
    <p:sldId id="759" r:id="rId17"/>
    <p:sldId id="764" r:id="rId18"/>
    <p:sldId id="407" r:id="rId19"/>
    <p:sldId id="765" r:id="rId20"/>
    <p:sldId id="766" r:id="rId21"/>
    <p:sldId id="767" r:id="rId22"/>
    <p:sldId id="768" r:id="rId23"/>
    <p:sldId id="769" r:id="rId24"/>
    <p:sldId id="770" r:id="rId25"/>
    <p:sldId id="771" r:id="rId26"/>
    <p:sldId id="264" r:id="rId27"/>
    <p:sldId id="420" r:id="rId28"/>
    <p:sldId id="269" r:id="rId29"/>
    <p:sldId id="295" r:id="rId30"/>
    <p:sldId id="296" r:id="rId31"/>
    <p:sldId id="297" r:id="rId32"/>
    <p:sldId id="288" r:id="rId33"/>
    <p:sldId id="298" r:id="rId34"/>
    <p:sldId id="275" r:id="rId35"/>
    <p:sldId id="773" r:id="rId36"/>
    <p:sldId id="265" r:id="rId37"/>
    <p:sldId id="421" r:id="rId38"/>
    <p:sldId id="772" r:id="rId39"/>
    <p:sldId id="774" r:id="rId40"/>
    <p:sldId id="290" r:id="rId41"/>
    <p:sldId id="775" r:id="rId42"/>
    <p:sldId id="776" r:id="rId43"/>
    <p:sldId id="40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96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522B8-70B7-434D-A571-9469BBAC74E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3F089-5536-499A-9CC4-B878613DE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9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9501B-7C02-4AF8-A332-0EA77BF709E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79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8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690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1476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4113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97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78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07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592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488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784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126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0904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8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38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8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3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6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2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2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3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5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19/02/2025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291918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08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25" y="-175364"/>
            <a:ext cx="12764022" cy="7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946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13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400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368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89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7241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705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2767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4876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909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9140-99A3-4B37-8738-7932FB3FD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F1B4D-F0FB-46A7-9697-B745CAD56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D6204-40B4-4A0E-9392-9CCA8196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A8B0A-12CC-44C8-BC28-2AC29612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A3-BB9C-4EA0-AE0A-F005D1CE1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81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2D9A-0A8C-4A24-A7C5-BC806979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1E9B1-3B94-4D07-B686-2FF6EE461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6F60B-1E71-43E2-AFA4-A9172B55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E1C0-6C40-43A4-8C21-77B3D9D5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FCE7-8A8B-4A04-8F7D-76B7C915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77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61-6666-4002-ADD0-BB5E1E0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09DD8-410D-4C70-BA3A-CC895247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EC8A6-F91E-4D73-AA9A-D4FDCF13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79325-43F5-4290-9760-C8818F91C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04E56-5925-4E64-8074-1758E3C1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703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FF971-713C-406A-A9E3-353A144A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72A03-1FB2-4EAA-87C2-0995DEE01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1ED61-9B91-4902-841E-B8AA8B9A4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14880-A819-4D98-B923-CEF45784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2F2B-1A9B-48EE-B88B-53A659B9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CA6BB-EF72-480E-885D-3F420827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34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978CA-20FF-4DB8-8AC8-4512833B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201E6-A293-4C83-8237-BBD273C6A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8B19F-A245-43C2-8AEC-25070284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8C962-4014-410A-A709-CFAA85A96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DFA13-C27B-4106-A9C4-B252723E2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CA8C50-011D-4C3A-8B0B-BFF03B30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0C50A9-C63A-44E8-AC56-99174F8C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FA456-A2CE-4CFF-B6C0-38078809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469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C605C-2DED-49FC-B081-B5496387E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953C9-04F0-4CEC-9384-9A11FD478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35F11-A6F4-4DF2-9D42-68839F4DE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D0286-4350-477A-B8BF-EDCD63E3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3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4670B-DAC2-4E52-9C2A-52C5DFF9B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BC74E1-45AD-4BE3-96AC-E7DC3BCE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B759F-DB88-4A4F-B569-739370A6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623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67008-8D3B-4B89-AC70-9B79BA3E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49FA3-7484-470F-A82E-A30FFD648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E5E26-6805-4737-ADB8-A456337EC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06BC2-6A0C-4207-8868-C5CF0291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1C44C-99D6-44D5-8F32-49217A02C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EF741-73C3-4EB6-9661-94971954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73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DBB5-4830-4A2B-9929-3E74284F2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54164-6AD7-4841-9685-AE5FAF15C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8504-B14E-46A8-93DA-07D3D5557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700A99-0F17-484B-9975-22E67D21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68839-AA98-4E0F-B917-361646C19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A205A-649B-4610-9AA6-B16FD75C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9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83F-4614-47D9-9822-D3AC2A3F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51734-0334-46E3-BB2C-05C6B2979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6B8A4-81E9-4549-9EAA-86EE33A40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AD228-6864-4253-B9EE-39A524DC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4999-8A8A-4343-B31E-D1AA8E9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187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848369-8363-4C8F-8047-7226784C64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BDC87-5C11-41E6-A7FA-D3916DD02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C893-B740-457A-938D-A6F5087C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629A6F-9D6C-4672-B612-07EDDC722A2E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E751E-62C3-4C8C-8406-1E9069A5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3C85E-18CD-424F-AA8F-7222B1D8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47EFB2-D797-4E77-BD54-429A61947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211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45603-8C61-FC2F-1243-F4FB09FE7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2D0B430-4D70-FA83-2F96-C997B5EDA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C639CA-7306-C1A4-E0A2-3D6A1DD4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4D9C21-55B4-0068-B83F-D8002C07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C46EED-6699-2F20-1D87-7C82FF6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C6134D-A2A1-2A6B-3808-8AFAD7BF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EDDC637-5638-AF20-88E3-B74DBB5D6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550FF9-71AF-517E-5B87-7C1534B8D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1B712F-7460-6F32-BB1D-51B8807A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49FDE8-EE5A-CD21-079A-620EC96E9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52D7EA-6AB5-BD15-0D6D-0D3A0BA3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75243A7-795C-C77D-D611-39BFB1E0B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44D47D3-314B-A128-A2C2-EB706970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DE231C-C1B0-D391-8D34-8DC658C3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A71F8A-B40F-CD08-3F62-820B6248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D388E3-4968-CFF3-BBD5-A6EBB263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3D0290-AB45-DCEA-3686-4CCEB73EB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E603886-FCFC-ACB4-E465-9345D2B3C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009509-9046-DFF7-DBE4-94D39C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2B1BE0F-EC15-F79C-DBEE-CD86EB750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9D0E821-536C-3E37-20E1-EC096D1A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89259-FAC0-BB01-F3B1-EF1B9D4D1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F7CEFC2-EC52-FD59-0219-9AEF123D2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9E8128-C74B-263F-8E42-B2F7FCF8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515A402-317F-37DE-83E6-BCA510D0C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2DC4615-CAE8-EEB8-F54E-0EB899B6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B151C40-9D78-878E-DCF2-C4C60019D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637635-32CF-B230-B21B-29E5153E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F36475F-FAB9-BCD3-4F1B-F234D06D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8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4654D1-A50B-590F-F55E-7CE30CF0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F01568A-3D65-3764-DBE3-800EDA6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002BFD8-1FB9-B5C5-4338-44620C8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B309E3E-CDAF-74E9-5D6E-9DA95A0A0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2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C71415-47CB-3C9D-4F8D-4C6EDE79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6C3D3D6-C2CE-CB6A-2BC2-641BB687C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6FDD683-F8B2-C85F-21B5-4F0CD1B5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5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7E40EA-2603-9F4A-239D-03D85815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8CC8FC-AA18-D750-CB92-8A9AE27E5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B920F3E-73D9-93A1-1ACF-506EE3611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ED8A64-98BB-3460-36F1-2B9608FC4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CECA9D3-3389-9902-1B2D-8A9A3581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51A92C-7BFA-D901-4467-C7813681C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4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B8D570-384D-F9EF-506E-108F31DA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4EB1D58-934D-E750-9329-0880D56F99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A57721-7805-2268-384D-2121AD5F82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8E3CA5-42A1-6CA6-C021-181884480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2C1217-B312-046E-928E-50BC98F5C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BF6503-B679-F0B4-BCA3-7B9D13C4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C67F9E-60F8-43C1-A5AF-3F7173F4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ED9C7D8-98C7-8AFA-9B27-34BC1C36D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2630F-BFE6-558C-A158-4C72752F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1D86B48-E135-E120-111F-3CD99C039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8C872-F6AC-BFE6-3513-A16189553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6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262F80C-B564-2E4B-269A-FFF164416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537581F-D206-F5E7-4DF3-FED1C8C1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B36D1B9-37A7-F196-2070-11ED572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9BA34EE-2AD4-39B2-CD2B-63094C9E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068DE9-9B28-2385-EE3D-7C7A0BFC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4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theme" Target="../theme/theme5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CEF7B1-CC9C-42C3-8668-ECCAD392A8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tranthao121004@gmail.com</a:t>
            </a:r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669BC7-D0E1-356A-EA5C-0CA2EF91F9F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0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27C11D1-8905-D4B7-4B91-735F6A29AA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0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id="{4C6B60B6-4A0A-4558-ADEC-09435678277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2025/2/19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703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1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9Slide.vn - 2019">
            <a:extLst>
              <a:ext uri="{FF2B5EF4-FFF2-40B4-BE49-F238E27FC236}">
                <a16:creationId xmlns:a16="http://schemas.microsoft.com/office/drawing/2014/main" id="{B4FA5C3D-261E-4CED-B838-0806AEDAE1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67755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35D7B9-8FA2-43D9-B9C1-8518F9B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67EB422-25A1-489A-987F-68CFCC93C807}"/>
              </a:ext>
            </a:extLst>
          </p:cNvPr>
          <p:cNvSpPr/>
          <p:nvPr userDrawn="1"/>
        </p:nvSpPr>
        <p:spPr>
          <a:xfrm>
            <a:off x="2047568" y="2697163"/>
            <a:ext cx="7551173" cy="1078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7F59CA4-D9CD-0B87-F371-EA2B38EBEE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171450"/>
            <a:ext cx="1266825" cy="1266825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360C182-46CB-A25C-9B37-50A63E81A3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8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479EBDA-21E0-25BA-9FBF-8FFA5168D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2C27F80-2D3C-0024-325E-3F2E6FD5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E565C7-EEC4-3801-A452-7A24933EB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3017-C9EE-40A3-919E-E766EDC3D7CB}" type="datetimeFigureOut">
              <a:rPr lang="en-US" smtClean="0"/>
              <a:t>19/2/2025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F62378-D0B9-A50F-5166-33E0F6B4B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10C01-6546-DD63-541F-7B1C5E537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879-4987-438A-A9F9-B166DA534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1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4.wdp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54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3.xml"/><Relationship Id="rId6" Type="http://schemas.microsoft.com/office/2007/relationships/hdphoto" Target="../media/hdphoto6.wdp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5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3.xml"/><Relationship Id="rId6" Type="http://schemas.microsoft.com/office/2007/relationships/hdphoto" Target="../media/hdphoto10.wdp"/><Relationship Id="rId5" Type="http://schemas.openxmlformats.org/officeDocument/2006/relationships/image" Target="../media/image68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5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5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3.xml"/><Relationship Id="rId6" Type="http://schemas.microsoft.com/office/2007/relationships/hdphoto" Target="../media/hdphoto10.wdp"/><Relationship Id="rId5" Type="http://schemas.openxmlformats.org/officeDocument/2006/relationships/image" Target="../media/image68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3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3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4.png"/><Relationship Id="rId5" Type="http://schemas.microsoft.com/office/2007/relationships/hdphoto" Target="../media/hdphoto13.wdp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3.xml"/><Relationship Id="rId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3.xml"/><Relationship Id="rId4" Type="http://schemas.microsoft.com/office/2007/relationships/hdphoto" Target="../media/hdphoto14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3.xml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6.png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42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sv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6E8F38-55B0-41D5-96A3-59055A91C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8178" y="1478243"/>
            <a:ext cx="4578493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836CE6-8FC5-4B91-8DDB-8F7B7CFBB100}"/>
              </a:ext>
            </a:extLst>
          </p:cNvPr>
          <p:cNvSpPr txBox="1"/>
          <p:nvPr/>
        </p:nvSpPr>
        <p:spPr>
          <a:xfrm>
            <a:off x="2952750" y="104775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CDBE63-6E63-1F47-58FA-625DFF62FB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47687" y="1942286"/>
            <a:ext cx="3029975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EFE942-34B9-65CF-2B4C-55CE3CD8A8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2777" y="2646710"/>
            <a:ext cx="7120745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857501" y="1752023"/>
            <a:ext cx="65246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Chia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52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0EA4D-D19D-605E-1779-6FEBEF77A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72" y="2888271"/>
            <a:ext cx="4032736" cy="32745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60F5041-6B9E-5C4F-B9F7-69FD1060DD73}"/>
              </a:ext>
            </a:extLst>
          </p:cNvPr>
          <p:cNvGrpSpPr/>
          <p:nvPr/>
        </p:nvGrpSpPr>
        <p:grpSpPr>
          <a:xfrm>
            <a:off x="2047738" y="1162050"/>
            <a:ext cx="8744087" cy="1476751"/>
            <a:chOff x="4804552" y="1790768"/>
            <a:chExt cx="4409954" cy="173951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FC42761F-7845-7304-F2B6-0ACB6FD7E37F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C44065-9586-CBD1-462B-77E32FD9298D}"/>
                </a:ext>
              </a:extLst>
            </p:cNvPr>
            <p:cNvSpPr/>
            <p:nvPr/>
          </p:nvSpPr>
          <p:spPr>
            <a:xfrm>
              <a:off x="4904468" y="1968024"/>
              <a:ext cx="4210121" cy="1558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ể ra những việc em đã làm thường xuyên mà không cần ai nhắc. 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14177-DB24-0951-A3F9-4EA9CE059830}"/>
              </a:ext>
            </a:extLst>
          </p:cNvPr>
          <p:cNvGrpSpPr/>
          <p:nvPr/>
        </p:nvGrpSpPr>
        <p:grpSpPr>
          <a:xfrm>
            <a:off x="4162289" y="3228975"/>
            <a:ext cx="7591562" cy="1476751"/>
            <a:chOff x="4804552" y="1790768"/>
            <a:chExt cx="4409954" cy="1739510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4583FE84-7A6A-699A-928F-3E149A8D3F48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5F5B0C-A8BA-D1B7-1B16-51F6E8FDBCAD}"/>
                </a:ext>
              </a:extLst>
            </p:cNvPr>
            <p:cNvSpPr/>
            <p:nvPr/>
          </p:nvSpPr>
          <p:spPr>
            <a:xfrm>
              <a:off x="4904468" y="1968024"/>
              <a:ext cx="4210121" cy="15589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thấy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ngại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quên</a:t>
              </a:r>
              <a:r>
                <a:rPr lang="en-US" altLang="en-US" sz="4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484651"/>
            <a:ext cx="11530362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663D0-D165-5F92-60FF-8868F0A369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8" y="202019"/>
            <a:ext cx="11635012" cy="4508204"/>
          </a:xfrm>
          <a:prstGeom prst="rect">
            <a:avLst/>
          </a:prstGeom>
        </p:spPr>
      </p:pic>
      <p:pic>
        <p:nvPicPr>
          <p:cNvPr id="7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6B053595-3DA2-9D63-0F65-7EA1AE3A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1AEA22-2298-2614-9A4B-42BB22F4055B}"/>
              </a:ext>
            </a:extLst>
          </p:cNvPr>
          <p:cNvSpPr txBox="1"/>
          <p:nvPr/>
        </p:nvSpPr>
        <p:spPr>
          <a:xfrm>
            <a:off x="3366870" y="1729125"/>
            <a:ext cx="6882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4000" b="1" dirty="0" err="1">
                <a:solidFill>
                  <a:srgbClr val="FF0000"/>
                </a:solidFill>
              </a:rPr>
              <a:t>Nêu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lý</a:t>
            </a:r>
            <a:r>
              <a:rPr lang="en-US" sz="4000" b="1" dirty="0">
                <a:solidFill>
                  <a:srgbClr val="FF0000"/>
                </a:solidFill>
              </a:rPr>
              <a:t> do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tự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ghi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nhớ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cách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giúp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em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không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DF2FCA-FCFD-BCD1-5FDD-5332E2E08B4A}"/>
              </a:ext>
            </a:extLst>
          </p:cNvPr>
          <p:cNvSpPr txBox="1"/>
          <p:nvPr/>
        </p:nvSpPr>
        <p:spPr>
          <a:xfrm>
            <a:off x="4200525" y="4143375"/>
            <a:ext cx="7429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Ví dụ: Lập phiếu ghi công việc cần làm hằng ngày, làm ngay những công việc đó, không để dồn đọng công việc. </a:t>
            </a:r>
            <a:endParaRPr lang="en-US" sz="3200" b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algn="just"/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công việc không bị dồn ứ, chúng mình đừng quên việc nhà cần làm ngay và luôn nhé. 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F14AF-88F0-4E5C-B313-EB36FDA7F118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2DE30CA6-11D8-4D45-91D4-AA7C7C4B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34D4E9F7-B346-45C4-921E-B023CBBFF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>
                  <a:extLst>
                    <a:ext uri="{FF2B5EF4-FFF2-40B4-BE49-F238E27FC236}">
                      <a16:creationId xmlns:a16="http://schemas.microsoft.com/office/drawing/2014/main" id="{8C054A12-A78A-469B-ACA7-4165912A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>
                  <a:extLst>
                    <a:ext uri="{FF2B5EF4-FFF2-40B4-BE49-F238E27FC236}">
                      <a16:creationId xmlns:a16="http://schemas.microsoft.com/office/drawing/2014/main" id="{A339A356-56BF-4805-AC95-BE693861C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>
                  <a:extLst>
                    <a:ext uri="{FF2B5EF4-FFF2-40B4-BE49-F238E27FC236}">
                      <a16:creationId xmlns:a16="http://schemas.microsoft.com/office/drawing/2014/main" id="{ABE7DA17-FB91-4792-898E-281A80BB8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>
                  <a:extLst>
                    <a:ext uri="{FF2B5EF4-FFF2-40B4-BE49-F238E27FC236}">
                      <a16:creationId xmlns:a16="http://schemas.microsoft.com/office/drawing/2014/main" id="{AEC239EE-FF99-4F4A-AEA4-91137BB5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>
                  <a:extLst>
                    <a:ext uri="{FF2B5EF4-FFF2-40B4-BE49-F238E27FC236}">
                      <a16:creationId xmlns:a16="http://schemas.microsoft.com/office/drawing/2014/main" id="{5641AF24-FBC6-4461-89B6-D9AFC8F90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>
                  <a:extLst>
                    <a:ext uri="{FF2B5EF4-FFF2-40B4-BE49-F238E27FC236}">
                      <a16:creationId xmlns:a16="http://schemas.microsoft.com/office/drawing/2014/main" id="{076F58B3-070C-492B-86B5-9AE71CD7B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>
                  <a:extLst>
                    <a:ext uri="{FF2B5EF4-FFF2-40B4-BE49-F238E27FC236}">
                      <a16:creationId xmlns:a16="http://schemas.microsoft.com/office/drawing/2014/main" id="{730E4D77-6E47-40BA-840F-FE3F70DEE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>
                  <a:extLst>
                    <a:ext uri="{FF2B5EF4-FFF2-40B4-BE49-F238E27FC236}">
                      <a16:creationId xmlns:a16="http://schemas.microsoft.com/office/drawing/2014/main" id="{E56DB639-A792-4824-8E95-D50AE9E18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>
                  <a:extLst>
                    <a:ext uri="{FF2B5EF4-FFF2-40B4-BE49-F238E27FC236}">
                      <a16:creationId xmlns:a16="http://schemas.microsoft.com/office/drawing/2014/main" id="{4C792FE4-EB29-4208-9AEF-F16052F95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>
                <a:extLst>
                  <a:ext uri="{FF2B5EF4-FFF2-40B4-BE49-F238E27FC236}">
                    <a16:creationId xmlns:a16="http://schemas.microsoft.com/office/drawing/2014/main" id="{0AAD5A0E-BE8E-4604-A1DE-4371A187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>
                <a:extLst>
                  <a:ext uri="{FF2B5EF4-FFF2-40B4-BE49-F238E27FC236}">
                    <a16:creationId xmlns:a16="http://schemas.microsoft.com/office/drawing/2014/main" id="{C790052B-7A02-40BF-BF5B-6EC5D5C3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>
                <a:extLst>
                  <a:ext uri="{FF2B5EF4-FFF2-40B4-BE49-F238E27FC236}">
                    <a16:creationId xmlns:a16="http://schemas.microsoft.com/office/drawing/2014/main" id="{26EDEE73-69EE-4C73-A75A-47D1745AF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>
                <a:extLst>
                  <a:ext uri="{FF2B5EF4-FFF2-40B4-BE49-F238E27FC236}">
                    <a16:creationId xmlns:a16="http://schemas.microsoft.com/office/drawing/2014/main" id="{75D49501-2BB5-4F54-9134-C4D75576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>
                <a:extLst>
                  <a:ext uri="{FF2B5EF4-FFF2-40B4-BE49-F238E27FC236}">
                    <a16:creationId xmlns:a16="http://schemas.microsoft.com/office/drawing/2014/main" id="{68850A99-CEF0-45B6-8085-16B31778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>
                <a:extLst>
                  <a:ext uri="{FF2B5EF4-FFF2-40B4-BE49-F238E27FC236}">
                    <a16:creationId xmlns:a16="http://schemas.microsoft.com/office/drawing/2014/main" id="{20625447-B440-4366-9CE2-EF131AEE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29985143-CC29-418E-9F07-60CA1B85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BE6D46F6-3F97-4177-9D30-05F1FD4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>
                    <a:extLst>
                      <a:ext uri="{FF2B5EF4-FFF2-40B4-BE49-F238E27FC236}">
                        <a16:creationId xmlns:a16="http://schemas.microsoft.com/office/drawing/2014/main" id="{3DFC441A-1CD6-42A9-97CB-2C747CB07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>
                    <a:extLst>
                      <a:ext uri="{FF2B5EF4-FFF2-40B4-BE49-F238E27FC236}">
                        <a16:creationId xmlns:a16="http://schemas.microsoft.com/office/drawing/2014/main" id="{F20E4372-8FAA-4A24-9216-3F3E7A960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>
                    <a:extLst>
                      <a:ext uri="{FF2B5EF4-FFF2-40B4-BE49-F238E27FC236}">
                        <a16:creationId xmlns:a16="http://schemas.microsoft.com/office/drawing/2014/main" id="{8822B530-A3EA-42A7-8004-A1C5DD769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>
                    <a:extLst>
                      <a:ext uri="{FF2B5EF4-FFF2-40B4-BE49-F238E27FC236}">
                        <a16:creationId xmlns:a16="http://schemas.microsoft.com/office/drawing/2014/main" id="{D334F350-AF50-4487-AF35-1B523F6C8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>
                    <a:extLst>
                      <a:ext uri="{FF2B5EF4-FFF2-40B4-BE49-F238E27FC236}">
                        <a16:creationId xmlns:a16="http://schemas.microsoft.com/office/drawing/2014/main" id="{0AD9405D-61B4-43A5-841F-106AA080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>
                    <a:extLst>
                      <a:ext uri="{FF2B5EF4-FFF2-40B4-BE49-F238E27FC236}">
                        <a16:creationId xmlns:a16="http://schemas.microsoft.com/office/drawing/2014/main" id="{D2BBF26B-F715-4616-859F-981C28B916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>
                    <a:extLst>
                      <a:ext uri="{FF2B5EF4-FFF2-40B4-BE49-F238E27FC236}">
                        <a16:creationId xmlns:a16="http://schemas.microsoft.com/office/drawing/2014/main" id="{C84D0B70-F2FD-4575-A327-D26788E23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>
                  <a:extLst>
                    <a:ext uri="{FF2B5EF4-FFF2-40B4-BE49-F238E27FC236}">
                      <a16:creationId xmlns:a16="http://schemas.microsoft.com/office/drawing/2014/main" id="{FE2CF89A-2939-442B-842A-33FA5729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>
                  <a:extLst>
                    <a:ext uri="{FF2B5EF4-FFF2-40B4-BE49-F238E27FC236}">
                      <a16:creationId xmlns:a16="http://schemas.microsoft.com/office/drawing/2014/main" id="{DE3CA8AB-4A58-4CB6-865A-5FFCED56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>
                  <a:extLst>
                    <a:ext uri="{FF2B5EF4-FFF2-40B4-BE49-F238E27FC236}">
                      <a16:creationId xmlns:a16="http://schemas.microsoft.com/office/drawing/2014/main" id="{7F2FB52A-298A-44FB-A958-DB71806F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F5FD339D-FA37-4961-B264-D30B2FDE3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id="{EE81336F-D9DE-45E1-8492-3B55120E9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>
                    <a:extLst>
                      <a:ext uri="{FF2B5EF4-FFF2-40B4-BE49-F238E27FC236}">
                        <a16:creationId xmlns:a16="http://schemas.microsoft.com/office/drawing/2014/main" id="{2D99CF0D-B9A4-4568-9F61-FB3864B0E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>
                    <a:extLst>
                      <a:ext uri="{FF2B5EF4-FFF2-40B4-BE49-F238E27FC236}">
                        <a16:creationId xmlns:a16="http://schemas.microsoft.com/office/drawing/2014/main" id="{0A4D6705-E834-4466-BD19-D29D22A71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id="{3A8EEF9D-52F1-481C-9B3C-B5B4327BE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>
                    <a:extLst>
                      <a:ext uri="{FF2B5EF4-FFF2-40B4-BE49-F238E27FC236}">
                        <a16:creationId xmlns:a16="http://schemas.microsoft.com/office/drawing/2014/main" id="{A86285CA-CAB4-4D71-9EED-EC3957018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>
                    <a:extLst>
                      <a:ext uri="{FF2B5EF4-FFF2-40B4-BE49-F238E27FC236}">
                        <a16:creationId xmlns:a16="http://schemas.microsoft.com/office/drawing/2014/main" id="{BA19B974-B49E-42D9-B575-3BAC8EE7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id="{5FF2F9E8-D69E-4AEC-95F6-8D351138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CF9AEFE5-8C2E-4C6F-98C3-6E2D781F7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>
                  <a:extLst>
                    <a:ext uri="{FF2B5EF4-FFF2-40B4-BE49-F238E27FC236}">
                      <a16:creationId xmlns:a16="http://schemas.microsoft.com/office/drawing/2014/main" id="{99D3E847-DC01-42C5-B14B-BAC5503BE54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E559EBCB-D88A-4E2B-A8B1-20B9A5B6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F6A580D6-8935-4B24-AE10-AA24C959921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270467B0-E388-4D03-BA6E-C602BC7D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209B52C0-2FB0-45A2-9981-0726B6EE5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B954C2AD-FCF6-4054-9D29-72B2068B7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6E4EC24C-2A7D-4D8D-BC5B-136E26D3F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id="{B816BD1C-52D5-457C-9588-793FD75FF3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>
                    <a:extLst>
                      <a:ext uri="{FF2B5EF4-FFF2-40B4-BE49-F238E27FC236}">
                        <a16:creationId xmlns:a16="http://schemas.microsoft.com/office/drawing/2014/main" id="{5BDF64AB-2696-49A4-94CE-20C425814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26BA707E-BD56-453F-9157-DE725E4E2CA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52CD46A6-A37A-49C5-9A45-0F0180C23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36B881E3-EC2C-4C77-B367-D4387668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C8E8E54C-BD82-4B20-91C7-5F2E815E1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>
                    <a:extLst>
                      <a:ext uri="{FF2B5EF4-FFF2-40B4-BE49-F238E27FC236}">
                        <a16:creationId xmlns:a16="http://schemas.microsoft.com/office/drawing/2014/main" id="{8E28FB03-2208-4A13-84C9-13805F529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>
                    <a:extLst>
                      <a:ext uri="{FF2B5EF4-FFF2-40B4-BE49-F238E27FC236}">
                        <a16:creationId xmlns:a16="http://schemas.microsoft.com/office/drawing/2014/main" id="{FF21918C-4C8D-4500-9D34-310948E66D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816413B0-2956-4C85-952A-1B08CA005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E8610F64-DFE0-4E1A-B4E5-0493DFA73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>
                  <a:extLst>
                    <a:ext uri="{FF2B5EF4-FFF2-40B4-BE49-F238E27FC236}">
                      <a16:creationId xmlns:a16="http://schemas.microsoft.com/office/drawing/2014/main" id="{90ACE9D3-FF08-4333-8BB2-2BB8085EE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01063CA1-6CFB-4E63-8A41-1562D07E8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>
                    <a:extLst>
                      <a:ext uri="{FF2B5EF4-FFF2-40B4-BE49-F238E27FC236}">
                        <a16:creationId xmlns:a16="http://schemas.microsoft.com/office/drawing/2014/main" id="{38F3DEC3-E248-4738-9933-37DFD2CD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>
                    <a:extLst>
                      <a:ext uri="{FF2B5EF4-FFF2-40B4-BE49-F238E27FC236}">
                        <a16:creationId xmlns:a16="http://schemas.microsoft.com/office/drawing/2014/main" id="{3DF94CDE-118D-4E00-8FD1-FE96916BD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>
                <a:extLst>
                  <a:ext uri="{FF2B5EF4-FFF2-40B4-BE49-F238E27FC236}">
                    <a16:creationId xmlns:a16="http://schemas.microsoft.com/office/drawing/2014/main" id="{38FAACA2-4E0C-491A-9393-D1CDCFA63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>
                <a:extLst>
                  <a:ext uri="{FF2B5EF4-FFF2-40B4-BE49-F238E27FC236}">
                    <a16:creationId xmlns:a16="http://schemas.microsoft.com/office/drawing/2014/main" id="{4C321181-1E80-429F-B2D4-4479CF867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>
                <a:extLst>
                  <a:ext uri="{FF2B5EF4-FFF2-40B4-BE49-F238E27FC236}">
                    <a16:creationId xmlns:a16="http://schemas.microsoft.com/office/drawing/2014/main" id="{839142BA-B644-43F9-BA3A-063088A3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>
                <a:extLst>
                  <a:ext uri="{FF2B5EF4-FFF2-40B4-BE49-F238E27FC236}">
                    <a16:creationId xmlns:a16="http://schemas.microsoft.com/office/drawing/2014/main" id="{36EBE44C-AB48-47FB-8FD2-6D9063AC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>
                <a:extLst>
                  <a:ext uri="{FF2B5EF4-FFF2-40B4-BE49-F238E27FC236}">
                    <a16:creationId xmlns:a16="http://schemas.microsoft.com/office/drawing/2014/main" id="{C0655771-7FAB-4BA3-8A1E-D33C777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>
                <a:extLst>
                  <a:ext uri="{FF2B5EF4-FFF2-40B4-BE49-F238E27FC236}">
                    <a16:creationId xmlns:a16="http://schemas.microsoft.com/office/drawing/2014/main" id="{38F6B8B2-5C58-4CD0-9D55-2A9FAA5A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>
                <a:extLst>
                  <a:ext uri="{FF2B5EF4-FFF2-40B4-BE49-F238E27FC236}">
                    <a16:creationId xmlns:a16="http://schemas.microsoft.com/office/drawing/2014/main" id="{9EDBDE21-454F-4972-8C44-4BADC0F06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>
                <a:extLst>
                  <a:ext uri="{FF2B5EF4-FFF2-40B4-BE49-F238E27FC236}">
                    <a16:creationId xmlns:a16="http://schemas.microsoft.com/office/drawing/2014/main" id="{EEC76D95-8795-402C-9B10-2BF0ED9A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>
                <a:extLst>
                  <a:ext uri="{FF2B5EF4-FFF2-40B4-BE49-F238E27FC236}">
                    <a16:creationId xmlns:a16="http://schemas.microsoft.com/office/drawing/2014/main" id="{259D79F4-8594-40C8-BDC0-348D3F63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>
                <a:extLst>
                  <a:ext uri="{FF2B5EF4-FFF2-40B4-BE49-F238E27FC236}">
                    <a16:creationId xmlns:a16="http://schemas.microsoft.com/office/drawing/2014/main" id="{CA940BCF-A595-4849-A145-8403CC21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>
                <a:extLst>
                  <a:ext uri="{FF2B5EF4-FFF2-40B4-BE49-F238E27FC236}">
                    <a16:creationId xmlns:a16="http://schemas.microsoft.com/office/drawing/2014/main" id="{272096A8-C97D-4252-AB12-7E2B48E1E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BCC0598F-DA01-4083-81DF-15D2923709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>
                  <a:extLst>
                    <a:ext uri="{FF2B5EF4-FFF2-40B4-BE49-F238E27FC236}">
                      <a16:creationId xmlns:a16="http://schemas.microsoft.com/office/drawing/2014/main" id="{5C4CE040-7AA0-454F-848C-E4ABF92B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>
                  <a:extLst>
                    <a:ext uri="{FF2B5EF4-FFF2-40B4-BE49-F238E27FC236}">
                      <a16:creationId xmlns:a16="http://schemas.microsoft.com/office/drawing/2014/main" id="{1BCB1204-1391-4DCC-8D82-5C85E3AC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>
                  <a:extLst>
                    <a:ext uri="{FF2B5EF4-FFF2-40B4-BE49-F238E27FC236}">
                      <a16:creationId xmlns:a16="http://schemas.microsoft.com/office/drawing/2014/main" id="{96B6CC9B-F1DA-400E-B142-F83A408D3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>
                <a:extLst>
                  <a:ext uri="{FF2B5EF4-FFF2-40B4-BE49-F238E27FC236}">
                    <a16:creationId xmlns:a16="http://schemas.microsoft.com/office/drawing/2014/main" id="{F0D4E779-3B20-4052-898B-DCFEDFB0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id="{CBBBC081-7F3A-4BB5-B932-93A9FE148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>
                  <a:extLst>
                    <a:ext uri="{FF2B5EF4-FFF2-40B4-BE49-F238E27FC236}">
                      <a16:creationId xmlns:a16="http://schemas.microsoft.com/office/drawing/2014/main" id="{6EB10E7D-C128-48AB-88F5-B7DBEC8ABE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>
                    <a:extLst>
                      <a:ext uri="{FF2B5EF4-FFF2-40B4-BE49-F238E27FC236}">
                        <a16:creationId xmlns:a16="http://schemas.microsoft.com/office/drawing/2014/main" id="{1BE579D9-E601-478D-A3BE-454855D16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>
                    <a:extLst>
                      <a:ext uri="{FF2B5EF4-FFF2-40B4-BE49-F238E27FC236}">
                        <a16:creationId xmlns:a16="http://schemas.microsoft.com/office/drawing/2014/main" id="{CE24B307-F8AA-49E3-AC4B-FA9D92DB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id="{D9E8B924-CE3F-404B-A5F4-A03B7D4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id="{352E7F24-4A03-4ECC-9505-D023B876F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>
                <a:extLst>
                  <a:ext uri="{FF2B5EF4-FFF2-40B4-BE49-F238E27FC236}">
                    <a16:creationId xmlns:a16="http://schemas.microsoft.com/office/drawing/2014/main" id="{8A54AC56-BBB4-4022-A7EC-EE1FF046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>
                <a:extLst>
                  <a:ext uri="{FF2B5EF4-FFF2-40B4-BE49-F238E27FC236}">
                    <a16:creationId xmlns:a16="http://schemas.microsoft.com/office/drawing/2014/main" id="{E3DB5BCD-EC7D-413D-8236-43F4EDDA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id="{57B29102-1F0F-4F5C-A369-845190489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id="{3A95582B-E69F-4E07-A9B6-CCB21729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218D476F-6C97-4941-B40B-A880F4C1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05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266701"/>
            <a:ext cx="11530362" cy="63244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F1FB69-E4CB-0967-6570-F90791721705}"/>
              </a:ext>
            </a:extLst>
          </p:cNvPr>
          <p:cNvSpPr txBox="1"/>
          <p:nvPr/>
        </p:nvSpPr>
        <p:spPr>
          <a:xfrm>
            <a:off x="762001" y="504825"/>
            <a:ext cx="1087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Lập phiếu việc nhà:  </a:t>
            </a:r>
            <a:r>
              <a:rPr lang="nl-NL" sz="3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Liệt kê việc nhà mà em đã nhận làm hằng ngày và đánh dấu vào bảng những việc em đã làm hằng ngày.</a:t>
            </a:r>
            <a:endParaRPr lang="en-US" sz="3200" b="1" i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B7A271-AFA9-4549-E03E-5A4B57F90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37" y="1895475"/>
            <a:ext cx="876681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3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266701"/>
            <a:ext cx="11530362" cy="632441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4537A0-8003-FD1F-EE84-1F980FA1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09" y="2336732"/>
            <a:ext cx="4985454" cy="35374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2E0328-A12A-B3A7-430B-F51D2DA9E08D}"/>
              </a:ext>
            </a:extLst>
          </p:cNvPr>
          <p:cNvGrpSpPr/>
          <p:nvPr/>
        </p:nvGrpSpPr>
        <p:grpSpPr>
          <a:xfrm>
            <a:off x="5237505" y="771554"/>
            <a:ext cx="6394514" cy="1545703"/>
            <a:chOff x="4804552" y="1790768"/>
            <a:chExt cx="4409954" cy="173951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698CED50-5AC2-43B1-080E-FB00BE8BF9C0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3BA9C4-C90B-A95C-33C0-61A248AC9FFA}"/>
                </a:ext>
              </a:extLst>
            </p:cNvPr>
            <p:cNvSpPr/>
            <p:nvPr/>
          </p:nvSpPr>
          <p:spPr>
            <a:xfrm>
              <a:off x="4904468" y="1968024"/>
              <a:ext cx="4210121" cy="14893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Chia sẻ với bạn về phiếu của mình.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0BD9FCD-6564-E5AE-C665-0FEC8659120C}"/>
              </a:ext>
            </a:extLst>
          </p:cNvPr>
          <p:cNvGrpSpPr/>
          <p:nvPr/>
        </p:nvGrpSpPr>
        <p:grpSpPr>
          <a:xfrm>
            <a:off x="5567114" y="3163879"/>
            <a:ext cx="6394514" cy="1545703"/>
            <a:chOff x="4804552" y="1790768"/>
            <a:chExt cx="4409954" cy="173951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47F0DF39-08DF-C8E8-5434-DC67846D773F}"/>
                </a:ext>
              </a:extLst>
            </p:cNvPr>
            <p:cNvSpPr/>
            <p:nvPr/>
          </p:nvSpPr>
          <p:spPr>
            <a:xfrm rot="10800000" flipV="1">
              <a:off x="4804552" y="1790768"/>
              <a:ext cx="4409954" cy="1739510"/>
            </a:xfrm>
            <a:custGeom>
              <a:avLst/>
              <a:gdLst>
                <a:gd name="connsiteX0" fmla="*/ 0 w 4409954"/>
                <a:gd name="connsiteY0" fmla="*/ 289924 h 1739510"/>
                <a:gd name="connsiteX1" fmla="*/ 289924 w 4409954"/>
                <a:gd name="connsiteY1" fmla="*/ 0 h 1739510"/>
                <a:gd name="connsiteX2" fmla="*/ 837736 w 4409954"/>
                <a:gd name="connsiteY2" fmla="*/ 0 h 1739510"/>
                <a:gd name="connsiteX3" fmla="*/ 1431199 w 4409954"/>
                <a:gd name="connsiteY3" fmla="*/ 0 h 1739510"/>
                <a:gd name="connsiteX4" fmla="*/ 2047487 w 4409954"/>
                <a:gd name="connsiteY4" fmla="*/ 0 h 1739510"/>
                <a:gd name="connsiteX5" fmla="*/ 2572473 w 4409954"/>
                <a:gd name="connsiteY5" fmla="*/ 0 h 1739510"/>
                <a:gd name="connsiteX6" fmla="*/ 2572473 w 4409954"/>
                <a:gd name="connsiteY6" fmla="*/ 0 h 1739510"/>
                <a:gd name="connsiteX7" fmla="*/ 3101668 w 4409954"/>
                <a:gd name="connsiteY7" fmla="*/ 0 h 1739510"/>
                <a:gd name="connsiteX8" fmla="*/ 3674962 w 4409954"/>
                <a:gd name="connsiteY8" fmla="*/ 0 h 1739510"/>
                <a:gd name="connsiteX9" fmla="*/ 4120030 w 4409954"/>
                <a:gd name="connsiteY9" fmla="*/ 0 h 1739510"/>
                <a:gd name="connsiteX10" fmla="*/ 4409954 w 4409954"/>
                <a:gd name="connsiteY10" fmla="*/ 289924 h 1739510"/>
                <a:gd name="connsiteX11" fmla="*/ 4409954 w 4409954"/>
                <a:gd name="connsiteY11" fmla="*/ 630575 h 1739510"/>
                <a:gd name="connsiteX12" fmla="*/ 4409954 w 4409954"/>
                <a:gd name="connsiteY12" fmla="*/ 1014714 h 1739510"/>
                <a:gd name="connsiteX13" fmla="*/ 4409954 w 4409954"/>
                <a:gd name="connsiteY13" fmla="*/ 1014714 h 1739510"/>
                <a:gd name="connsiteX14" fmla="*/ 4409954 w 4409954"/>
                <a:gd name="connsiteY14" fmla="*/ 1449592 h 1739510"/>
                <a:gd name="connsiteX15" fmla="*/ 4409954 w 4409954"/>
                <a:gd name="connsiteY15" fmla="*/ 1449586 h 1739510"/>
                <a:gd name="connsiteX16" fmla="*/ 4120030 w 4409954"/>
                <a:gd name="connsiteY16" fmla="*/ 1739510 h 1739510"/>
                <a:gd name="connsiteX17" fmla="*/ 3674962 w 4409954"/>
                <a:gd name="connsiteY17" fmla="*/ 1739510 h 1739510"/>
                <a:gd name="connsiteX18" fmla="*/ 3944792 w 4409954"/>
                <a:gd name="connsiteY18" fmla="*/ 2166403 h 1739510"/>
                <a:gd name="connsiteX19" fmla="*/ 3487352 w 4409954"/>
                <a:gd name="connsiteY19" fmla="*/ 2024105 h 1739510"/>
                <a:gd name="connsiteX20" fmla="*/ 3057359 w 4409954"/>
                <a:gd name="connsiteY20" fmla="*/ 1890346 h 1739510"/>
                <a:gd name="connsiteX21" fmla="*/ 2572473 w 4409954"/>
                <a:gd name="connsiteY21" fmla="*/ 1739510 h 1739510"/>
                <a:gd name="connsiteX22" fmla="*/ 2070312 w 4409954"/>
                <a:gd name="connsiteY22" fmla="*/ 1739510 h 1739510"/>
                <a:gd name="connsiteX23" fmla="*/ 1454024 w 4409954"/>
                <a:gd name="connsiteY23" fmla="*/ 1739510 h 1739510"/>
                <a:gd name="connsiteX24" fmla="*/ 906212 w 4409954"/>
                <a:gd name="connsiteY24" fmla="*/ 1739510 h 1739510"/>
                <a:gd name="connsiteX25" fmla="*/ 289924 w 4409954"/>
                <a:gd name="connsiteY25" fmla="*/ 1739510 h 1739510"/>
                <a:gd name="connsiteX26" fmla="*/ 0 w 4409954"/>
                <a:gd name="connsiteY26" fmla="*/ 1449586 h 1739510"/>
                <a:gd name="connsiteX27" fmla="*/ 0 w 4409954"/>
                <a:gd name="connsiteY27" fmla="*/ 1449592 h 1739510"/>
                <a:gd name="connsiteX28" fmla="*/ 0 w 4409954"/>
                <a:gd name="connsiteY28" fmla="*/ 1014714 h 1739510"/>
                <a:gd name="connsiteX29" fmla="*/ 0 w 4409954"/>
                <a:gd name="connsiteY29" fmla="*/ 1014714 h 1739510"/>
                <a:gd name="connsiteX30" fmla="*/ 0 w 4409954"/>
                <a:gd name="connsiteY30" fmla="*/ 659567 h 1739510"/>
                <a:gd name="connsiteX31" fmla="*/ 0 w 4409954"/>
                <a:gd name="connsiteY31" fmla="*/ 289924 h 173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09954" h="1739510" fill="none" extrusionOk="0">
                  <a:moveTo>
                    <a:pt x="0" y="289924"/>
                  </a:moveTo>
                  <a:cubicBezTo>
                    <a:pt x="-27010" y="129689"/>
                    <a:pt x="132342" y="-5208"/>
                    <a:pt x="289924" y="0"/>
                  </a:cubicBezTo>
                  <a:cubicBezTo>
                    <a:pt x="460330" y="18544"/>
                    <a:pt x="616704" y="-13259"/>
                    <a:pt x="837736" y="0"/>
                  </a:cubicBezTo>
                  <a:cubicBezTo>
                    <a:pt x="1058768" y="13259"/>
                    <a:pt x="1200299" y="-22195"/>
                    <a:pt x="1431199" y="0"/>
                  </a:cubicBezTo>
                  <a:cubicBezTo>
                    <a:pt x="1662099" y="22195"/>
                    <a:pt x="1788014" y="-7219"/>
                    <a:pt x="2047487" y="0"/>
                  </a:cubicBezTo>
                  <a:cubicBezTo>
                    <a:pt x="2306960" y="7219"/>
                    <a:pt x="2417083" y="-12299"/>
                    <a:pt x="2572473" y="0"/>
                  </a:cubicBezTo>
                  <a:lnTo>
                    <a:pt x="2572473" y="0"/>
                  </a:lnTo>
                  <a:cubicBezTo>
                    <a:pt x="2819925" y="-15394"/>
                    <a:pt x="2849607" y="23663"/>
                    <a:pt x="3101668" y="0"/>
                  </a:cubicBezTo>
                  <a:cubicBezTo>
                    <a:pt x="3353730" y="-23663"/>
                    <a:pt x="3438775" y="418"/>
                    <a:pt x="3674962" y="0"/>
                  </a:cubicBezTo>
                  <a:cubicBezTo>
                    <a:pt x="3819723" y="16127"/>
                    <a:pt x="3961572" y="-11160"/>
                    <a:pt x="4120030" y="0"/>
                  </a:cubicBezTo>
                  <a:cubicBezTo>
                    <a:pt x="4267931" y="11871"/>
                    <a:pt x="4394105" y="164627"/>
                    <a:pt x="4409954" y="289924"/>
                  </a:cubicBezTo>
                  <a:cubicBezTo>
                    <a:pt x="4401129" y="372661"/>
                    <a:pt x="4426602" y="523629"/>
                    <a:pt x="4409954" y="630575"/>
                  </a:cubicBezTo>
                  <a:cubicBezTo>
                    <a:pt x="4393306" y="737521"/>
                    <a:pt x="4402154" y="879752"/>
                    <a:pt x="4409954" y="1014714"/>
                  </a:cubicBezTo>
                  <a:lnTo>
                    <a:pt x="4409954" y="1014714"/>
                  </a:lnTo>
                  <a:cubicBezTo>
                    <a:pt x="4401598" y="1224662"/>
                    <a:pt x="4427730" y="1256594"/>
                    <a:pt x="4409954" y="1449592"/>
                  </a:cubicBezTo>
                  <a:lnTo>
                    <a:pt x="4409954" y="1449586"/>
                  </a:lnTo>
                  <a:cubicBezTo>
                    <a:pt x="4414981" y="1622464"/>
                    <a:pt x="4276460" y="1700386"/>
                    <a:pt x="4120030" y="1739510"/>
                  </a:cubicBezTo>
                  <a:cubicBezTo>
                    <a:pt x="4003679" y="1761224"/>
                    <a:pt x="3797387" y="1739755"/>
                    <a:pt x="3674962" y="1739510"/>
                  </a:cubicBezTo>
                  <a:cubicBezTo>
                    <a:pt x="3776825" y="1924108"/>
                    <a:pt x="3810072" y="1972321"/>
                    <a:pt x="3944792" y="2166403"/>
                  </a:cubicBezTo>
                  <a:cubicBezTo>
                    <a:pt x="3737245" y="2085477"/>
                    <a:pt x="3691700" y="2072278"/>
                    <a:pt x="3487352" y="2024105"/>
                  </a:cubicBezTo>
                  <a:cubicBezTo>
                    <a:pt x="3283004" y="1975932"/>
                    <a:pt x="3169293" y="1924863"/>
                    <a:pt x="3057359" y="1890346"/>
                  </a:cubicBezTo>
                  <a:cubicBezTo>
                    <a:pt x="2945425" y="1855829"/>
                    <a:pt x="2667900" y="1794843"/>
                    <a:pt x="2572473" y="1739510"/>
                  </a:cubicBezTo>
                  <a:cubicBezTo>
                    <a:pt x="2387458" y="1742675"/>
                    <a:pt x="2319763" y="1751914"/>
                    <a:pt x="2070312" y="1739510"/>
                  </a:cubicBezTo>
                  <a:cubicBezTo>
                    <a:pt x="1820861" y="1727106"/>
                    <a:pt x="1667951" y="1738054"/>
                    <a:pt x="1454024" y="1739510"/>
                  </a:cubicBezTo>
                  <a:cubicBezTo>
                    <a:pt x="1240097" y="1740966"/>
                    <a:pt x="1081330" y="1731128"/>
                    <a:pt x="906212" y="1739510"/>
                  </a:cubicBezTo>
                  <a:cubicBezTo>
                    <a:pt x="731094" y="1747892"/>
                    <a:pt x="579209" y="1719113"/>
                    <a:pt x="289924" y="1739510"/>
                  </a:cubicBezTo>
                  <a:cubicBezTo>
                    <a:pt x="130677" y="1743667"/>
                    <a:pt x="-8272" y="1633454"/>
                    <a:pt x="0" y="1449586"/>
                  </a:cubicBezTo>
                  <a:lnTo>
                    <a:pt x="0" y="1449592"/>
                  </a:lnTo>
                  <a:cubicBezTo>
                    <a:pt x="5690" y="1317748"/>
                    <a:pt x="-5005" y="1145457"/>
                    <a:pt x="0" y="1014714"/>
                  </a:cubicBezTo>
                  <a:lnTo>
                    <a:pt x="0" y="1014714"/>
                  </a:lnTo>
                  <a:cubicBezTo>
                    <a:pt x="16135" y="903159"/>
                    <a:pt x="773" y="803717"/>
                    <a:pt x="0" y="659567"/>
                  </a:cubicBezTo>
                  <a:cubicBezTo>
                    <a:pt x="-773" y="515417"/>
                    <a:pt x="-7820" y="388794"/>
                    <a:pt x="0" y="289924"/>
                  </a:cubicBezTo>
                  <a:close/>
                </a:path>
                <a:path w="4409954" h="1739510" stroke="0" extrusionOk="0">
                  <a:moveTo>
                    <a:pt x="0" y="289924"/>
                  </a:moveTo>
                  <a:cubicBezTo>
                    <a:pt x="-15078" y="155587"/>
                    <a:pt x="160075" y="-20472"/>
                    <a:pt x="289924" y="0"/>
                  </a:cubicBezTo>
                  <a:cubicBezTo>
                    <a:pt x="536403" y="-1688"/>
                    <a:pt x="596917" y="19108"/>
                    <a:pt x="883387" y="0"/>
                  </a:cubicBezTo>
                  <a:cubicBezTo>
                    <a:pt x="1169857" y="-19108"/>
                    <a:pt x="1226505" y="-24804"/>
                    <a:pt x="1454024" y="0"/>
                  </a:cubicBezTo>
                  <a:cubicBezTo>
                    <a:pt x="1681543" y="24804"/>
                    <a:pt x="1865292" y="-28292"/>
                    <a:pt x="2024661" y="0"/>
                  </a:cubicBezTo>
                  <a:cubicBezTo>
                    <a:pt x="2184030" y="28292"/>
                    <a:pt x="2418535" y="26155"/>
                    <a:pt x="2572473" y="0"/>
                  </a:cubicBezTo>
                  <a:lnTo>
                    <a:pt x="2572473" y="0"/>
                  </a:lnTo>
                  <a:cubicBezTo>
                    <a:pt x="2841855" y="1824"/>
                    <a:pt x="2878002" y="6247"/>
                    <a:pt x="3123718" y="0"/>
                  </a:cubicBezTo>
                  <a:cubicBezTo>
                    <a:pt x="3369434" y="-6247"/>
                    <a:pt x="3424704" y="-27135"/>
                    <a:pt x="3674962" y="0"/>
                  </a:cubicBezTo>
                  <a:cubicBezTo>
                    <a:pt x="3820828" y="-9461"/>
                    <a:pt x="4025948" y="22187"/>
                    <a:pt x="4120030" y="0"/>
                  </a:cubicBezTo>
                  <a:cubicBezTo>
                    <a:pt x="4277863" y="15549"/>
                    <a:pt x="4399596" y="98132"/>
                    <a:pt x="4409954" y="289924"/>
                  </a:cubicBezTo>
                  <a:cubicBezTo>
                    <a:pt x="4399691" y="470755"/>
                    <a:pt x="4397849" y="483401"/>
                    <a:pt x="4409954" y="659567"/>
                  </a:cubicBezTo>
                  <a:cubicBezTo>
                    <a:pt x="4422059" y="835733"/>
                    <a:pt x="4413022" y="839194"/>
                    <a:pt x="4409954" y="1014714"/>
                  </a:cubicBezTo>
                  <a:lnTo>
                    <a:pt x="4409954" y="1014714"/>
                  </a:lnTo>
                  <a:cubicBezTo>
                    <a:pt x="4388998" y="1131007"/>
                    <a:pt x="4397927" y="1282395"/>
                    <a:pt x="4409954" y="1449592"/>
                  </a:cubicBezTo>
                  <a:lnTo>
                    <a:pt x="4409954" y="1449586"/>
                  </a:lnTo>
                  <a:cubicBezTo>
                    <a:pt x="4398991" y="1612145"/>
                    <a:pt x="4284165" y="1736372"/>
                    <a:pt x="4120030" y="1739510"/>
                  </a:cubicBezTo>
                  <a:cubicBezTo>
                    <a:pt x="3912162" y="1757358"/>
                    <a:pt x="3896829" y="1723330"/>
                    <a:pt x="3674962" y="1739510"/>
                  </a:cubicBezTo>
                  <a:cubicBezTo>
                    <a:pt x="3778067" y="1924282"/>
                    <a:pt x="3842179" y="1992021"/>
                    <a:pt x="3944792" y="2166403"/>
                  </a:cubicBezTo>
                  <a:cubicBezTo>
                    <a:pt x="3784702" y="2102769"/>
                    <a:pt x="3608562" y="2064649"/>
                    <a:pt x="3514799" y="2032643"/>
                  </a:cubicBezTo>
                  <a:cubicBezTo>
                    <a:pt x="3421036" y="2000637"/>
                    <a:pt x="3268578" y="1975910"/>
                    <a:pt x="3071082" y="1894614"/>
                  </a:cubicBezTo>
                  <a:cubicBezTo>
                    <a:pt x="2873586" y="1813318"/>
                    <a:pt x="2791510" y="1831459"/>
                    <a:pt x="2572473" y="1739510"/>
                  </a:cubicBezTo>
                  <a:cubicBezTo>
                    <a:pt x="2301765" y="1762107"/>
                    <a:pt x="2140487" y="1736435"/>
                    <a:pt x="2024661" y="1739510"/>
                  </a:cubicBezTo>
                  <a:cubicBezTo>
                    <a:pt x="1908835" y="1742585"/>
                    <a:pt x="1701563" y="1725420"/>
                    <a:pt x="1476849" y="1739510"/>
                  </a:cubicBezTo>
                  <a:cubicBezTo>
                    <a:pt x="1252135" y="1753600"/>
                    <a:pt x="1158661" y="1717291"/>
                    <a:pt x="906212" y="1739510"/>
                  </a:cubicBezTo>
                  <a:cubicBezTo>
                    <a:pt x="653763" y="1761729"/>
                    <a:pt x="512542" y="1765933"/>
                    <a:pt x="289924" y="1739510"/>
                  </a:cubicBezTo>
                  <a:cubicBezTo>
                    <a:pt x="118170" y="1735276"/>
                    <a:pt x="17968" y="1616694"/>
                    <a:pt x="0" y="1449586"/>
                  </a:cubicBezTo>
                  <a:lnTo>
                    <a:pt x="0" y="1449592"/>
                  </a:lnTo>
                  <a:cubicBezTo>
                    <a:pt x="-17757" y="1266251"/>
                    <a:pt x="-17745" y="1163714"/>
                    <a:pt x="0" y="1014714"/>
                  </a:cubicBezTo>
                  <a:lnTo>
                    <a:pt x="0" y="1014714"/>
                  </a:lnTo>
                  <a:cubicBezTo>
                    <a:pt x="-11986" y="913277"/>
                    <a:pt x="11373" y="734091"/>
                    <a:pt x="0" y="652319"/>
                  </a:cubicBezTo>
                  <a:cubicBezTo>
                    <a:pt x="-11373" y="570548"/>
                    <a:pt x="2459" y="455861"/>
                    <a:pt x="0" y="289924"/>
                  </a:cubicBezTo>
                  <a:close/>
                </a:path>
              </a:pathLst>
            </a:custGeom>
            <a:solidFill>
              <a:srgbClr val="FFF4E1"/>
            </a:solidFill>
            <a:ln w="38100">
              <a:solidFill>
                <a:srgbClr val="FF6600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39452"/>
                        <a:gd name="adj2" fmla="val 74541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6D8B46-5B30-EB1A-4C52-20D87AFC4699}"/>
                </a:ext>
              </a:extLst>
            </p:cNvPr>
            <p:cNvSpPr/>
            <p:nvPr/>
          </p:nvSpPr>
          <p:spPr>
            <a:xfrm>
              <a:off x="4904468" y="1968024"/>
              <a:ext cx="4210121" cy="1350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Giải thích những chỗ đánh dấu trong phiếu.</a:t>
              </a: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4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A24B2A6C-1642-86A3-3DB5-E8ECC16BBB15}"/>
              </a:ext>
            </a:extLst>
          </p:cNvPr>
          <p:cNvSpPr/>
          <p:nvPr/>
        </p:nvSpPr>
        <p:spPr>
          <a:xfrm>
            <a:off x="267118" y="266701"/>
            <a:ext cx="11530362" cy="63244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C655B-8AD1-C3B6-A237-F46B542BD0EB}"/>
              </a:ext>
            </a:extLst>
          </p:cNvPr>
          <p:cNvSpPr txBox="1"/>
          <p:nvPr/>
        </p:nvSpPr>
        <p:spPr>
          <a:xfrm>
            <a:off x="762001" y="504825"/>
            <a:ext cx="108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ea typeface="Calibri" panose="020F0502020204030204" pitchFamily="34" charset="0"/>
              </a:rPr>
              <a:t>Trình bày về kết quả thảo luận của nhóm: </a:t>
            </a:r>
            <a:endParaRPr lang="en-US" sz="3600" b="1" i="1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E9E54-FCDF-B6B2-2F46-F77CB65AC67E}"/>
              </a:ext>
            </a:extLst>
          </p:cNvPr>
          <p:cNvSpPr/>
          <p:nvPr/>
        </p:nvSpPr>
        <p:spPr>
          <a:xfrm>
            <a:off x="809625" y="1360759"/>
            <a:ext cx="10753725" cy="9442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0000"/>
                </a:solidFill>
              </a:rPr>
              <a:t>Các bạn trong nhóm ở nhà thường làm những việc gì ở nhà?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3A992A-12FF-BD5F-445D-FF0E0B123606}"/>
              </a:ext>
            </a:extLst>
          </p:cNvPr>
          <p:cNvSpPr/>
          <p:nvPr/>
        </p:nvSpPr>
        <p:spPr>
          <a:xfrm>
            <a:off x="790575" y="2656159"/>
            <a:ext cx="10753725" cy="9442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0000"/>
                </a:solidFill>
              </a:rPr>
              <a:t>Làm việc gì nhiều nhất? Những việc gì còn ngại và quên làm?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C1EC49-8979-C181-0F7C-8B2EC0BF51AD}"/>
              </a:ext>
            </a:extLst>
          </p:cNvPr>
          <p:cNvSpPr/>
          <p:nvPr/>
        </p:nvSpPr>
        <p:spPr>
          <a:xfrm>
            <a:off x="676275" y="3932509"/>
            <a:ext cx="10753725" cy="9442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0000"/>
                </a:solidFill>
              </a:rPr>
              <a:t>Làm cách nào để nhớ làm những công việc đó?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22DC4FD-663A-84C8-96A6-DF7A473F428B}"/>
              </a:ext>
            </a:extLst>
          </p:cNvPr>
          <p:cNvSpPr/>
          <p:nvPr/>
        </p:nvSpPr>
        <p:spPr>
          <a:xfrm>
            <a:off x="647700" y="5237434"/>
            <a:ext cx="10753725" cy="9442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>
                <a:solidFill>
                  <a:srgbClr val="FF0000"/>
                </a:solidFill>
              </a:rPr>
              <a:t>Mỗi khi làm xong công việc đó bạn cảm thấy thế nào?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28996A-EDA2-5609-E46C-B0882DF6F6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4186" y="1560880"/>
            <a:ext cx="565757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7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6036B-E007-356F-8044-231C469D515F}"/>
              </a:ext>
            </a:extLst>
          </p:cNvPr>
          <p:cNvSpPr txBox="1"/>
          <p:nvPr/>
        </p:nvSpPr>
        <p:spPr>
          <a:xfrm>
            <a:off x="2990850" y="2071578"/>
            <a:ext cx="8608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người thân: </a:t>
            </a:r>
            <a:r>
              <a:rPr lang="vi-VN" sz="44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lực thực hiện các công việc đã nhận ở gia đình và thực hiện Phiếu việc nhà để theo dõi quá trình thực hiện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3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5132" y="442653"/>
            <a:ext cx="1200406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0"/>
              </a:spcBef>
            </a:pPr>
            <a:r>
              <a:rPr lang="en-US" altLang="en-VN" sz="2800" b="1" dirty="0">
                <a:solidFill>
                  <a:srgbClr val="FFFF00"/>
                </a:solidFill>
                <a:latin typeface="+mn-lt"/>
              </a:rPr>
              <a:t>N</a:t>
            </a:r>
            <a:r>
              <a:rPr lang="vi-VN" altLang="en-VN" sz="2800" b="1" dirty="0">
                <a:solidFill>
                  <a:srgbClr val="FFFF00"/>
                </a:solidFill>
                <a:latin typeface="+mn-lt"/>
              </a:rPr>
              <a:t>hận thức được trách nhiệm của mình với công việc nhà.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957" y="3141646"/>
            <a:ext cx="7569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lvl="0" indent="-457200" algn="just">
              <a:spcBef>
                <a:spcPct val="0"/>
              </a:spcBef>
            </a:pPr>
            <a:r>
              <a:rPr lang="en-US" altLang="en-VN" sz="2800" b="1" dirty="0">
                <a:solidFill>
                  <a:srgbClr val="FFFF00"/>
                </a:solidFill>
                <a:latin typeface="+mn-lt"/>
              </a:rPr>
              <a:t>C</a:t>
            </a:r>
            <a:r>
              <a:rPr lang="vi-VN" altLang="en-VN" sz="2800" b="1" dirty="0">
                <a:solidFill>
                  <a:srgbClr val="FFFF00"/>
                </a:solidFill>
                <a:latin typeface="+mn-lt"/>
              </a:rPr>
              <a:t>hủ động nhận thực hiện được một số việc làm hằng ngày, thường xuyên để chăm sóc ngôi nhà của mình.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EA47AF-D8AD-4D9A-A16F-199B26FBF3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18999" y="463637"/>
            <a:ext cx="570635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15">
            <a:extLst>
              <a:ext uri="{FF2B5EF4-FFF2-40B4-BE49-F238E27FC236}">
                <a16:creationId xmlns:a16="http://schemas.microsoft.com/office/drawing/2014/main" id="{3DB47CC7-60E4-18A1-B895-A05B4BAA76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EC6A7A0B-FADF-ACF6-3470-AF6F6F326A7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5362AD-22A2-7516-2E33-C9BC06BB9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770" y="2452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FC47C5-A023-A062-9890-8A8F75DC8A75}"/>
              </a:ext>
            </a:extLst>
          </p:cNvPr>
          <p:cNvSpPr/>
          <p:nvPr/>
        </p:nvSpPr>
        <p:spPr>
          <a:xfrm>
            <a:off x="3377240" y="67000"/>
            <a:ext cx="5133373" cy="197278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1F2EE-F8FD-75F5-5DC5-711C7703A776}"/>
              </a:ext>
            </a:extLst>
          </p:cNvPr>
          <p:cNvSpPr txBox="1"/>
          <p:nvPr/>
        </p:nvSpPr>
        <p:spPr>
          <a:xfrm>
            <a:off x="273876" y="1851284"/>
            <a:ext cx="36436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F6BC6C-93C9-D982-15BD-9D511EE50B93}"/>
              </a:ext>
            </a:extLst>
          </p:cNvPr>
          <p:cNvSpPr txBox="1"/>
          <p:nvPr/>
        </p:nvSpPr>
        <p:spPr>
          <a:xfrm>
            <a:off x="7830389" y="2039786"/>
            <a:ext cx="3958199" cy="1532334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85D0EABF-2F2C-4343-9982-41B98817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22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F8E7196-D75B-9680-77BF-FD45A8574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Ưu điểm: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62129-247E-5E3D-9477-54D698624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054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7ACA998-ED6B-D2E6-E6A5-64BA8F01816C}"/>
              </a:ext>
            </a:extLst>
          </p:cNvPr>
          <p:cNvSpPr/>
          <p:nvPr/>
        </p:nvSpPr>
        <p:spPr>
          <a:xfrm>
            <a:off x="289334" y="2093372"/>
            <a:ext cx="7573642" cy="4017042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8EE888-7E1F-3C3C-D0C2-8E104B526E76}"/>
              </a:ext>
            </a:extLst>
          </p:cNvPr>
          <p:cNvSpPr txBox="1"/>
          <p:nvPr/>
        </p:nvSpPr>
        <p:spPr>
          <a:xfrm>
            <a:off x="643976" y="2248220"/>
            <a:ext cx="2334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Hạn chế: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48B66-24DD-E4E5-66CE-356A38CB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596"/>
            <a:ext cx="1204674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0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1A82AB-3A81-58AB-7B22-B0C70769955B}"/>
              </a:ext>
            </a:extLst>
          </p:cNvPr>
          <p:cNvSpPr/>
          <p:nvPr/>
        </p:nvSpPr>
        <p:spPr>
          <a:xfrm>
            <a:off x="3377710" y="251011"/>
            <a:ext cx="4948518" cy="1434914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5464C-058D-171C-FC2B-482E6B44BA01}"/>
              </a:ext>
            </a:extLst>
          </p:cNvPr>
          <p:cNvSpPr txBox="1"/>
          <p:nvPr/>
        </p:nvSpPr>
        <p:spPr>
          <a:xfrm>
            <a:off x="407771" y="2008951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Ngôi sao chăm chỉ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968A2D-3E18-166D-44AB-EB3733827683}"/>
              </a:ext>
            </a:extLst>
          </p:cNvPr>
          <p:cNvSpPr txBox="1"/>
          <p:nvPr/>
        </p:nvSpPr>
        <p:spPr>
          <a:xfrm>
            <a:off x="7910639" y="2105883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Hoa ngoan ngoãn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Hình ảnh 2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4DC6B6F-D16A-4ADE-ACF0-312E190B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80" b="74184" l="23791" r="80784">
                        <a14:foregroundMark x1="53725" y1="36327" x2="51242" y2="32857"/>
                        <a14:foregroundMark x1="52157" y1="73367" x2="50458" y2="74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12631" r="21640" b="19326"/>
          <a:stretch/>
        </p:blipFill>
        <p:spPr>
          <a:xfrm>
            <a:off x="2578825" y="2533150"/>
            <a:ext cx="3225212" cy="4505381"/>
          </a:xfrm>
          <a:prstGeom prst="rect">
            <a:avLst/>
          </a:prstGeom>
        </p:spPr>
      </p:pic>
      <p:pic>
        <p:nvPicPr>
          <p:cNvPr id="6" name="Hình ảnh 2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DE74C73-FA3B-EC08-D14F-2113A837D0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0" b="85408" l="34898" r="69490">
                        <a14:foregroundMark x1="49694" y1="20102" x2="49694" y2="20102"/>
                        <a14:foregroundMark x1="44898" y1="30816" x2="49286" y2="33673"/>
                        <a14:foregroundMark x1="58673" y1="32857" x2="51633" y2="34388"/>
                        <a14:foregroundMark x1="51020" y1="37245" x2="51020" y2="39796"/>
                        <a14:foregroundMark x1="47041" y1="81837" x2="43061" y2="83571"/>
                        <a14:foregroundMark x1="60612" y1="81429" x2="64035" y2="83770"/>
                        <a14:foregroundMark x1="45918" y1="29694" x2="46327" y2="25918"/>
                        <a14:foregroundMark x1="60000" y1="28265" x2="57041" y2="30612"/>
                        <a14:backgroundMark x1="67551" y1="85408" x2="64184" y2="8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39" t="12537" r="26115" b="10647"/>
          <a:stretch/>
        </p:blipFill>
        <p:spPr>
          <a:xfrm>
            <a:off x="6263468" y="2681533"/>
            <a:ext cx="2424651" cy="4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F2331F6-BFD7-7F84-63EF-850002B03814}"/>
              </a:ext>
            </a:extLst>
          </p:cNvPr>
          <p:cNvSpPr txBox="1"/>
          <p:nvPr/>
        </p:nvSpPr>
        <p:spPr>
          <a:xfrm>
            <a:off x="190647" y="25848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905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Phương hướng hoạt động Tuần …</a:t>
            </a:r>
            <a:endParaRPr kumimoji="0" lang="en-US" sz="6000" b="1" i="0" u="none" strike="noStrike" kern="1200" cap="none" spc="0" normalizeH="0" baseline="0" noProof="0" dirty="0">
              <a:ln w="1905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D9D57F1F-C214-7EC9-7911-C032E4EA8E26}"/>
              </a:ext>
            </a:extLst>
          </p:cNvPr>
          <p:cNvSpPr txBox="1"/>
          <p:nvPr/>
        </p:nvSpPr>
        <p:spPr>
          <a:xfrm>
            <a:off x="190667" y="57199"/>
            <a:ext cx="12001333" cy="1195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ớ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ACF0FE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5F1D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ạ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99D9D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ộ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3F2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ầ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4472C4">
                    <a:lumMod val="40000"/>
                    <a:lumOff val="6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ED7D31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09CF2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AA27F6-1499-E8BA-8CC9-36BE51BB883C}"/>
              </a:ext>
            </a:extLst>
          </p:cNvPr>
          <p:cNvSpPr/>
          <p:nvPr/>
        </p:nvSpPr>
        <p:spPr>
          <a:xfrm>
            <a:off x="3068732" y="1605692"/>
            <a:ext cx="8615081" cy="4132728"/>
          </a:xfrm>
          <a:prstGeom prst="roundRect">
            <a:avLst/>
          </a:prstGeom>
          <a:solidFill>
            <a:srgbClr val="CCEC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6" descr="Ảnh có chứa mẫu họa&#10;&#10;Mô tả được tạo tự động">
            <a:extLst>
              <a:ext uri="{FF2B5EF4-FFF2-40B4-BE49-F238E27FC236}">
                <a16:creationId xmlns:a16="http://schemas.microsoft.com/office/drawing/2014/main" id="{DEA06674-89B9-6D56-FAD9-4C8C69D45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57" b="91531" l="9878" r="89878">
                        <a14:foregroundMark x1="57224" y1="9184" x2="52163" y2="7959"/>
                        <a14:foregroundMark x1="46204" y1="88367" x2="48000" y2="91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0" t="4179" r="21610" b="4477"/>
          <a:stretch/>
        </p:blipFill>
        <p:spPr>
          <a:xfrm flipH="1">
            <a:off x="-184239" y="3109801"/>
            <a:ext cx="2955539" cy="3607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B97E7C-AE4E-FB80-058F-34263EE367CC}"/>
              </a:ext>
            </a:extLst>
          </p:cNvPr>
          <p:cNvSpPr txBox="1"/>
          <p:nvPr/>
        </p:nvSpPr>
        <p:spPr>
          <a:xfrm>
            <a:off x="4822371" y="1981200"/>
            <a:ext cx="257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696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7037E-7 L -2.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2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and Painted Children S Cartoon Creative Birthday Background | Happy  birthday greetings friends, Happy birthday wishes cards, Birthday background">
            <a:extLst>
              <a:ext uri="{FF2B5EF4-FFF2-40B4-BE49-F238E27FC236}">
                <a16:creationId xmlns:a16="http://schemas.microsoft.com/office/drawing/2014/main" id="{3AB8730D-EDD1-E561-5FC7-A6BB18C79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1" b="94688" l="10000" r="95231">
                        <a14:foregroundMark x1="10154" y1="48499" x2="10154" y2="48499"/>
                        <a14:foregroundMark x1="10308" y1="70670" x2="10308" y2="70670"/>
                        <a14:foregroundMark x1="13077" y1="91224" x2="13077" y2="91224"/>
                        <a14:foregroundMark x1="23231" y1="90300" x2="23231" y2="90300"/>
                        <a14:foregroundMark x1="36462" y1="93764" x2="36462" y2="93764"/>
                        <a14:foregroundMark x1="58462" y1="45958" x2="58462" y2="45958"/>
                        <a14:foregroundMark x1="55231" y1="59815" x2="55231" y2="59815"/>
                        <a14:foregroundMark x1="92000" y1="37644" x2="92000" y2="37644"/>
                        <a14:foregroundMark x1="95231" y1="34180" x2="95231" y2="34180"/>
                        <a14:foregroundMark x1="81077" y1="59122" x2="81077" y2="59122"/>
                        <a14:foregroundMark x1="79846" y1="59122" x2="80615" y2="60970"/>
                        <a14:foregroundMark x1="68923" y1="92610" x2="68923" y2="92610"/>
                        <a14:foregroundMark x1="50154" y1="69977" x2="50154" y2="69977"/>
                        <a14:foregroundMark x1="54615" y1="73672" x2="54615" y2="73672"/>
                        <a14:foregroundMark x1="46154" y1="93533" x2="46154" y2="93533"/>
                        <a14:foregroundMark x1="46462" y1="94688" x2="57231" y2="92379"/>
                        <a14:foregroundMark x1="57231" y1="92379" x2="58462" y2="91224"/>
                        <a14:foregroundMark x1="64769" y1="90531" x2="68000" y2="92379"/>
                        <a14:foregroundMark x1="59907" y1="69284" x2="59885" y2="70934"/>
                        <a14:backgroundMark x1="61692" y1="64203" x2="61692" y2="64203"/>
                        <a14:backgroundMark x1="56000" y1="72286" x2="58462" y2="75520"/>
                        <a14:backgroundMark x1="61231" y1="63048" x2="60923" y2="64203"/>
                        <a14:backgroundMark x1="60923" y1="66282" x2="60308" y2="67436"/>
                        <a14:backgroundMark x1="58308" y1="64896" x2="58308" y2="64896"/>
                        <a14:backgroundMark x1="58308" y1="64896" x2="58308" y2="64896"/>
                        <a14:backgroundMark x1="59385" y1="60277" x2="59385" y2="60277"/>
                        <a14:backgroundMark x1="59846" y1="63510" x2="59846" y2="63510"/>
                        <a14:backgroundMark x1="60769" y1="64665" x2="60769" y2="64665"/>
                        <a14:backgroundMark x1="60769" y1="64665" x2="60000" y2="68591"/>
                        <a14:backgroundMark x1="59692" y1="64896" x2="59692" y2="69284"/>
                        <a14:backgroundMark x1="62000" y1="60739" x2="63692" y2="61432"/>
                        <a14:backgroundMark x1="60923" y1="63279" x2="59231" y2="62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550391"/>
            <a:ext cx="8124825" cy="54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DA80AC-287F-7DD1-0E6F-99C00F6B5224}"/>
              </a:ext>
            </a:extLst>
          </p:cNvPr>
          <p:cNvSpPr txBox="1"/>
          <p:nvPr/>
        </p:nvSpPr>
        <p:spPr>
          <a:xfrm>
            <a:off x="812274" y="203261"/>
            <a:ext cx="1027722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…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C69474-A76E-4B6F-7CBB-F06E7D04C349}"/>
              </a:ext>
            </a:extLst>
          </p:cNvPr>
          <p:cNvCxnSpPr/>
          <p:nvPr/>
        </p:nvCxnSpPr>
        <p:spPr>
          <a:xfrm>
            <a:off x="7038975" y="5000625"/>
            <a:ext cx="171450" cy="381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3249AF-AADA-1DC8-897F-10335D457863}"/>
              </a:ext>
            </a:extLst>
          </p:cNvPr>
          <p:cNvCxnSpPr>
            <a:cxnSpLocks/>
          </p:cNvCxnSpPr>
          <p:nvPr/>
        </p:nvCxnSpPr>
        <p:spPr>
          <a:xfrm>
            <a:off x="7191375" y="4600575"/>
            <a:ext cx="19050" cy="857250"/>
          </a:xfrm>
          <a:prstGeom prst="line">
            <a:avLst/>
          </a:prstGeom>
          <a:ln>
            <a:solidFill>
              <a:srgbClr val="F99D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1F67CE-8DAF-D374-1DD0-4DFEF5C2D7F1}"/>
              </a:ext>
            </a:extLst>
          </p:cNvPr>
          <p:cNvCxnSpPr>
            <a:cxnSpLocks/>
          </p:cNvCxnSpPr>
          <p:nvPr/>
        </p:nvCxnSpPr>
        <p:spPr>
          <a:xfrm flipH="1">
            <a:off x="7200900" y="4810125"/>
            <a:ext cx="76200" cy="647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2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7.40741E-7 L -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507BCAD-27C1-57FA-59EE-32476CA55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AF45DDCB-DEEA-744B-3866-50828F7BE3C3}"/>
              </a:ext>
            </a:extLst>
          </p:cNvPr>
          <p:cNvSpPr/>
          <p:nvPr/>
        </p:nvSpPr>
        <p:spPr>
          <a:xfrm>
            <a:off x="817089" y="524839"/>
            <a:ext cx="8176438" cy="6018835"/>
          </a:xfrm>
          <a:custGeom>
            <a:avLst/>
            <a:gdLst>
              <a:gd name="connsiteX0" fmla="*/ 0 w 8176438"/>
              <a:gd name="connsiteY0" fmla="*/ 1003159 h 6018835"/>
              <a:gd name="connsiteX1" fmla="*/ 1003159 w 8176438"/>
              <a:gd name="connsiteY1" fmla="*/ 0 h 6018835"/>
              <a:gd name="connsiteX2" fmla="*/ 7173279 w 8176438"/>
              <a:gd name="connsiteY2" fmla="*/ 0 h 6018835"/>
              <a:gd name="connsiteX3" fmla="*/ 8176438 w 8176438"/>
              <a:gd name="connsiteY3" fmla="*/ 1003159 h 6018835"/>
              <a:gd name="connsiteX4" fmla="*/ 8176438 w 8176438"/>
              <a:gd name="connsiteY4" fmla="*/ 5015676 h 6018835"/>
              <a:gd name="connsiteX5" fmla="*/ 7173279 w 8176438"/>
              <a:gd name="connsiteY5" fmla="*/ 6018835 h 6018835"/>
              <a:gd name="connsiteX6" fmla="*/ 1003159 w 8176438"/>
              <a:gd name="connsiteY6" fmla="*/ 6018835 h 6018835"/>
              <a:gd name="connsiteX7" fmla="*/ 0 w 8176438"/>
              <a:gd name="connsiteY7" fmla="*/ 5015676 h 6018835"/>
              <a:gd name="connsiteX8" fmla="*/ 0 w 8176438"/>
              <a:gd name="connsiteY8" fmla="*/ 1003159 h 601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76438" h="6018835" fill="none" extrusionOk="0">
                <a:moveTo>
                  <a:pt x="0" y="1003159"/>
                </a:moveTo>
                <a:cubicBezTo>
                  <a:pt x="-54790" y="452537"/>
                  <a:pt x="430104" y="108038"/>
                  <a:pt x="1003159" y="0"/>
                </a:cubicBezTo>
                <a:cubicBezTo>
                  <a:pt x="2071890" y="77600"/>
                  <a:pt x="4896375" y="-27269"/>
                  <a:pt x="7173279" y="0"/>
                </a:cubicBezTo>
                <a:cubicBezTo>
                  <a:pt x="7734895" y="-10009"/>
                  <a:pt x="8267374" y="475901"/>
                  <a:pt x="8176438" y="1003159"/>
                </a:cubicBezTo>
                <a:cubicBezTo>
                  <a:pt x="8285438" y="2738288"/>
                  <a:pt x="8098229" y="3773028"/>
                  <a:pt x="8176438" y="5015676"/>
                </a:cubicBezTo>
                <a:cubicBezTo>
                  <a:pt x="8142903" y="5556586"/>
                  <a:pt x="7628321" y="6062491"/>
                  <a:pt x="7173279" y="6018835"/>
                </a:cubicBezTo>
                <a:cubicBezTo>
                  <a:pt x="5589765" y="6068012"/>
                  <a:pt x="3474126" y="5896133"/>
                  <a:pt x="1003159" y="6018835"/>
                </a:cubicBezTo>
                <a:cubicBezTo>
                  <a:pt x="442235" y="6071791"/>
                  <a:pt x="-68027" y="5628277"/>
                  <a:pt x="0" y="5015676"/>
                </a:cubicBezTo>
                <a:cubicBezTo>
                  <a:pt x="47022" y="4476548"/>
                  <a:pt x="104569" y="1843506"/>
                  <a:pt x="0" y="1003159"/>
                </a:cubicBezTo>
                <a:close/>
              </a:path>
              <a:path w="8176438" h="6018835" stroke="0" extrusionOk="0">
                <a:moveTo>
                  <a:pt x="0" y="1003159"/>
                </a:moveTo>
                <a:cubicBezTo>
                  <a:pt x="39818" y="444579"/>
                  <a:pt x="473446" y="-1623"/>
                  <a:pt x="1003159" y="0"/>
                </a:cubicBezTo>
                <a:cubicBezTo>
                  <a:pt x="2438542" y="-129276"/>
                  <a:pt x="6189222" y="-77778"/>
                  <a:pt x="7173279" y="0"/>
                </a:cubicBezTo>
                <a:cubicBezTo>
                  <a:pt x="7708369" y="-60378"/>
                  <a:pt x="8172238" y="473346"/>
                  <a:pt x="8176438" y="1003159"/>
                </a:cubicBezTo>
                <a:cubicBezTo>
                  <a:pt x="8258037" y="1414857"/>
                  <a:pt x="8330738" y="4435568"/>
                  <a:pt x="8176438" y="5015676"/>
                </a:cubicBezTo>
                <a:cubicBezTo>
                  <a:pt x="8206159" y="5632384"/>
                  <a:pt x="7711910" y="6024068"/>
                  <a:pt x="7173279" y="6018835"/>
                </a:cubicBezTo>
                <a:cubicBezTo>
                  <a:pt x="6311702" y="6063055"/>
                  <a:pt x="3262200" y="5989453"/>
                  <a:pt x="1003159" y="6018835"/>
                </a:cubicBezTo>
                <a:cubicBezTo>
                  <a:pt x="439168" y="5980559"/>
                  <a:pt x="-72629" y="5552919"/>
                  <a:pt x="0" y="5015676"/>
                </a:cubicBezTo>
                <a:cubicBezTo>
                  <a:pt x="-159954" y="3306283"/>
                  <a:pt x="22140" y="2264407"/>
                  <a:pt x="0" y="1003159"/>
                </a:cubicBezTo>
                <a:close/>
              </a:path>
            </a:pathLst>
          </a:custGeom>
          <a:solidFill>
            <a:schemeClr val="lt1"/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0A07B72-174B-A980-2377-A6B36B7284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694" b="74388" l="13388" r="81143">
                        <a14:foregroundMark x1="47429" y1="21224" x2="35429" y2="30408"/>
                        <a14:foregroundMark x1="41224" y1="23163" x2="42531" y2="22551"/>
                        <a14:foregroundMark x1="38857" y1="24388" x2="41878" y2="30816"/>
                        <a14:foregroundMark x1="74204" y1="44184" x2="75429" y2="44184"/>
                        <a14:foregroundMark x1="20082" y1="47041" x2="20898" y2="46224"/>
                        <a14:foregroundMark x1="20898" y1="54592" x2="20408" y2="54592"/>
                        <a14:foregroundMark x1="13388" y1="59592" x2="13388" y2="59592"/>
                        <a14:foregroundMark x1="44571" y1="14796" x2="47184" y2="15612"/>
                        <a14:foregroundMark x1="45388" y1="72959" x2="47755" y2="73571"/>
                        <a14:foregroundMark x1="52735" y1="74184" x2="54367" y2="74388"/>
                        <a14:foregroundMark x1="43429" y1="23061" x2="45061" y2="26837"/>
                        <a14:backgroundMark x1="70041" y1="26122" x2="75837" y2="23163"/>
                        <a14:backgroundMark x1="77469" y1="22653" x2="73061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7480" r="10611" b="20000"/>
          <a:stretch/>
        </p:blipFill>
        <p:spPr>
          <a:xfrm flipH="1">
            <a:off x="7878515" y="3429000"/>
            <a:ext cx="5043459" cy="3561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4FDD3-C2A3-56BE-3D5F-62BF34211657}"/>
              </a:ext>
            </a:extLst>
          </p:cNvPr>
          <p:cNvSpPr txBox="1"/>
          <p:nvPr/>
        </p:nvSpPr>
        <p:spPr>
          <a:xfrm>
            <a:off x="1477926" y="935665"/>
            <a:ext cx="3168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16: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29FA6-C55B-402D-275C-4B6DBBE78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242" y="2293892"/>
            <a:ext cx="769991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5378 -0.0023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95576" y="2542598"/>
            <a:ext cx="6524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024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247650"/>
            <a:ext cx="11455505" cy="613323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22401" y="342900"/>
            <a:ext cx="1030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Liệt kê những việc em đã thực hiện đều đặn và những việc thường quên thực hiện ở 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241D9-BF23-6982-A62F-23904D11881F}"/>
              </a:ext>
            </a:extLst>
          </p:cNvPr>
          <p:cNvSpPr txBox="1"/>
          <p:nvPr/>
        </p:nvSpPr>
        <p:spPr>
          <a:xfrm>
            <a:off x="809593" y="1769276"/>
            <a:ext cx="10639457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200" dirty="0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</a:rPr>
              <a:t>Em đã thực hiện đều đặn và những việc thường quên thực hiện ở nhà? Việc nào em làm tốt nhất? Em làm việc này vào thời gian nào trong ngày?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D81BB9-7E8F-6947-6E87-67D2104C0C34}"/>
              </a:ext>
            </a:extLst>
          </p:cNvPr>
          <p:cNvSpPr txBox="1"/>
          <p:nvPr/>
        </p:nvSpPr>
        <p:spPr>
          <a:xfrm>
            <a:off x="1124361" y="3765317"/>
            <a:ext cx="9972264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đó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cụ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a typeface="Cambria" panose="0204050305040603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a typeface="Cambria" panose="02040503050406030204" pitchFamily="18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E2ED3-AFA0-1ACE-897D-0B971145AA52}"/>
              </a:ext>
            </a:extLst>
          </p:cNvPr>
          <p:cNvSpPr txBox="1"/>
          <p:nvPr/>
        </p:nvSpPr>
        <p:spPr>
          <a:xfrm>
            <a:off x="1162461" y="4746392"/>
            <a:ext cx="9972264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xong em có cất dụng cụ đúng chỗ không? có điều cần gì lưu ý khi sử dụng dụng cụ này?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3F7445-C52D-437F-9DD2-54E2EA47A9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390" y="1888572"/>
            <a:ext cx="488331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434856"/>
            <a:ext cx="7573642" cy="3203944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898895" y="3265179"/>
            <a:ext cx="6581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</a:rPr>
              <a:t>Chia </a:t>
            </a:r>
            <a:r>
              <a:rPr lang="en-US" sz="4800" b="1" dirty="0" err="1">
                <a:solidFill>
                  <a:srgbClr val="002060"/>
                </a:solidFill>
              </a:rPr>
              <a:t>sẻ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kíp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mình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để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việc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nhà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tốt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nhất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063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247650"/>
            <a:ext cx="11455505" cy="613323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0EB07-8B9D-011E-C5F5-B0C4BE03C684}"/>
              </a:ext>
            </a:extLst>
          </p:cNvPr>
          <p:cNvSpPr txBox="1"/>
          <p:nvPr/>
        </p:nvSpPr>
        <p:spPr>
          <a:xfrm>
            <a:off x="922401" y="342900"/>
            <a:ext cx="1030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ự đánh giá khả năng tự lực thực hiện nhiệm vụ ở nhà của mình theo các tiêu chí: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241D9-BF23-6982-A62F-23904D11881F}"/>
              </a:ext>
            </a:extLst>
          </p:cNvPr>
          <p:cNvSpPr txBox="1"/>
          <p:nvPr/>
        </p:nvSpPr>
        <p:spPr>
          <a:xfrm>
            <a:off x="809593" y="1769276"/>
            <a:ext cx="10639457" cy="7831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</a:rPr>
              <a:t>A. Hoàn thành đúng hạn nhưng cần nhắc nhở;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7A9FD-455E-1C96-BF92-E04615D0FAFF}"/>
              </a:ext>
            </a:extLst>
          </p:cNvPr>
          <p:cNvSpPr txBox="1"/>
          <p:nvPr/>
        </p:nvSpPr>
        <p:spPr>
          <a:xfrm>
            <a:off x="800068" y="3102776"/>
            <a:ext cx="10639457" cy="7831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</a:rPr>
              <a:t>B. Hoàn thành đúng hạn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A8B4E-DA0E-DA97-E22F-6EC68608E56B}"/>
              </a:ext>
            </a:extLst>
          </p:cNvPr>
          <p:cNvSpPr txBox="1"/>
          <p:nvPr/>
        </p:nvSpPr>
        <p:spPr>
          <a:xfrm>
            <a:off x="828643" y="4274351"/>
            <a:ext cx="10639457" cy="14642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</a:rPr>
              <a:t>C.</a:t>
            </a:r>
            <a:r>
              <a:rPr lang="en-US" sz="4000" dirty="0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libri" panose="020F0502020204030204"/>
                <a:ea typeface="Cambria" panose="02040503050406030204" pitchFamily="18" charset="0"/>
              </a:rPr>
              <a:t>Hoàn thành đúng hạn và có sáng tạo trong công việc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2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57476" y="1504373"/>
            <a:ext cx="6524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góp ý của người thân trong phiếu việc nhà về những việc em đã làm được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028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609063-FE99-EF31-AC4B-7299060E33F0}"/>
              </a:ext>
            </a:extLst>
          </p:cNvPr>
          <p:cNvSpPr/>
          <p:nvPr/>
        </p:nvSpPr>
        <p:spPr>
          <a:xfrm>
            <a:off x="368247" y="477116"/>
            <a:ext cx="11455505" cy="59037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9C72B-51D2-5330-4240-36051AF24FC1}"/>
              </a:ext>
            </a:extLst>
          </p:cNvPr>
          <p:cNvSpPr txBox="1"/>
          <p:nvPr/>
        </p:nvSpPr>
        <p:spPr>
          <a:xfrm>
            <a:off x="942974" y="859197"/>
            <a:ext cx="1030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iơ phiếu góp ý của người thân như các phiếu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D9E14-2012-C856-81E7-85237E0F6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2125" y="2071687"/>
            <a:ext cx="8362950" cy="27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5">
            <a:extLst>
              <a:ext uri="{FF2B5EF4-FFF2-40B4-BE49-F238E27FC236}">
                <a16:creationId xmlns:a16="http://schemas.microsoft.com/office/drawing/2014/main" id="{6CA1C907-3C3E-EFDD-CBB6-06A7C2317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219559" y="1454643"/>
            <a:ext cx="5376372" cy="5294499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C33F8BD-3F1A-9443-93D1-A0E322A5E476}"/>
              </a:ext>
            </a:extLst>
          </p:cNvPr>
          <p:cNvSpPr/>
          <p:nvPr/>
        </p:nvSpPr>
        <p:spPr>
          <a:xfrm>
            <a:off x="289334" y="2434856"/>
            <a:ext cx="7573642" cy="3203944"/>
          </a:xfrm>
          <a:prstGeom prst="flowChartAlternateProcess">
            <a:avLst/>
          </a:prstGeom>
          <a:solidFill>
            <a:srgbClr val="FFFF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B84613-7171-7AA2-9CD0-B33E30AA6354}"/>
              </a:ext>
            </a:extLst>
          </p:cNvPr>
          <p:cNvSpPr txBox="1"/>
          <p:nvPr/>
        </p:nvSpPr>
        <p:spPr>
          <a:xfrm>
            <a:off x="698870" y="2588904"/>
            <a:ext cx="6581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Chia sẻ về sự tiến bộ của em trong việc tự lực thực hiện nhiệm vụ được giao: </a:t>
            </a:r>
            <a:r>
              <a:rPr lang="vi-VN" sz="4000" b="1" i="1" dirty="0">
                <a:solidFill>
                  <a:srgbClr val="002060"/>
                </a:solidFill>
                <a:latin typeface="Calibri" panose="020F0502020204030204"/>
              </a:rPr>
              <a:t>Trước kia mình ... Bây giờ mình...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8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569966-F57A-408D-A77A-9FD2B5BA3027}"/>
              </a:ext>
            </a:extLst>
          </p:cNvPr>
          <p:cNvSpPr txBox="1"/>
          <p:nvPr/>
        </p:nvSpPr>
        <p:spPr>
          <a:xfrm>
            <a:off x="961439" y="926186"/>
            <a:ext cx="10896732" cy="50056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30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36E631DD-4FD4-2EAB-5D10-D4CB35AC0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71" y="1417041"/>
            <a:ext cx="7066293" cy="56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6036B-E007-356F-8044-231C469D515F}"/>
              </a:ext>
            </a:extLst>
          </p:cNvPr>
          <p:cNvSpPr txBox="1"/>
          <p:nvPr/>
        </p:nvSpPr>
        <p:spPr>
          <a:xfrm>
            <a:off x="2990850" y="2071578"/>
            <a:ext cx="86081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suy nghĩ và thảo luận với người thân về những việc nhà cần làm.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tục những việc làm đáng tự hào của bản thân ở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84C33B-2403-4AE2-8018-7C312924C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264" y="890051"/>
            <a:ext cx="37615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9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>
            <a:extLst>
              <a:ext uri="{FF2B5EF4-FFF2-40B4-BE49-F238E27FC236}">
                <a16:creationId xmlns:a16="http://schemas.microsoft.com/office/drawing/2014/main" id="{3BAC1AB3-9C46-E233-A3F5-E259C2B21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7" y="800282"/>
            <a:ext cx="5391080" cy="5391476"/>
          </a:xfrm>
          <a:prstGeom prst="rect">
            <a:avLst/>
          </a:prstGeom>
        </p:spPr>
      </p:pic>
      <p:sp>
        <p:nvSpPr>
          <p:cNvPr id="28" name="圆角矩形 27">
            <a:extLst>
              <a:ext uri="{FF2B5EF4-FFF2-40B4-BE49-F238E27FC236}">
                <a16:creationId xmlns:a16="http://schemas.microsoft.com/office/drawing/2014/main" id="{098779A6-5A13-42DB-8D71-53CC481E14A1}"/>
              </a:ext>
            </a:extLst>
          </p:cNvPr>
          <p:cNvSpPr/>
          <p:nvPr/>
        </p:nvSpPr>
        <p:spPr>
          <a:xfrm rot="21000729">
            <a:off x="1597051" y="4173328"/>
            <a:ext cx="5010405" cy="4094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15" name="图片 16">
            <a:extLst>
              <a:ext uri="{FF2B5EF4-FFF2-40B4-BE49-F238E27FC236}">
                <a16:creationId xmlns:a16="http://schemas.microsoft.com/office/drawing/2014/main" id="{49F24DCE-DA58-3B6C-7881-D2494D3B7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7" y="4378058"/>
            <a:ext cx="12277187" cy="2551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41C021-D04E-4949-9FFC-CBB63246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89" y="424985"/>
            <a:ext cx="1067502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62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552450"/>
            <a:ext cx="7796532" cy="210502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4400" b="1" dirty="0" err="1">
                <a:solidFill>
                  <a:srgbClr val="002060"/>
                </a:solidFill>
              </a:rPr>
              <a:t>Bạn</a:t>
            </a:r>
            <a:r>
              <a:rPr lang="en-US" sz="4400" b="1" dirty="0">
                <a:solidFill>
                  <a:srgbClr val="002060"/>
                </a:solidFill>
              </a:rPr>
              <a:t> nhỏ </a:t>
            </a:r>
            <a:r>
              <a:rPr lang="en-US" sz="4400" b="1" dirty="0" err="1">
                <a:solidFill>
                  <a:srgbClr val="002060"/>
                </a:solidFill>
              </a:rPr>
              <a:t>trong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hát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đã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làm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việc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gì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để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giúp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đỡ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rồi</a:t>
            </a:r>
            <a:r>
              <a:rPr lang="en-US" sz="4400" b="1" dirty="0">
                <a:solidFill>
                  <a:srgbClr val="002060"/>
                </a:solidFill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96F1A-44FF-48F1-8FA9-9395B652E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249" y="1660345"/>
            <a:ext cx="5529551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647951" y="1694873"/>
            <a:ext cx="6524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Sắm vai kể chuyện tương tác về một cậu bé luôn ỷ lại vào người khác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38BE5C-6C46-4C36-B3F0-89B0454CADF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4F45B26C-72F9-46B1-8CB6-A5B4F8A7889E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ắm vai nhân vật "Ỷ lại" nhờ vả người khác làm 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ộ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i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ệc của mình.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29">
              <a:extLst>
                <a:ext uri="{FF2B5EF4-FFF2-40B4-BE49-F238E27FC236}">
                  <a16:creationId xmlns:a16="http://schemas.microsoft.com/office/drawing/2014/main" id="{BE87E78A-ABDA-4E15-BF16-40B217D6C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CEF8D9-DC58-1BA2-1168-824EDD896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205614" y="2781870"/>
            <a:ext cx="2290061" cy="407613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65C24B8-2635-7259-F851-59592AB46B13}"/>
              </a:ext>
            </a:extLst>
          </p:cNvPr>
          <p:cNvSpPr/>
          <p:nvPr/>
        </p:nvSpPr>
        <p:spPr>
          <a:xfrm>
            <a:off x="1476375" y="1981200"/>
            <a:ext cx="4105275" cy="1400175"/>
          </a:xfrm>
          <a:prstGeom prst="wedgeRoundRectCallout">
            <a:avLst>
              <a:gd name="adj1" fmla="val -30357"/>
              <a:gd name="adj2" fmla="val 741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/>
              <a:t>Mẹ ơi, rửa bát hộ con với.</a:t>
            </a:r>
            <a:endParaRPr lang="en-US" sz="40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4A812DF-BA0C-4E79-1F5F-AF681D73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9133396" y="3448051"/>
            <a:ext cx="2201986" cy="340994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482FDB3-4299-3013-4460-649A7EE9FA35}"/>
              </a:ext>
            </a:extLst>
          </p:cNvPr>
          <p:cNvSpPr/>
          <p:nvPr/>
        </p:nvSpPr>
        <p:spPr>
          <a:xfrm>
            <a:off x="6296025" y="1362075"/>
            <a:ext cx="5191126" cy="1914525"/>
          </a:xfrm>
          <a:prstGeom prst="wedgeRoundRectCallout">
            <a:avLst>
              <a:gd name="adj1" fmla="val 15121"/>
              <a:gd name="adj2" fmla="val 7908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Mẹ có ăn hộ bạn được không? Nếu không được cũng giống như việc mẹ không rửa bát cho bạn được.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372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8DF35391-EE11-4D18-9AC7-73B58F2F0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86" y="3905249"/>
            <a:ext cx="4485295" cy="25622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8ADB5BC-78E3-461C-8D31-D3BCBDB153FF}"/>
              </a:ext>
            </a:extLst>
          </p:cNvPr>
          <p:cNvSpPr/>
          <p:nvPr/>
        </p:nvSpPr>
        <p:spPr>
          <a:xfrm>
            <a:off x="251801" y="198709"/>
            <a:ext cx="9226496" cy="3277915"/>
          </a:xfrm>
          <a:prstGeom prst="roundRect">
            <a:avLst/>
          </a:prstGeom>
          <a:ln w="28575">
            <a:prstDash val="lg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5D01A-7DF9-4303-8198-35C5DE4C0AF8}"/>
              </a:ext>
            </a:extLst>
          </p:cNvPr>
          <p:cNvSpPr txBox="1"/>
          <p:nvPr/>
        </p:nvSpPr>
        <p:spPr>
          <a:xfrm>
            <a:off x="568277" y="457200"/>
            <a:ext cx="8851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 tự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đưa ra các tình huống khác như: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quét nhà giúp em với.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lau nhà hộ em với.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 lấy nước hộ em với...</a:t>
            </a:r>
          </a:p>
        </p:txBody>
      </p:sp>
    </p:spTree>
    <p:extLst>
      <p:ext uri="{BB962C8B-B14F-4D97-AF65-F5344CB8AC3E}">
        <p14:creationId xmlns:p14="http://schemas.microsoft.com/office/powerpoint/2010/main" val="3175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id="{6D5BE564-E8CD-40C7-A8B6-EDEE5CF90595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276350"/>
            <a:ext cx="9669463" cy="3887788"/>
            <a:chOff x="5610688" y="1031736"/>
            <a:chExt cx="5879305" cy="3980523"/>
          </a:xfrm>
        </p:grpSpPr>
        <p:sp>
          <p:nvSpPr>
            <p:cNvPr id="3" name="Freeform: Shape 9">
              <a:extLst>
                <a:ext uri="{FF2B5EF4-FFF2-40B4-BE49-F238E27FC236}">
                  <a16:creationId xmlns:a16="http://schemas.microsoft.com/office/drawing/2014/main" id="{04B59340-A789-45A0-AF02-BB9236C55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EB3FFE27-E549-4B00-B07B-F56A61A18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665353"/>
              <a:ext cx="5348435" cy="3081333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Liệu có ai nhờ người khác ăn hộ mình, chơi hộ mình không? Việc ỷ lại vào người khác sẽ khiến mình trở nên lười biếng và trở thành người lạ trong chính căn nhà của mình.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id="{150D7B88-E731-4895-B3F9-51AB7F69F95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2B1400ED-4E30-4A50-8AA1-4CBF27D25AF3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4AEB58C-C380-45E3-AC47-366E257AB1D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06E8251-31D4-43B1-BF34-0E3B5E444DB6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A912C844-205D-42A1-8A9D-D3DE4D37A04E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7745B5F-72AB-456A-9F37-1BAE273E98A2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F86C127-EC9A-4072-BB9B-EDDAF2EE5031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5F14AF-88F0-4E5C-B313-EB36FDA7F118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3" name="Graphic 4">
              <a:extLst>
                <a:ext uri="{FF2B5EF4-FFF2-40B4-BE49-F238E27FC236}">
                  <a16:creationId xmlns:a16="http://schemas.microsoft.com/office/drawing/2014/main" id="{2DE30CA6-11D8-4D45-91D4-AA7C7C4B7F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id="{34D4E9F7-B346-45C4-921E-B023CBBFFE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0" name="Freeform: Shape 101">
                  <a:extLst>
                    <a:ext uri="{FF2B5EF4-FFF2-40B4-BE49-F238E27FC236}">
                      <a16:creationId xmlns:a16="http://schemas.microsoft.com/office/drawing/2014/main" id="{8C054A12-A78A-469B-ACA7-4165912A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: Shape 102">
                  <a:extLst>
                    <a:ext uri="{FF2B5EF4-FFF2-40B4-BE49-F238E27FC236}">
                      <a16:creationId xmlns:a16="http://schemas.microsoft.com/office/drawing/2014/main" id="{A339A356-56BF-4805-AC95-BE693861C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: Shape 103">
                  <a:extLst>
                    <a:ext uri="{FF2B5EF4-FFF2-40B4-BE49-F238E27FC236}">
                      <a16:creationId xmlns:a16="http://schemas.microsoft.com/office/drawing/2014/main" id="{ABE7DA17-FB91-4792-898E-281A80BB8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: Shape 104">
                  <a:extLst>
                    <a:ext uri="{FF2B5EF4-FFF2-40B4-BE49-F238E27FC236}">
                      <a16:creationId xmlns:a16="http://schemas.microsoft.com/office/drawing/2014/main" id="{AEC239EE-FF99-4F4A-AEA4-91137BB59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: Shape 105">
                  <a:extLst>
                    <a:ext uri="{FF2B5EF4-FFF2-40B4-BE49-F238E27FC236}">
                      <a16:creationId xmlns:a16="http://schemas.microsoft.com/office/drawing/2014/main" id="{5641AF24-FBC6-4461-89B6-D9AFC8F90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6">
                  <a:extLst>
                    <a:ext uri="{FF2B5EF4-FFF2-40B4-BE49-F238E27FC236}">
                      <a16:creationId xmlns:a16="http://schemas.microsoft.com/office/drawing/2014/main" id="{076F58B3-070C-492B-86B5-9AE71CD7B8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7">
                  <a:extLst>
                    <a:ext uri="{FF2B5EF4-FFF2-40B4-BE49-F238E27FC236}">
                      <a16:creationId xmlns:a16="http://schemas.microsoft.com/office/drawing/2014/main" id="{730E4D77-6E47-40BA-840F-FE3F70DEE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8">
                  <a:extLst>
                    <a:ext uri="{FF2B5EF4-FFF2-40B4-BE49-F238E27FC236}">
                      <a16:creationId xmlns:a16="http://schemas.microsoft.com/office/drawing/2014/main" id="{E56DB639-A792-4824-8E95-D50AE9E18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9">
                  <a:extLst>
                    <a:ext uri="{FF2B5EF4-FFF2-40B4-BE49-F238E27FC236}">
                      <a16:creationId xmlns:a16="http://schemas.microsoft.com/office/drawing/2014/main" id="{4C792FE4-EB29-4208-9AEF-F16052F95A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Freeform: Shape 27">
                <a:extLst>
                  <a:ext uri="{FF2B5EF4-FFF2-40B4-BE49-F238E27FC236}">
                    <a16:creationId xmlns:a16="http://schemas.microsoft.com/office/drawing/2014/main" id="{0AAD5A0E-BE8E-4604-A1DE-4371A1875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28">
                <a:extLst>
                  <a:ext uri="{FF2B5EF4-FFF2-40B4-BE49-F238E27FC236}">
                    <a16:creationId xmlns:a16="http://schemas.microsoft.com/office/drawing/2014/main" id="{C790052B-7A02-40BF-BF5B-6EC5D5C3B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29">
                <a:extLst>
                  <a:ext uri="{FF2B5EF4-FFF2-40B4-BE49-F238E27FC236}">
                    <a16:creationId xmlns:a16="http://schemas.microsoft.com/office/drawing/2014/main" id="{26EDEE73-69EE-4C73-A75A-47D1745AF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30">
                <a:extLst>
                  <a:ext uri="{FF2B5EF4-FFF2-40B4-BE49-F238E27FC236}">
                    <a16:creationId xmlns:a16="http://schemas.microsoft.com/office/drawing/2014/main" id="{75D49501-2BB5-4F54-9134-C4D75576E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31">
                <a:extLst>
                  <a:ext uri="{FF2B5EF4-FFF2-40B4-BE49-F238E27FC236}">
                    <a16:creationId xmlns:a16="http://schemas.microsoft.com/office/drawing/2014/main" id="{68850A99-CEF0-45B6-8085-16B31778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32">
                <a:extLst>
                  <a:ext uri="{FF2B5EF4-FFF2-40B4-BE49-F238E27FC236}">
                    <a16:creationId xmlns:a16="http://schemas.microsoft.com/office/drawing/2014/main" id="{20625447-B440-4366-9CE2-EF131AEE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" name="Graphic 4">
                <a:extLst>
                  <a:ext uri="{FF2B5EF4-FFF2-40B4-BE49-F238E27FC236}">
                    <a16:creationId xmlns:a16="http://schemas.microsoft.com/office/drawing/2014/main" id="{29985143-CC29-418E-9F07-60CA1B853D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BE6D46F6-3F97-4177-9D30-05F1FD451F4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3" name="Freeform: Shape 94">
                    <a:extLst>
                      <a:ext uri="{FF2B5EF4-FFF2-40B4-BE49-F238E27FC236}">
                        <a16:creationId xmlns:a16="http://schemas.microsoft.com/office/drawing/2014/main" id="{3DFC441A-1CD6-42A9-97CB-2C747CB07A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95">
                    <a:extLst>
                      <a:ext uri="{FF2B5EF4-FFF2-40B4-BE49-F238E27FC236}">
                        <a16:creationId xmlns:a16="http://schemas.microsoft.com/office/drawing/2014/main" id="{F20E4372-8FAA-4A24-9216-3F3E7A9605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: Shape 96">
                    <a:extLst>
                      <a:ext uri="{FF2B5EF4-FFF2-40B4-BE49-F238E27FC236}">
                        <a16:creationId xmlns:a16="http://schemas.microsoft.com/office/drawing/2014/main" id="{8822B530-A3EA-42A7-8004-A1C5DD7697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: Shape 97">
                    <a:extLst>
                      <a:ext uri="{FF2B5EF4-FFF2-40B4-BE49-F238E27FC236}">
                        <a16:creationId xmlns:a16="http://schemas.microsoft.com/office/drawing/2014/main" id="{D334F350-AF50-4487-AF35-1B523F6C84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: Shape 98">
                    <a:extLst>
                      <a:ext uri="{FF2B5EF4-FFF2-40B4-BE49-F238E27FC236}">
                        <a16:creationId xmlns:a16="http://schemas.microsoft.com/office/drawing/2014/main" id="{0AD9405D-61B4-43A5-841F-106AA08043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9">
                    <a:extLst>
                      <a:ext uri="{FF2B5EF4-FFF2-40B4-BE49-F238E27FC236}">
                        <a16:creationId xmlns:a16="http://schemas.microsoft.com/office/drawing/2014/main" id="{D2BBF26B-F715-4616-859F-981C28B916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100">
                    <a:extLst>
                      <a:ext uri="{FF2B5EF4-FFF2-40B4-BE49-F238E27FC236}">
                        <a16:creationId xmlns:a16="http://schemas.microsoft.com/office/drawing/2014/main" id="{C84D0B70-F2FD-4575-A327-D26788E23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0" name="Freeform: Shape 91">
                  <a:extLst>
                    <a:ext uri="{FF2B5EF4-FFF2-40B4-BE49-F238E27FC236}">
                      <a16:creationId xmlns:a16="http://schemas.microsoft.com/office/drawing/2014/main" id="{FE2CF89A-2939-442B-842A-33FA5729D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92">
                  <a:extLst>
                    <a:ext uri="{FF2B5EF4-FFF2-40B4-BE49-F238E27FC236}">
                      <a16:creationId xmlns:a16="http://schemas.microsoft.com/office/drawing/2014/main" id="{DE3CA8AB-4A58-4CB6-865A-5FFCED569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93">
                  <a:extLst>
                    <a:ext uri="{FF2B5EF4-FFF2-40B4-BE49-F238E27FC236}">
                      <a16:creationId xmlns:a16="http://schemas.microsoft.com/office/drawing/2014/main" id="{7F2FB52A-298A-44FB-A958-DB71806F44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aphic 4">
                <a:extLst>
                  <a:ext uri="{FF2B5EF4-FFF2-40B4-BE49-F238E27FC236}">
                    <a16:creationId xmlns:a16="http://schemas.microsoft.com/office/drawing/2014/main" id="{F5FD339D-FA37-4961-B264-D30B2FDE31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3" name="Graphic 4">
                  <a:extLst>
                    <a:ext uri="{FF2B5EF4-FFF2-40B4-BE49-F238E27FC236}">
                      <a16:creationId xmlns:a16="http://schemas.microsoft.com/office/drawing/2014/main" id="{EE81336F-D9DE-45E1-8492-3B55120E9C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77" name="Freeform: Shape 88">
                    <a:extLst>
                      <a:ext uri="{FF2B5EF4-FFF2-40B4-BE49-F238E27FC236}">
                        <a16:creationId xmlns:a16="http://schemas.microsoft.com/office/drawing/2014/main" id="{2D99CF0D-B9A4-4568-9F61-FB3864B0E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Freeform: Shape 89">
                    <a:extLst>
                      <a:ext uri="{FF2B5EF4-FFF2-40B4-BE49-F238E27FC236}">
                        <a16:creationId xmlns:a16="http://schemas.microsoft.com/office/drawing/2014/main" id="{0A4D6705-E834-4466-BD19-D29D22A712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4" name="Graphic 4">
                  <a:extLst>
                    <a:ext uri="{FF2B5EF4-FFF2-40B4-BE49-F238E27FC236}">
                      <a16:creationId xmlns:a16="http://schemas.microsoft.com/office/drawing/2014/main" id="{3A8EEF9D-52F1-481C-9B3C-B5B4327BE0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5" name="Freeform: Shape 86">
                    <a:extLst>
                      <a:ext uri="{FF2B5EF4-FFF2-40B4-BE49-F238E27FC236}">
                        <a16:creationId xmlns:a16="http://schemas.microsoft.com/office/drawing/2014/main" id="{A86285CA-CAB4-4D71-9EED-EC3957018F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Freeform: Shape 87">
                    <a:extLst>
                      <a:ext uri="{FF2B5EF4-FFF2-40B4-BE49-F238E27FC236}">
                        <a16:creationId xmlns:a16="http://schemas.microsoft.com/office/drawing/2014/main" id="{BA19B974-B49E-42D9-B575-3BAC8EE70C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Freeform: Shape 35">
                <a:extLst>
                  <a:ext uri="{FF2B5EF4-FFF2-40B4-BE49-F238E27FC236}">
                    <a16:creationId xmlns:a16="http://schemas.microsoft.com/office/drawing/2014/main" id="{5FF2F9E8-D69E-4AEC-95F6-8D351138E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id="{CF9AEFE5-8C2E-4C6F-98C3-6E2D781F70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2" name="Graphic 4">
                  <a:extLst>
                    <a:ext uri="{FF2B5EF4-FFF2-40B4-BE49-F238E27FC236}">
                      <a16:creationId xmlns:a16="http://schemas.microsoft.com/office/drawing/2014/main" id="{99D3E847-DC01-42C5-B14B-BAC5503BE54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67" name="Picture 66">
                    <a:extLst>
                      <a:ext uri="{FF2B5EF4-FFF2-40B4-BE49-F238E27FC236}">
                        <a16:creationId xmlns:a16="http://schemas.microsoft.com/office/drawing/2014/main" id="{E559EBCB-D88A-4E2B-A8B1-20B9A5B6A3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F6A580D6-8935-4B24-AE10-AA24C9599217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270467B0-E388-4D03-BA6E-C602BC7D8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209B52C0-2FB0-45A2-9981-0726B6EE5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B954C2AD-FCF6-4054-9D29-72B2068B7D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6E4EC24C-2A7D-4D8D-BC5B-136E26D3F7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3" name="Graphic 4">
                  <a:extLst>
                    <a:ext uri="{FF2B5EF4-FFF2-40B4-BE49-F238E27FC236}">
                      <a16:creationId xmlns:a16="http://schemas.microsoft.com/office/drawing/2014/main" id="{B816BD1C-52D5-457C-9588-793FD75FF3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3" name="Freeform: Shape 74">
                    <a:extLst>
                      <a:ext uri="{FF2B5EF4-FFF2-40B4-BE49-F238E27FC236}">
                        <a16:creationId xmlns:a16="http://schemas.microsoft.com/office/drawing/2014/main" id="{5BDF64AB-2696-49A4-94CE-20C425814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26BA707E-BD56-453F-9157-DE725E4E2CAB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52CD46A6-A37A-49C5-9A45-0F0180C23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36B881E3-EC2C-4C77-B367-D4387668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4" name="Graphic 4">
                  <a:extLst>
                    <a:ext uri="{FF2B5EF4-FFF2-40B4-BE49-F238E27FC236}">
                      <a16:creationId xmlns:a16="http://schemas.microsoft.com/office/drawing/2014/main" id="{C8E8E54C-BD82-4B20-91C7-5F2E815E16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59" name="Freeform: Shape 70">
                    <a:extLst>
                      <a:ext uri="{FF2B5EF4-FFF2-40B4-BE49-F238E27FC236}">
                        <a16:creationId xmlns:a16="http://schemas.microsoft.com/office/drawing/2014/main" id="{8E28FB03-2208-4A13-84C9-13805F5292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0" name="Graphic 4">
                    <a:extLst>
                      <a:ext uri="{FF2B5EF4-FFF2-40B4-BE49-F238E27FC236}">
                        <a16:creationId xmlns:a16="http://schemas.microsoft.com/office/drawing/2014/main" id="{FF21918C-4C8D-4500-9D34-310948E66DE3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816413B0-2956-4C85-952A-1B08CA0050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E8610F64-DFE0-4E1A-B4E5-0493DFA73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5" name="Freeform: Shape 66">
                  <a:extLst>
                    <a:ext uri="{FF2B5EF4-FFF2-40B4-BE49-F238E27FC236}">
                      <a16:creationId xmlns:a16="http://schemas.microsoft.com/office/drawing/2014/main" id="{90ACE9D3-FF08-4333-8BB2-2BB8085EED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01063CA1-6CFB-4E63-8A41-1562D07E80C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57" name="Freeform: Shape 68">
                    <a:extLst>
                      <a:ext uri="{FF2B5EF4-FFF2-40B4-BE49-F238E27FC236}">
                        <a16:creationId xmlns:a16="http://schemas.microsoft.com/office/drawing/2014/main" id="{38F3DEC3-E248-4738-9933-37DFD2CD58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Freeform: Shape 69">
                    <a:extLst>
                      <a:ext uri="{FF2B5EF4-FFF2-40B4-BE49-F238E27FC236}">
                        <a16:creationId xmlns:a16="http://schemas.microsoft.com/office/drawing/2014/main" id="{3DF94CDE-118D-4E00-8FD1-FE96916BDA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6" name="Freeform: Shape 37">
                <a:extLst>
                  <a:ext uri="{FF2B5EF4-FFF2-40B4-BE49-F238E27FC236}">
                    <a16:creationId xmlns:a16="http://schemas.microsoft.com/office/drawing/2014/main" id="{38FAACA2-4E0C-491A-9393-D1CDCFA63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38">
                <a:extLst>
                  <a:ext uri="{FF2B5EF4-FFF2-40B4-BE49-F238E27FC236}">
                    <a16:creationId xmlns:a16="http://schemas.microsoft.com/office/drawing/2014/main" id="{4C321181-1E80-429F-B2D4-4479CF867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39">
                <a:extLst>
                  <a:ext uri="{FF2B5EF4-FFF2-40B4-BE49-F238E27FC236}">
                    <a16:creationId xmlns:a16="http://schemas.microsoft.com/office/drawing/2014/main" id="{839142BA-B644-43F9-BA3A-063088A37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40">
                <a:extLst>
                  <a:ext uri="{FF2B5EF4-FFF2-40B4-BE49-F238E27FC236}">
                    <a16:creationId xmlns:a16="http://schemas.microsoft.com/office/drawing/2014/main" id="{36EBE44C-AB48-47FB-8FD2-6D9063AC5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41">
                <a:extLst>
                  <a:ext uri="{FF2B5EF4-FFF2-40B4-BE49-F238E27FC236}">
                    <a16:creationId xmlns:a16="http://schemas.microsoft.com/office/drawing/2014/main" id="{C0655771-7FAB-4BA3-8A1E-D33C7774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42">
                <a:extLst>
                  <a:ext uri="{FF2B5EF4-FFF2-40B4-BE49-F238E27FC236}">
                    <a16:creationId xmlns:a16="http://schemas.microsoft.com/office/drawing/2014/main" id="{38F6B8B2-5C58-4CD0-9D55-2A9FAA5A9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43">
                <a:extLst>
                  <a:ext uri="{FF2B5EF4-FFF2-40B4-BE49-F238E27FC236}">
                    <a16:creationId xmlns:a16="http://schemas.microsoft.com/office/drawing/2014/main" id="{9EDBDE21-454F-4972-8C44-4BADC0F06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4">
                <a:extLst>
                  <a:ext uri="{FF2B5EF4-FFF2-40B4-BE49-F238E27FC236}">
                    <a16:creationId xmlns:a16="http://schemas.microsoft.com/office/drawing/2014/main" id="{EEC76D95-8795-402C-9B10-2BF0ED9A3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5">
                <a:extLst>
                  <a:ext uri="{FF2B5EF4-FFF2-40B4-BE49-F238E27FC236}">
                    <a16:creationId xmlns:a16="http://schemas.microsoft.com/office/drawing/2014/main" id="{259D79F4-8594-40C8-BDC0-348D3F631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6">
                <a:extLst>
                  <a:ext uri="{FF2B5EF4-FFF2-40B4-BE49-F238E27FC236}">
                    <a16:creationId xmlns:a16="http://schemas.microsoft.com/office/drawing/2014/main" id="{CA940BCF-A595-4849-A145-8403CC214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7">
                <a:extLst>
                  <a:ext uri="{FF2B5EF4-FFF2-40B4-BE49-F238E27FC236}">
                    <a16:creationId xmlns:a16="http://schemas.microsoft.com/office/drawing/2014/main" id="{272096A8-C97D-4252-AB12-7E2B48E1E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" name="Graphic 4">
                <a:extLst>
                  <a:ext uri="{FF2B5EF4-FFF2-40B4-BE49-F238E27FC236}">
                    <a16:creationId xmlns:a16="http://schemas.microsoft.com/office/drawing/2014/main" id="{BCC0598F-DA01-4083-81DF-15D2923709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49" name="Freeform: Shape 60">
                  <a:extLst>
                    <a:ext uri="{FF2B5EF4-FFF2-40B4-BE49-F238E27FC236}">
                      <a16:creationId xmlns:a16="http://schemas.microsoft.com/office/drawing/2014/main" id="{5C4CE040-7AA0-454F-848C-E4ABF92B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61">
                  <a:extLst>
                    <a:ext uri="{FF2B5EF4-FFF2-40B4-BE49-F238E27FC236}">
                      <a16:creationId xmlns:a16="http://schemas.microsoft.com/office/drawing/2014/main" id="{1BCB1204-1391-4DCC-8D82-5C85E3AC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62">
                  <a:extLst>
                    <a:ext uri="{FF2B5EF4-FFF2-40B4-BE49-F238E27FC236}">
                      <a16:creationId xmlns:a16="http://schemas.microsoft.com/office/drawing/2014/main" id="{96B6CC9B-F1DA-400E-B142-F83A408D3A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Freeform: Shape 49">
                <a:extLst>
                  <a:ext uri="{FF2B5EF4-FFF2-40B4-BE49-F238E27FC236}">
                    <a16:creationId xmlns:a16="http://schemas.microsoft.com/office/drawing/2014/main" id="{F0D4E779-3B20-4052-898B-DCFEDFB09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id="{CBBBC081-7F3A-4BB5-B932-93A9FE148A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5" name="Graphic 4">
                  <a:extLst>
                    <a:ext uri="{FF2B5EF4-FFF2-40B4-BE49-F238E27FC236}">
                      <a16:creationId xmlns:a16="http://schemas.microsoft.com/office/drawing/2014/main" id="{6EB10E7D-C128-48AB-88F5-B7DBEC8ABE8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47" name="Freeform: Shape 58">
                    <a:extLst>
                      <a:ext uri="{FF2B5EF4-FFF2-40B4-BE49-F238E27FC236}">
                        <a16:creationId xmlns:a16="http://schemas.microsoft.com/office/drawing/2014/main" id="{1BE579D9-E601-478D-A3BE-454855D164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59">
                    <a:extLst>
                      <a:ext uri="{FF2B5EF4-FFF2-40B4-BE49-F238E27FC236}">
                        <a16:creationId xmlns:a16="http://schemas.microsoft.com/office/drawing/2014/main" id="{CE24B307-F8AA-49E3-AC4B-FA9D92DB9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" name="Freeform: Shape 57">
                  <a:extLst>
                    <a:ext uri="{FF2B5EF4-FFF2-40B4-BE49-F238E27FC236}">
                      <a16:creationId xmlns:a16="http://schemas.microsoft.com/office/drawing/2014/main" id="{D9E8B924-CE3F-404B-A5F4-A03B7D4F8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" name="Freeform: Shape 51">
                <a:extLst>
                  <a:ext uri="{FF2B5EF4-FFF2-40B4-BE49-F238E27FC236}">
                    <a16:creationId xmlns:a16="http://schemas.microsoft.com/office/drawing/2014/main" id="{352E7F24-4A03-4ECC-9505-D023B876F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52">
                <a:extLst>
                  <a:ext uri="{FF2B5EF4-FFF2-40B4-BE49-F238E27FC236}">
                    <a16:creationId xmlns:a16="http://schemas.microsoft.com/office/drawing/2014/main" id="{8A54AC56-BBB4-4022-A7EC-EE1FF0463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53">
                <a:extLst>
                  <a:ext uri="{FF2B5EF4-FFF2-40B4-BE49-F238E27FC236}">
                    <a16:creationId xmlns:a16="http://schemas.microsoft.com/office/drawing/2014/main" id="{E3DB5BCD-EC7D-413D-8236-43F4EDDAE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54">
                <a:extLst>
                  <a:ext uri="{FF2B5EF4-FFF2-40B4-BE49-F238E27FC236}">
                    <a16:creationId xmlns:a16="http://schemas.microsoft.com/office/drawing/2014/main" id="{57B29102-1F0F-4F5C-A369-845190489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55">
                <a:extLst>
                  <a:ext uri="{FF2B5EF4-FFF2-40B4-BE49-F238E27FC236}">
                    <a16:creationId xmlns:a16="http://schemas.microsoft.com/office/drawing/2014/main" id="{3A95582B-E69F-4E07-A9B6-CCB21729D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218D476F-6C97-4941-B40B-A880F4C1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1BAE51C6-C55D-743C-CEE1-52AAC0B0B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304" y="214066"/>
            <a:ext cx="34384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F0F0"/>
        </a:solidFill>
        <a:ln w="76200">
          <a:solidFill>
            <a:srgbClr val="F5B8F6"/>
          </a:solidFill>
          <a:prstDash val="dash"/>
        </a:ln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790</Words>
  <Application>Microsoft Office PowerPoint</Application>
  <PresentationFormat>Widescreen</PresentationFormat>
  <Paragraphs>71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36</vt:i4>
      </vt:variant>
    </vt:vector>
  </HeadingPairs>
  <TitlesOfParts>
    <vt:vector size="60" baseType="lpstr">
      <vt:lpstr>#9Slide05 SVNClementine</vt:lpstr>
      <vt:lpstr>#9Slide07 SVNAdam Gorry</vt:lpstr>
      <vt:lpstr>等线</vt:lpstr>
      <vt:lpstr>等线 Light</vt:lpstr>
      <vt:lpstr>微软雅黑</vt:lpstr>
      <vt:lpstr>宋体</vt:lpstr>
      <vt:lpstr>SVN-Poky's</vt:lpstr>
      <vt:lpstr>字魂162号-元气酪酪体</vt:lpstr>
      <vt:lpstr>小考拉体</vt:lpstr>
      <vt:lpstr>思源黑体 CN Regular</vt:lpstr>
      <vt:lpstr>Arial</vt:lpstr>
      <vt:lpstr>Calibri</vt:lpstr>
      <vt:lpstr>Calibri Light</vt:lpstr>
      <vt:lpstr>Cambria</vt:lpstr>
      <vt:lpstr>Tahoma</vt:lpstr>
      <vt:lpstr>Times New Roman</vt:lpstr>
      <vt:lpstr>1_Office Theme</vt:lpstr>
      <vt:lpstr>3_Office Theme</vt:lpstr>
      <vt:lpstr>2_Office Theme</vt:lpstr>
      <vt:lpstr>2_Office 主题</vt:lpstr>
      <vt:lpstr>4_Office Theme</vt:lpstr>
      <vt:lpstr>2_Office 主题​​</vt:lpstr>
      <vt:lpstr>Custom Design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41</cp:revision>
  <dcterms:created xsi:type="dcterms:W3CDTF">2023-09-21T03:26:34Z</dcterms:created>
  <dcterms:modified xsi:type="dcterms:W3CDTF">2025-02-19T10:52:52Z</dcterms:modified>
</cp:coreProperties>
</file>