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ags/tag1.xml" ContentType="application/vnd.openxmlformats-officedocument.presentationml.tags+xml"/>
  <Override PartName="/ppt/notesSlides/notesSlide1.xml" ContentType="application/vnd.openxmlformats-officedocument.presentationml.notesSlide+xml"/>
  <Override PartName="/ppt/theme/themeOverride3.xml" ContentType="application/vnd.openxmlformats-officedocument.themeOverride+xml"/>
  <Override PartName="/ppt/tags/tag2.xml" ContentType="application/vnd.openxmlformats-officedocument.presentationml.tags+xml"/>
  <Override PartName="/ppt/notesSlides/notesSlide2.xml" ContentType="application/vnd.openxmlformats-officedocument.presentationml.notesSlide+xml"/>
  <Override PartName="/ppt/theme/themeOverride4.xml" ContentType="application/vnd.openxmlformats-officedocument.themeOverride+xml"/>
  <Override PartName="/ppt/tags/tag3.xml" ContentType="application/vnd.openxmlformats-officedocument.presentationml.tags+xml"/>
  <Override PartName="/ppt/notesSlides/notesSlide3.xml" ContentType="application/vnd.openxmlformats-officedocument.presentationml.notesSlide+xml"/>
  <Override PartName="/ppt/theme/themeOverride5.xml" ContentType="application/vnd.openxmlformats-officedocument.themeOverride+xml"/>
  <Override PartName="/ppt/tags/tag4.xml" ContentType="application/vnd.openxmlformats-officedocument.presentationml.tags+xml"/>
  <Override PartName="/ppt/notesSlides/notesSlide4.xml" ContentType="application/vnd.openxmlformats-officedocument.presentationml.notesSlide+xml"/>
  <Override PartName="/ppt/theme/themeOverride6.xml" ContentType="application/vnd.openxmlformats-officedocument.themeOverride+xml"/>
  <Override PartName="/ppt/tags/tag5.xml" ContentType="application/vnd.openxmlformats-officedocument.presentationml.tags+xml"/>
  <Override PartName="/ppt/notesSlides/notesSlide5.xml" ContentType="application/vnd.openxmlformats-officedocument.presentationml.notesSlide+xml"/>
  <Override PartName="/ppt/theme/themeOverride7.xml" ContentType="application/vnd.openxmlformats-officedocument.themeOverride+xml"/>
  <Override PartName="/ppt/tags/tag6.xml" ContentType="application/vnd.openxmlformats-officedocument.presentationml.tags+xml"/>
  <Override PartName="/ppt/notesSlides/notesSlide6.xml" ContentType="application/vnd.openxmlformats-officedocument.presentationml.notesSlide+xml"/>
  <Override PartName="/ppt/theme/themeOverride8.xml" ContentType="application/vnd.openxmlformats-officedocument.themeOverride+xml"/>
  <Override PartName="/ppt/tags/tag7.xml" ContentType="application/vnd.openxmlformats-officedocument.presentationml.tags+xml"/>
  <Override PartName="/ppt/theme/themeOverride9.xml" ContentType="application/vnd.openxmlformats-officedocument.themeOverride+xml"/>
  <Override PartName="/ppt/tags/tag8.xml" ContentType="application/vnd.openxmlformats-officedocument.presentationml.tags+xml"/>
  <Override PartName="/ppt/theme/themeOverride10.xml" ContentType="application/vnd.openxmlformats-officedocument.themeOverride+xml"/>
  <Override PartName="/ppt/tags/tag9.xml" ContentType="application/vnd.openxmlformats-officedocument.presentationml.tags+xml"/>
  <Override PartName="/ppt/notesSlides/notesSlide7.xml" ContentType="application/vnd.openxmlformats-officedocument.presentationml.notesSlide+xml"/>
  <Override PartName="/ppt/theme/themeOverride11.xml" ContentType="application/vnd.openxmlformats-officedocument.themeOverride+xml"/>
  <Override PartName="/ppt/tags/tag10.xml" ContentType="application/vnd.openxmlformats-officedocument.presentationml.tags+xml"/>
  <Override PartName="/ppt/theme/themeOverride12.xml" ContentType="application/vnd.openxmlformats-officedocument.themeOverride+xml"/>
  <Override PartName="/ppt/tags/tag11.xml" ContentType="application/vnd.openxmlformats-officedocument.presentationml.tags+xml"/>
  <Override PartName="/ppt/theme/themeOverride13.xml" ContentType="application/vnd.openxmlformats-officedocument.themeOverride+xml"/>
  <Override PartName="/ppt/tags/tag1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4.xml" ContentType="application/vnd.openxmlformats-officedocument.themeOverride+xml"/>
  <Override PartName="/ppt/tags/tag13.xml" ContentType="application/vnd.openxmlformats-officedocument.presentationml.tags+xml"/>
  <Override PartName="/ppt/notesSlides/notesSlide12.xml" ContentType="application/vnd.openxmlformats-officedocument.presentationml.notesSlide+xml"/>
  <Override PartName="/ppt/theme/themeOverride15.xml" ContentType="application/vnd.openxmlformats-officedocument.themeOverride+xml"/>
  <Override PartName="/ppt/tags/tag1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09" r:id="rId3"/>
  </p:sldMasterIdLst>
  <p:notesMasterIdLst>
    <p:notesMasterId r:id="rId34"/>
  </p:notesMasterIdLst>
  <p:sldIdLst>
    <p:sldId id="257" r:id="rId4"/>
    <p:sldId id="283" r:id="rId5"/>
    <p:sldId id="260" r:id="rId6"/>
    <p:sldId id="282" r:id="rId7"/>
    <p:sldId id="303" r:id="rId8"/>
    <p:sldId id="304" r:id="rId9"/>
    <p:sldId id="305" r:id="rId10"/>
    <p:sldId id="297" r:id="rId11"/>
    <p:sldId id="287" r:id="rId12"/>
    <p:sldId id="306" r:id="rId13"/>
    <p:sldId id="366" r:id="rId14"/>
    <p:sldId id="299" r:id="rId15"/>
    <p:sldId id="300" r:id="rId16"/>
    <p:sldId id="274" r:id="rId17"/>
    <p:sldId id="277" r:id="rId18"/>
    <p:sldId id="275" r:id="rId19"/>
    <p:sldId id="298" r:id="rId20"/>
    <p:sldId id="369" r:id="rId21"/>
    <p:sldId id="276" r:id="rId22"/>
    <p:sldId id="370" r:id="rId23"/>
    <p:sldId id="368" r:id="rId24"/>
    <p:sldId id="759" r:id="rId25"/>
    <p:sldId id="758" r:id="rId26"/>
    <p:sldId id="760" r:id="rId27"/>
    <p:sldId id="761" r:id="rId28"/>
    <p:sldId id="762" r:id="rId29"/>
    <p:sldId id="763" r:id="rId30"/>
    <p:sldId id="310" r:id="rId31"/>
    <p:sldId id="764" r:id="rId32"/>
    <p:sldId id="30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23" d="100"/>
          <a:sy n="123" d="100"/>
        </p:scale>
        <p:origin x="44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5D222F-D8AE-483C-8724-C8FDCFF4D947}" type="datetimeFigureOut">
              <a:rPr lang="en-US" smtClean="0"/>
              <a:t>19/2/2025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810F88-E020-4357-A507-5ED31B2CE637}" type="slidenum">
              <a:rPr lang="en-US" smtClean="0"/>
              <a:t>‹#›</a:t>
            </a:fld>
            <a:endParaRPr lang="en-US"/>
          </a:p>
        </p:txBody>
      </p:sp>
    </p:spTree>
    <p:extLst>
      <p:ext uri="{BB962C8B-B14F-4D97-AF65-F5344CB8AC3E}">
        <p14:creationId xmlns:p14="http://schemas.microsoft.com/office/powerpoint/2010/main" val="3848474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b="1" dirty="0">
                <a:effectLst/>
                <a:latin typeface="Times New Roman" panose="02020603050405020304" pitchFamily="18" charset="0"/>
                <a:ea typeface="Times New Roman" panose="02020603050405020304" pitchFamily="18" charset="0"/>
              </a:rPr>
              <a:t>Gia đình có thể cùng nhau làm rất nhiều hoạt động. Với học sinh lớp 4 các con đã có thể chủ động đề xuất các hoạt động chung như vậy để tạo sự gắn kết giữa các thành viên trong gia đình.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383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53440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71312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3685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0684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2636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24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597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067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978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534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19695A-0A39-4D65-91B5-96D3B4A7ED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1411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48585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B7DEF7-B261-4BB7-B71B-89CADE5018F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75014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C71EF8A-78AD-442D-8993-78FF4ED38AD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2336CE9-CD08-4745-A757-1B3109B94C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E1A9F46-9D5D-4D23-A8B5-B9D73002FAA6}"/>
              </a:ext>
            </a:extLst>
          </p:cNvPr>
          <p:cNvSpPr>
            <a:spLocks noGrp="1"/>
          </p:cNvSpPr>
          <p:nvPr>
            <p:ph type="dt" sz="half" idx="10"/>
          </p:nvPr>
        </p:nvSpPr>
        <p:spPr/>
        <p:txBody>
          <a:bodyPr/>
          <a:lstStyle/>
          <a:p>
            <a:fld id="{2AE95AF1-9CBC-47EC-BE4B-361A47E611E1}"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8358FC56-A20C-4CF3-8802-CEAED964A16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F23D95E-CDCA-417A-83FA-BFC3BF550814}"/>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1308828812"/>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64D095-FA16-414D-908D-041235942B5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20A2389-FE4D-4733-9EFE-848658335CC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B871C00-2B22-48CC-AABD-466FEF66CC3C}"/>
              </a:ext>
            </a:extLst>
          </p:cNvPr>
          <p:cNvSpPr>
            <a:spLocks noGrp="1"/>
          </p:cNvSpPr>
          <p:nvPr>
            <p:ph type="dt" sz="half" idx="10"/>
          </p:nvPr>
        </p:nvSpPr>
        <p:spPr/>
        <p:txBody>
          <a:bodyPr/>
          <a:lstStyle/>
          <a:p>
            <a:fld id="{2AE95AF1-9CBC-47EC-BE4B-361A47E611E1}"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FB7C3DBF-AD68-48F6-A631-0478B54EC96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0BBBF22-EA31-4290-ACDF-20685F11E484}"/>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1103478518"/>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340C1C5-2464-4148-A4CA-5E6640B30B9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A2EB24F-8204-42E1-B0AC-C296BFFE7ED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F462D29-11A1-4905-9EC8-DCF6A4176633}"/>
              </a:ext>
            </a:extLst>
          </p:cNvPr>
          <p:cNvSpPr>
            <a:spLocks noGrp="1"/>
          </p:cNvSpPr>
          <p:nvPr>
            <p:ph type="dt" sz="half" idx="10"/>
          </p:nvPr>
        </p:nvSpPr>
        <p:spPr/>
        <p:txBody>
          <a:bodyPr/>
          <a:lstStyle/>
          <a:p>
            <a:fld id="{2AE95AF1-9CBC-47EC-BE4B-361A47E611E1}"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43677CA0-9C07-46AE-8CAF-09E5F97EFFB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0D3909C-6E8C-46D6-B65A-0B483C97D3F0}"/>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2636158247"/>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A5F441-BA27-4D1A-9A13-05155C4139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73B6E29-430C-420B-9D34-8C89DDCCBE7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99E9B79-96D2-4483-AF4F-F41232FE2D62}"/>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D2032C75-8AFF-422F-B434-1A2597AB965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68089CB-2DEA-4E65-AE74-4EA2262B3E8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658114425"/>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17DDC72-9CAC-4679-A980-5B3D87863C5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5A55264-4DA0-44D2-BF6D-54373F34D90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ACC5FAD-AFAC-4529-A734-798E41F63E45}"/>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46C2238F-B81F-4444-AD47-4431DF0ABC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488D67F-14DB-44B4-85A1-A89E2BFC5C05}"/>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1978605956"/>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045189-0D48-4D62-ACB8-363B8B4BA82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554B7C4-26CC-4900-9FBC-112D5FD291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515BD0D-46F8-499D-9889-44E956D44BB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0533EECB-1B46-4AAF-82FA-8341E6E0EA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9734F59-D5C9-45C0-95BB-255303990499}"/>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890476928"/>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402147-91C0-4202-A049-8C26C361427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4F78434-07FA-4018-98AF-2DFF55D695F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2259499-0952-4C06-9230-F1BC6AB2BB5B}"/>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4CBE8A-F31A-4FC1-B01E-5B40266B33AF}"/>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id="{A69E9106-A51D-41B8-A6DD-3B370CB9EB5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77E40EC-35A1-4918-88F4-ED2B2A941F01}"/>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04153331"/>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EFEC4A-A03A-40EF-91D3-06CEC80986C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F2FD8B1-E238-45FA-AE19-BCA2CFC7F7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251CD6C-C740-47E9-BB94-1AB87710DCFF}"/>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30E742E-9501-4526-8000-C57F5B2BB4E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2F3933A-FA1B-4BA6-BECD-B9F4FDF61BE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AEB09E3-F9BF-4169-93BD-31EE046D2A5B}"/>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2025/2/19</a:t>
            </a:fld>
            <a:endParaRPr lang="zh-CN" altLang="en-US"/>
          </a:p>
        </p:txBody>
      </p:sp>
      <p:sp>
        <p:nvSpPr>
          <p:cNvPr id="8" name="页脚占位符 7">
            <a:extLst>
              <a:ext uri="{FF2B5EF4-FFF2-40B4-BE49-F238E27FC236}">
                <a16:creationId xmlns:a16="http://schemas.microsoft.com/office/drawing/2014/main" id="{F88F773C-4C5F-477F-81A2-ECD9A18A4E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DD10B08-662E-457B-9666-06AB86C5B32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994423911"/>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410382-258C-4B34-8FDC-BBA005AAEA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A7A26AA-0F94-450C-8A35-C6E1CB6254D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2025/2/19</a:t>
            </a:fld>
            <a:endParaRPr lang="zh-CN" altLang="en-US"/>
          </a:p>
        </p:txBody>
      </p:sp>
      <p:sp>
        <p:nvSpPr>
          <p:cNvPr id="4" name="页脚占位符 3">
            <a:extLst>
              <a:ext uri="{FF2B5EF4-FFF2-40B4-BE49-F238E27FC236}">
                <a16:creationId xmlns:a16="http://schemas.microsoft.com/office/drawing/2014/main" id="{93FBC98B-80C2-4E12-B989-13E5C19A69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BB137B8-05FB-4C5B-84AD-D15BD2E71B73}"/>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090460788"/>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62629FF-121F-4B3B-AE37-DDB8B1A1A2FC}"/>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2025/2/19</a:t>
            </a:fld>
            <a:endParaRPr lang="zh-CN" altLang="en-US"/>
          </a:p>
        </p:txBody>
      </p:sp>
      <p:sp>
        <p:nvSpPr>
          <p:cNvPr id="3" name="页脚占位符 2">
            <a:extLst>
              <a:ext uri="{FF2B5EF4-FFF2-40B4-BE49-F238E27FC236}">
                <a16:creationId xmlns:a16="http://schemas.microsoft.com/office/drawing/2014/main" id="{077F2E3A-CE2D-486A-8880-48C9675BE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3CEEAFE-4653-4CA8-A59F-04A60C6BAD56}"/>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605977642"/>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F9F4FE-882A-47C0-8C46-B8DBF609CC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9A2394E-D218-48FB-8A2F-2DD5FD6BCD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842CA12-A78A-441C-8B00-B8B51A8F635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DEDE3BB-C843-419D-AEC9-3A166B9F3BF0}"/>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id="{94B33323-637A-4CE1-BE8F-B869193AE43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6A6DCC8-E8F0-4C7F-9328-D5006B31A77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920670169"/>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0379F1-76B1-4F35-A974-CB03450B03E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B2F4C6-8F42-4E5E-946D-BC4C3E979D7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0F6487-54BA-4A7F-B9D6-6AFE01306D97}"/>
              </a:ext>
            </a:extLst>
          </p:cNvPr>
          <p:cNvSpPr>
            <a:spLocks noGrp="1"/>
          </p:cNvSpPr>
          <p:nvPr>
            <p:ph type="dt" sz="half" idx="10"/>
          </p:nvPr>
        </p:nvSpPr>
        <p:spPr/>
        <p:txBody>
          <a:bodyPr/>
          <a:lstStyle/>
          <a:p>
            <a:fld id="{2AE95AF1-9CBC-47EC-BE4B-361A47E611E1}"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7C4EBE0E-BC2B-49AA-A637-C04D6E83075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534170A-5CBE-4264-BAF8-7EDEC4CD47FB}"/>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651670421"/>
      </p:ext>
    </p:extLst>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4A90F6-AECE-47D2-A701-44DD7B6DAF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277105F-0226-480E-89D0-588888F22DB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C1A2B967-DE5D-4006-83C9-662C87D29E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016B451C-C81B-4840-B0CE-EBAF69C7A6E7}"/>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id="{E8474BE2-6579-4145-B26D-A7595577B0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E186C81-6EDF-4C18-8059-858242EE64E7}"/>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3632605039"/>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528CE7-CF14-4940-A95B-FBE580F44E2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6248680-868D-405D-8570-DE469DFE8FB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D56F11-8CDA-4DAB-9925-1BC78111DE04}"/>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72B991C3-CB7C-4BF7-9EA8-1E5D7C7933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38BD3AC-7018-477F-817F-322423E143AF}"/>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167473879"/>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5E7EA4D-A3CF-4FAB-A0FB-230320904B1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6787D43-B3B2-419A-9F39-1275EFF48A0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0DEECBA-ABA0-47FA-8FAA-50C93086C4B8}"/>
              </a:ext>
            </a:extLst>
          </p:cNvPr>
          <p:cNvSpPr>
            <a:spLocks noGrp="1"/>
          </p:cNvSpPr>
          <p:nvPr>
            <p:ph type="dt" sz="half" idx="10"/>
          </p:nvPr>
        </p:nvSpPr>
        <p:spPr>
          <a:xfrm>
            <a:off x="838200" y="6356350"/>
            <a:ext cx="2743200" cy="365125"/>
          </a:xfrm>
          <a:prstGeom prst="rect">
            <a:avLst/>
          </a:prstGeom>
        </p:spPr>
        <p:txBody>
          <a:bodyPr/>
          <a:lstStyle/>
          <a:p>
            <a:fld id="{E0F9E88B-0C40-48DD-878B-E748EE8BC3AD}"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F2A66ADA-9B95-438A-B5D1-869693DAB3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A0A3A1-5A3C-48BC-8D41-9362B8DA038A}"/>
              </a:ext>
            </a:extLst>
          </p:cNvPr>
          <p:cNvSpPr>
            <a:spLocks noGrp="1"/>
          </p:cNvSpPr>
          <p:nvPr>
            <p:ph type="sldNum" sz="quarter" idx="12"/>
          </p:nvPr>
        </p:nvSpPr>
        <p:spPr>
          <a:xfrm>
            <a:off x="8610600" y="6356350"/>
            <a:ext cx="2743200" cy="365125"/>
          </a:xfrm>
          <a:prstGeom prst="rect">
            <a:avLst/>
          </a:prstGeom>
        </p:spPr>
        <p:txBody>
          <a:bodyPr/>
          <a:lstStyle/>
          <a:p>
            <a:fld id="{DE02FC31-9DDB-4ACC-911E-F94260E26824}" type="slidenum">
              <a:rPr lang="zh-CN" altLang="en-US" smtClean="0"/>
              <a:t>‹#›</a:t>
            </a:fld>
            <a:endParaRPr lang="zh-CN" altLang="en-US"/>
          </a:p>
        </p:txBody>
      </p:sp>
    </p:spTree>
    <p:extLst>
      <p:ext uri="{BB962C8B-B14F-4D97-AF65-F5344CB8AC3E}">
        <p14:creationId xmlns:p14="http://schemas.microsoft.com/office/powerpoint/2010/main" val="203717495"/>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19/02/2025</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51138068"/>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19/02/2025</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130405684"/>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19/02/2025</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401947241"/>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19/02/2025</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354745612"/>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19/02/2025</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214778627"/>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19/02/2025</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968217951"/>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19/02/2025</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523432922"/>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FED747-556C-44DF-9D3A-8DE06F4B9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2552100-38F7-4A53-8B4A-0CC5CF4B3C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26510C4-0DD4-4017-97F6-25995A86DC4C}"/>
              </a:ext>
            </a:extLst>
          </p:cNvPr>
          <p:cNvSpPr>
            <a:spLocks noGrp="1"/>
          </p:cNvSpPr>
          <p:nvPr>
            <p:ph type="dt" sz="half" idx="10"/>
          </p:nvPr>
        </p:nvSpPr>
        <p:spPr/>
        <p:txBody>
          <a:bodyPr/>
          <a:lstStyle/>
          <a:p>
            <a:fld id="{2AE95AF1-9CBC-47EC-BE4B-361A47E611E1}"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6A46866C-D026-4499-8ACA-140E0D3D5B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2823D9-F4E9-4174-8A36-F8477ABBD2B2}"/>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1005037248"/>
      </p:ext>
    </p:extLst>
  </p:cSld>
  <p:clrMapOvr>
    <a:masterClrMapping/>
  </p:clrMapOvr>
  <p:transition spd="slow">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19/02/2025</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625384544"/>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19/02/2025</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590668102"/>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19/02/2025</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621419701"/>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19/02/2025</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212139736"/>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17C652-5600-4641-93FB-CDF435992E8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04F31D4-C03C-4273-8B58-EE9A5EE942A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E17035D-341F-484C-A2C8-1D7393F1F51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E5B36FD-8A02-465E-A9FC-D2C4E8899A4B}"/>
              </a:ext>
            </a:extLst>
          </p:cNvPr>
          <p:cNvSpPr>
            <a:spLocks noGrp="1"/>
          </p:cNvSpPr>
          <p:nvPr>
            <p:ph type="dt" sz="half" idx="10"/>
          </p:nvPr>
        </p:nvSpPr>
        <p:spPr/>
        <p:txBody>
          <a:bodyPr/>
          <a:lstStyle/>
          <a:p>
            <a:fld id="{2AE95AF1-9CBC-47EC-BE4B-361A47E611E1}"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id="{DD90821B-6A88-4371-8742-B143B5485DD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53D2F8E-3BC4-4218-B76B-58BE9CBDDFFB}"/>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1340869430"/>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956D0B-A724-4AB7-811D-94615BC892B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4ADD0C1-CB37-4395-BA02-8CCA79BF5C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F41F82-8195-490F-8473-83FF8B54A05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08FC571-F3CB-4AF0-BBE3-7E4B1DCF19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DCA39AF-C9ED-4EFE-97A8-005FEE70933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0D514B7-60AB-4408-90AA-62E81EA321FB}"/>
              </a:ext>
            </a:extLst>
          </p:cNvPr>
          <p:cNvSpPr>
            <a:spLocks noGrp="1"/>
          </p:cNvSpPr>
          <p:nvPr>
            <p:ph type="dt" sz="half" idx="10"/>
          </p:nvPr>
        </p:nvSpPr>
        <p:spPr/>
        <p:txBody>
          <a:bodyPr/>
          <a:lstStyle/>
          <a:p>
            <a:fld id="{2AE95AF1-9CBC-47EC-BE4B-361A47E611E1}" type="datetimeFigureOut">
              <a:rPr lang="zh-CN" altLang="en-US" smtClean="0"/>
              <a:t>2025/2/19</a:t>
            </a:fld>
            <a:endParaRPr lang="zh-CN" altLang="en-US"/>
          </a:p>
        </p:txBody>
      </p:sp>
      <p:sp>
        <p:nvSpPr>
          <p:cNvPr id="8" name="页脚占位符 7">
            <a:extLst>
              <a:ext uri="{FF2B5EF4-FFF2-40B4-BE49-F238E27FC236}">
                <a16:creationId xmlns:a16="http://schemas.microsoft.com/office/drawing/2014/main" id="{7267BF31-56B8-4A12-B79F-3A975FE1408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C9EB924-3C55-433C-8642-7B894DA54228}"/>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2643144844"/>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47AAF3-E189-42AD-8496-4921C2073F6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5E1ED68-59E1-4BD0-9BC8-AA80E7B597A7}"/>
              </a:ext>
            </a:extLst>
          </p:cNvPr>
          <p:cNvSpPr>
            <a:spLocks noGrp="1"/>
          </p:cNvSpPr>
          <p:nvPr>
            <p:ph type="dt" sz="half" idx="10"/>
          </p:nvPr>
        </p:nvSpPr>
        <p:spPr/>
        <p:txBody>
          <a:bodyPr/>
          <a:lstStyle/>
          <a:p>
            <a:fld id="{2AE95AF1-9CBC-47EC-BE4B-361A47E611E1}" type="datetimeFigureOut">
              <a:rPr lang="zh-CN" altLang="en-US" smtClean="0"/>
              <a:t>2025/2/19</a:t>
            </a:fld>
            <a:endParaRPr lang="zh-CN" altLang="en-US"/>
          </a:p>
        </p:txBody>
      </p:sp>
      <p:sp>
        <p:nvSpPr>
          <p:cNvPr id="4" name="页脚占位符 3">
            <a:extLst>
              <a:ext uri="{FF2B5EF4-FFF2-40B4-BE49-F238E27FC236}">
                <a16:creationId xmlns:a16="http://schemas.microsoft.com/office/drawing/2014/main" id="{3CC04DD3-BE5C-4FD2-B14F-AA47A0E87AF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E4A8EAEF-0C5C-4F6F-8C97-F66C46C2ECE0}"/>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4020889122"/>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4BD90B4-95C1-447C-9DDC-D2EB69A1A4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6" name="矩形 5">
            <a:extLst>
              <a:ext uri="{FF2B5EF4-FFF2-40B4-BE49-F238E27FC236}">
                <a16:creationId xmlns:a16="http://schemas.microsoft.com/office/drawing/2014/main" id="{2FA1A283-87EF-4621-AA35-2BCE9A87F5F5}"/>
              </a:ext>
            </a:extLst>
          </p:cNvPr>
          <p:cNvSpPr/>
          <p:nvPr userDrawn="1"/>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1A2623C1-F497-428A-83EE-AE1D7D93B9C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2777" r="76112"/>
          <a:stretch/>
        </p:blipFill>
        <p:spPr>
          <a:xfrm rot="5400000">
            <a:off x="5715000" y="-5156200"/>
            <a:ext cx="762000" cy="12192000"/>
          </a:xfrm>
          <a:prstGeom prst="rect">
            <a:avLst/>
          </a:prstGeom>
        </p:spPr>
      </p:pic>
    </p:spTree>
    <p:extLst>
      <p:ext uri="{BB962C8B-B14F-4D97-AF65-F5344CB8AC3E}">
        <p14:creationId xmlns:p14="http://schemas.microsoft.com/office/powerpoint/2010/main" val="1084976379"/>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F53D4F-51F3-4979-97AF-8CD7B2E96D3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AEC9790-4077-4BC3-9DA8-CB290EFE95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6EB1BD-95E1-48F1-912C-44C87A5DA5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DBC8DA9-8983-4464-82DE-5A2738E6C4D4}"/>
              </a:ext>
            </a:extLst>
          </p:cNvPr>
          <p:cNvSpPr>
            <a:spLocks noGrp="1"/>
          </p:cNvSpPr>
          <p:nvPr>
            <p:ph type="dt" sz="half" idx="10"/>
          </p:nvPr>
        </p:nvSpPr>
        <p:spPr/>
        <p:txBody>
          <a:bodyPr/>
          <a:lstStyle/>
          <a:p>
            <a:fld id="{2AE95AF1-9CBC-47EC-BE4B-361A47E611E1}"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id="{EBA69B4E-72C6-49F9-A2BD-4F6B4642A83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361E364-F5EF-4FAE-9A6F-4AB8FCE25B78}"/>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4028749590"/>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7FA561-A281-46AB-BED2-81D6BE06951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0D940-0405-47F4-B15E-9DFF0AE3EF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AFBB444-B781-417E-B9D3-6A3D5D0304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214AA17-124C-418A-AA9F-D0A5F16D7D95}"/>
              </a:ext>
            </a:extLst>
          </p:cNvPr>
          <p:cNvSpPr>
            <a:spLocks noGrp="1"/>
          </p:cNvSpPr>
          <p:nvPr>
            <p:ph type="dt" sz="half" idx="10"/>
          </p:nvPr>
        </p:nvSpPr>
        <p:spPr/>
        <p:txBody>
          <a:bodyPr/>
          <a:lstStyle/>
          <a:p>
            <a:fld id="{2AE95AF1-9CBC-47EC-BE4B-361A47E611E1}" type="datetimeFigureOut">
              <a:rPr lang="zh-CN" altLang="en-US" smtClean="0"/>
              <a:t>2025/2/19</a:t>
            </a:fld>
            <a:endParaRPr lang="zh-CN" altLang="en-US"/>
          </a:p>
        </p:txBody>
      </p:sp>
      <p:sp>
        <p:nvSpPr>
          <p:cNvPr id="6" name="页脚占位符 5">
            <a:extLst>
              <a:ext uri="{FF2B5EF4-FFF2-40B4-BE49-F238E27FC236}">
                <a16:creationId xmlns:a16="http://schemas.microsoft.com/office/drawing/2014/main" id="{C37B840C-256B-48C0-89EF-B19BD27A735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A66D144-CCA2-4F78-B3F6-6C1A17E64C40}"/>
              </a:ext>
            </a:extLst>
          </p:cNvPr>
          <p:cNvSpPr>
            <a:spLocks noGrp="1"/>
          </p:cNvSpPr>
          <p:nvPr>
            <p:ph type="sldNum" sz="quarter" idx="12"/>
          </p:nvPr>
        </p:nvSpPr>
        <p:spPr/>
        <p:txBody>
          <a:bodyPr/>
          <a:lstStyle/>
          <a:p>
            <a:fld id="{E39A9DB3-F74F-4288-8185-2D28FCA6DBCE}" type="slidenum">
              <a:rPr lang="zh-CN" altLang="en-US" smtClean="0"/>
              <a:t>‹#›</a:t>
            </a:fld>
            <a:endParaRPr lang="zh-CN" altLang="en-US"/>
          </a:p>
        </p:txBody>
      </p:sp>
    </p:spTree>
    <p:extLst>
      <p:ext uri="{BB962C8B-B14F-4D97-AF65-F5344CB8AC3E}">
        <p14:creationId xmlns:p14="http://schemas.microsoft.com/office/powerpoint/2010/main" val="2653059323"/>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0F0F6A1-AB37-4F0E-8BEE-3F65AB09F9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C170333-2255-474E-A432-ABD79F8D49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B16F27-8E7E-4657-96E7-3A391E3A2D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E95AF1-9CBC-47EC-BE4B-361A47E611E1}" type="datetimeFigureOut">
              <a:rPr lang="zh-CN" altLang="en-US" smtClean="0"/>
              <a:t>2025/2/19</a:t>
            </a:fld>
            <a:endParaRPr lang="zh-CN" altLang="en-US"/>
          </a:p>
        </p:txBody>
      </p:sp>
      <p:sp>
        <p:nvSpPr>
          <p:cNvPr id="5" name="页脚占位符 4">
            <a:extLst>
              <a:ext uri="{FF2B5EF4-FFF2-40B4-BE49-F238E27FC236}">
                <a16:creationId xmlns:a16="http://schemas.microsoft.com/office/drawing/2014/main" id="{13DD3D2D-F39B-417C-93AB-244CCC2A7C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46CDF66-1741-4F33-AEB0-5F9A369BF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9A9DB3-F74F-4288-8185-2D28FCA6DBCE}"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1A46D32A-CA09-3355-69D8-75ADA00D326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325350" y="152399"/>
            <a:ext cx="1495425" cy="1495425"/>
          </a:xfrm>
          <a:prstGeom prst="rect">
            <a:avLst/>
          </a:prstGeom>
        </p:spPr>
      </p:pic>
    </p:spTree>
    <p:extLst>
      <p:ext uri="{BB962C8B-B14F-4D97-AF65-F5344CB8AC3E}">
        <p14:creationId xmlns:p14="http://schemas.microsoft.com/office/powerpoint/2010/main" val="14642285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1941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D27C11D1-8905-D4B7-4B91-735F6A29AA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2544424" y="180975"/>
            <a:ext cx="1266825" cy="1266825"/>
          </a:xfrm>
          <a:prstGeom prst="rect">
            <a:avLst/>
          </a:prstGeom>
        </p:spPr>
      </p:pic>
    </p:spTree>
    <p:extLst>
      <p:ext uri="{BB962C8B-B14F-4D97-AF65-F5344CB8AC3E}">
        <p14:creationId xmlns:p14="http://schemas.microsoft.com/office/powerpoint/2010/main" val="415471073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themeOverride" Target="../theme/themeOverride10.xml"/><Relationship Id="rId6" Type="http://schemas.openxmlformats.org/officeDocument/2006/relationships/image" Target="../media/image29.png"/><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tags" Target="../tags/tag10.xml"/><Relationship Id="rId1" Type="http://schemas.openxmlformats.org/officeDocument/2006/relationships/themeOverride" Target="../theme/themeOverride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6.xml"/><Relationship Id="rId7" Type="http://schemas.openxmlformats.org/officeDocument/2006/relationships/image" Target="../media/image13.png"/><Relationship Id="rId2" Type="http://schemas.openxmlformats.org/officeDocument/2006/relationships/tags" Target="../tags/tag11.xml"/><Relationship Id="rId1" Type="http://schemas.openxmlformats.org/officeDocument/2006/relationships/themeOverride" Target="../theme/themeOverride12.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xml"/><Relationship Id="rId1" Type="http://schemas.openxmlformats.org/officeDocument/2006/relationships/themeOverride" Target="../theme/themeOverride13.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2.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emf"/><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62.svg"/><Relationship Id="rId3" Type="http://schemas.openxmlformats.org/officeDocument/2006/relationships/image" Target="../media/image33.emf"/><Relationship Id="rId7" Type="http://schemas.openxmlformats.org/officeDocument/2006/relationships/image" Target="../media/image40.png"/><Relationship Id="rId12"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microsoft.com/office/2007/relationships/hdphoto" Target="../media/hdphoto2.wdp"/><Relationship Id="rId11" Type="http://schemas.openxmlformats.org/officeDocument/2006/relationships/image" Target="../media/image42.png"/><Relationship Id="rId5" Type="http://schemas.openxmlformats.org/officeDocument/2006/relationships/image" Target="../media/image39.png"/><Relationship Id="rId10" Type="http://schemas.microsoft.com/office/2007/relationships/hdphoto" Target="../media/hdphoto4.wdp"/><Relationship Id="rId4" Type="http://schemas.openxmlformats.org/officeDocument/2006/relationships/image" Target="../media/image38.png"/><Relationship Id="rId9" Type="http://schemas.openxmlformats.org/officeDocument/2006/relationships/image" Target="../media/image41.png"/><Relationship Id="rId1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3.emf"/><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6.jpeg"/><Relationship Id="rId4" Type="http://schemas.openxmlformats.org/officeDocument/2006/relationships/image" Target="../media/image34.jpe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4.jpeg"/><Relationship Id="rId7" Type="http://schemas.microsoft.com/office/2007/relationships/hdphoto" Target="../media/hdphoto1.wdp"/><Relationship Id="rId2" Type="http://schemas.openxmlformats.org/officeDocument/2006/relationships/image" Target="../media/image46.jpg"/><Relationship Id="rId1" Type="http://schemas.openxmlformats.org/officeDocument/2006/relationships/slideLayout" Target="../slideLayouts/slideLayout18.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7.png"/><Relationship Id="rId3" Type="http://schemas.openxmlformats.org/officeDocument/2006/relationships/image" Target="../media/image38.png"/><Relationship Id="rId7" Type="http://schemas.microsoft.com/office/2007/relationships/hdphoto" Target="../media/hdphoto3.wdp"/><Relationship Id="rId12" Type="http://schemas.openxmlformats.org/officeDocument/2006/relationships/image" Target="../media/image62.svg"/><Relationship Id="rId2" Type="http://schemas.openxmlformats.org/officeDocument/2006/relationships/image" Target="../media/image46.jpg"/><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43.png"/><Relationship Id="rId5" Type="http://schemas.microsoft.com/office/2007/relationships/hdphoto" Target="../media/hdphoto2.wdp"/><Relationship Id="rId10" Type="http://schemas.openxmlformats.org/officeDocument/2006/relationships/image" Target="../media/image42.png"/><Relationship Id="rId4" Type="http://schemas.openxmlformats.org/officeDocument/2006/relationships/image" Target="../media/image39.png"/><Relationship Id="rId9"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49.emf"/><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xml"/><Relationship Id="rId1" Type="http://schemas.openxmlformats.org/officeDocument/2006/relationships/themeOverride" Target="../theme/themeOverride2.xml"/><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52.emf"/><Relationship Id="rId2" Type="http://schemas.openxmlformats.org/officeDocument/2006/relationships/image" Target="../media/image46.jp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51.png"/><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tags" Target="../tags/tag13.xml"/><Relationship Id="rId1" Type="http://schemas.openxmlformats.org/officeDocument/2006/relationships/themeOverride" Target="../theme/themeOverride14.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12.xml"/><Relationship Id="rId9"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9.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tags" Target="../tags/tag14.xml"/><Relationship Id="rId1" Type="http://schemas.openxmlformats.org/officeDocument/2006/relationships/themeOverride" Target="../theme/themeOverride15.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13.xml"/><Relationship Id="rId9"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61.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3.emf"/><Relationship Id="rId7" Type="http://schemas.microsoft.com/office/2007/relationships/hdphoto" Target="../media/hdphoto7.wdp"/><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tags" Target="../tags/tag2.xml"/><Relationship Id="rId1" Type="http://schemas.openxmlformats.org/officeDocument/2006/relationships/themeOverride" Target="../theme/themeOverride3.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2.xml"/><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hemeOverride" Target="../theme/themeOverride16.xml"/><Relationship Id="rId6" Type="http://schemas.openxmlformats.org/officeDocument/2006/relationships/image" Target="../media/image66.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hemeOverride" Target="../theme/themeOverride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tags" Target="../tags/tag4.xml"/><Relationship Id="rId1" Type="http://schemas.openxmlformats.org/officeDocument/2006/relationships/themeOverride" Target="../theme/themeOverride5.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0.png"/><Relationship Id="rId2" Type="http://schemas.openxmlformats.org/officeDocument/2006/relationships/tags" Target="../tags/tag5.xml"/><Relationship Id="rId1" Type="http://schemas.openxmlformats.org/officeDocument/2006/relationships/themeOverride" Target="../theme/themeOverride6.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themeOverride" Target="../theme/themeOverride7.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tags" Target="../tags/tag7.xml"/><Relationship Id="rId1" Type="http://schemas.openxmlformats.org/officeDocument/2006/relationships/themeOverride" Target="../theme/themeOverride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6.xml"/><Relationship Id="rId7" Type="http://schemas.openxmlformats.org/officeDocument/2006/relationships/image" Target="../media/image13.png"/><Relationship Id="rId2" Type="http://schemas.openxmlformats.org/officeDocument/2006/relationships/tags" Target="../tags/tag8.xml"/><Relationship Id="rId1" Type="http://schemas.openxmlformats.org/officeDocument/2006/relationships/themeOverride" Target="../theme/themeOverride9.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DD255DA-CE71-4107-A175-E1A9F37AB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10" name="组合 9">
            <a:extLst>
              <a:ext uri="{FF2B5EF4-FFF2-40B4-BE49-F238E27FC236}">
                <a16:creationId xmlns:a16="http://schemas.microsoft.com/office/drawing/2014/main" id="{8B3D0045-39F7-4631-96D6-BDE8832438CD}"/>
              </a:ext>
            </a:extLst>
          </p:cNvPr>
          <p:cNvGrpSpPr/>
          <p:nvPr/>
        </p:nvGrpSpPr>
        <p:grpSpPr>
          <a:xfrm>
            <a:off x="-482600" y="554990"/>
            <a:ext cx="5969000" cy="5981700"/>
            <a:chOff x="381000" y="609600"/>
            <a:chExt cx="5969000" cy="5981700"/>
          </a:xfrm>
        </p:grpSpPr>
        <p:pic>
          <p:nvPicPr>
            <p:cNvPr id="7" name="图片 6">
              <a:extLst>
                <a:ext uri="{FF2B5EF4-FFF2-40B4-BE49-F238E27FC236}">
                  <a16:creationId xmlns:a16="http://schemas.microsoft.com/office/drawing/2014/main" id="{C9F0AF39-323A-4180-BA4F-E2BCBDEA4C75}"/>
                </a:ext>
              </a:extLst>
            </p:cNvPr>
            <p:cNvPicPr>
              <a:picLocks noChangeAspect="1"/>
            </p:cNvPicPr>
            <p:nvPr/>
          </p:nvPicPr>
          <p:blipFill rotWithShape="1">
            <a:blip r:embed="rId4">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9" name="图片 8">
              <a:extLst>
                <a:ext uri="{FF2B5EF4-FFF2-40B4-BE49-F238E27FC236}">
                  <a16:creationId xmlns:a16="http://schemas.microsoft.com/office/drawing/2014/main" id="{FCD207EA-D144-4739-9625-B6881F79E196}"/>
                </a:ext>
              </a:extLst>
            </p:cNvPr>
            <p:cNvPicPr>
              <a:picLocks noChangeAspect="1"/>
            </p:cNvPicPr>
            <p:nvPr/>
          </p:nvPicPr>
          <p:blipFill rotWithShape="1">
            <a:blip r:embed="rId5">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sp>
        <p:nvSpPr>
          <p:cNvPr id="2" name="Rectangle: Rounded Corners 1">
            <a:extLst>
              <a:ext uri="{FF2B5EF4-FFF2-40B4-BE49-F238E27FC236}">
                <a16:creationId xmlns:a16="http://schemas.microsoft.com/office/drawing/2014/main" id="{F4E23E37-ECE2-4D09-A158-B33EB51C367C}"/>
              </a:ext>
            </a:extLst>
          </p:cNvPr>
          <p:cNvSpPr/>
          <p:nvPr/>
        </p:nvSpPr>
        <p:spPr>
          <a:xfrm>
            <a:off x="5008880" y="1463040"/>
            <a:ext cx="6593840" cy="4165600"/>
          </a:xfrm>
          <a:prstGeom prst="roundRect">
            <a:avLst/>
          </a:prstGeom>
          <a:solidFill>
            <a:schemeClr val="bg1"/>
          </a:solidFill>
          <a:ln w="76200">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F0502020204030204"/>
              <a:cs typeface="+mn-cs"/>
            </a:endParaRPr>
          </a:p>
        </p:txBody>
      </p:sp>
      <p:pic>
        <p:nvPicPr>
          <p:cNvPr id="11" name="Picture 10">
            <a:extLst>
              <a:ext uri="{FF2B5EF4-FFF2-40B4-BE49-F238E27FC236}">
                <a16:creationId xmlns:a16="http://schemas.microsoft.com/office/drawing/2014/main" id="{A3748CF0-55E8-44A8-B312-4168FDE155E7}"/>
              </a:ext>
            </a:extLst>
          </p:cNvPr>
          <p:cNvPicPr>
            <a:picLocks noChangeAspect="1"/>
          </p:cNvPicPr>
          <p:nvPr/>
        </p:nvPicPr>
        <p:blipFill>
          <a:blip r:embed="rId6"/>
          <a:stretch>
            <a:fillRect/>
          </a:stretch>
        </p:blipFill>
        <p:spPr>
          <a:xfrm>
            <a:off x="5486400" y="1776580"/>
            <a:ext cx="6316003" cy="859611"/>
          </a:xfrm>
          <a:prstGeom prst="rect">
            <a:avLst/>
          </a:prstGeom>
        </p:spPr>
      </p:pic>
      <p:sp>
        <p:nvSpPr>
          <p:cNvPr id="3" name="TextBox 2">
            <a:extLst>
              <a:ext uri="{FF2B5EF4-FFF2-40B4-BE49-F238E27FC236}">
                <a16:creationId xmlns:a16="http://schemas.microsoft.com/office/drawing/2014/main" id="{A6DDC125-E573-46B0-9952-2FFFFF17C9E2}"/>
              </a:ext>
            </a:extLst>
          </p:cNvPr>
          <p:cNvSpPr txBox="1"/>
          <p:nvPr/>
        </p:nvSpPr>
        <p:spPr>
          <a:xfrm>
            <a:off x="5386559" y="416560"/>
            <a:ext cx="599264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Arial" panose="020F0502020204030204"/>
                <a:cs typeface="+mn-cs"/>
              </a:rPr>
              <a:t>Thứ</a:t>
            </a:r>
            <a:r>
              <a:rPr kumimoji="0" lang="en-US" sz="3200" b="0" i="0" u="none" strike="noStrike" kern="1200" cap="none" spc="0" normalizeH="0" baseline="0" noProof="0" dirty="0">
                <a:ln>
                  <a:noFill/>
                </a:ln>
                <a:solidFill>
                  <a:srgbClr val="002060"/>
                </a:solidFill>
                <a:effectLst/>
                <a:uLnTx/>
                <a:uFillTx/>
                <a:latin typeface="Arial" panose="020F0502020204030204"/>
                <a:cs typeface="+mn-cs"/>
              </a:rPr>
              <a:t>……</a:t>
            </a:r>
            <a:r>
              <a:rPr kumimoji="0" lang="en-US" sz="3200" b="0" i="0" u="none" strike="noStrike" kern="1200" cap="none" spc="0" normalizeH="0" baseline="0" noProof="0" dirty="0" err="1">
                <a:ln>
                  <a:noFill/>
                </a:ln>
                <a:solidFill>
                  <a:srgbClr val="002060"/>
                </a:solidFill>
                <a:effectLst/>
                <a:uLnTx/>
                <a:uFillTx/>
                <a:latin typeface="Arial" panose="020F0502020204030204"/>
                <a:cs typeface="+mn-cs"/>
              </a:rPr>
              <a:t>ngày</a:t>
            </a:r>
            <a:r>
              <a:rPr kumimoji="0" lang="en-US" sz="3200" b="0" i="0" u="none" strike="noStrike" kern="1200" cap="none" spc="0" normalizeH="0" baseline="0" noProof="0" dirty="0">
                <a:ln>
                  <a:noFill/>
                </a:ln>
                <a:solidFill>
                  <a:srgbClr val="002060"/>
                </a:solidFill>
                <a:effectLst/>
                <a:uLnTx/>
                <a:uFillTx/>
                <a:latin typeface="Arial" panose="020F0502020204030204"/>
                <a:cs typeface="+mn-cs"/>
              </a:rPr>
              <a:t>…..</a:t>
            </a:r>
            <a:r>
              <a:rPr kumimoji="0" lang="en-US" sz="3200" b="0" i="0" u="none" strike="noStrike" kern="1200" cap="none" spc="0" normalizeH="0" baseline="0" noProof="0" dirty="0" err="1">
                <a:ln>
                  <a:noFill/>
                </a:ln>
                <a:solidFill>
                  <a:srgbClr val="002060"/>
                </a:solidFill>
                <a:effectLst/>
                <a:uLnTx/>
                <a:uFillTx/>
                <a:latin typeface="Arial" panose="020F0502020204030204"/>
                <a:cs typeface="+mn-cs"/>
              </a:rPr>
              <a:t>tháng</a:t>
            </a:r>
            <a:r>
              <a:rPr kumimoji="0" lang="en-US" sz="3200" b="0" i="0" u="none" strike="noStrike" kern="1200" cap="none" spc="0" normalizeH="0" baseline="0" noProof="0" dirty="0">
                <a:ln>
                  <a:noFill/>
                </a:ln>
                <a:solidFill>
                  <a:srgbClr val="002060"/>
                </a:solidFill>
                <a:effectLst/>
                <a:uLnTx/>
                <a:uFillTx/>
                <a:latin typeface="Arial" panose="020F0502020204030204"/>
                <a:cs typeface="+mn-cs"/>
              </a:rPr>
              <a:t>……</a:t>
            </a:r>
            <a:r>
              <a:rPr kumimoji="0" lang="en-US" sz="3200" b="0" i="0" u="none" strike="noStrike" kern="1200" cap="none" spc="0" normalizeH="0" baseline="0" noProof="0" dirty="0" err="1">
                <a:ln>
                  <a:noFill/>
                </a:ln>
                <a:solidFill>
                  <a:srgbClr val="002060"/>
                </a:solidFill>
                <a:effectLst/>
                <a:uLnTx/>
                <a:uFillTx/>
                <a:latin typeface="Arial" panose="020F0502020204030204"/>
                <a:cs typeface="+mn-cs"/>
              </a:rPr>
              <a:t>năm</a:t>
            </a:r>
            <a:endParaRPr kumimoji="0" lang="en-US" sz="3200" b="0" i="0" u="none" strike="noStrike" kern="1200" cap="none" spc="0" normalizeH="0" baseline="0" noProof="0" dirty="0">
              <a:ln>
                <a:noFill/>
              </a:ln>
              <a:solidFill>
                <a:srgbClr val="002060"/>
              </a:solidFill>
              <a:effectLst/>
              <a:uLnTx/>
              <a:uFillTx/>
              <a:latin typeface="Arial" panose="020F0502020204030204"/>
              <a:cs typeface="+mn-cs"/>
            </a:endParaRPr>
          </a:p>
        </p:txBody>
      </p:sp>
      <p:pic>
        <p:nvPicPr>
          <p:cNvPr id="8" name="Picture 7">
            <a:extLst>
              <a:ext uri="{FF2B5EF4-FFF2-40B4-BE49-F238E27FC236}">
                <a16:creationId xmlns:a16="http://schemas.microsoft.com/office/drawing/2014/main" id="{CB099B8E-2E04-2AB3-93B7-9C43BE47510C}"/>
              </a:ext>
            </a:extLst>
          </p:cNvPr>
          <p:cNvPicPr>
            <a:picLocks noChangeAspect="1"/>
          </p:cNvPicPr>
          <p:nvPr/>
        </p:nvPicPr>
        <p:blipFill>
          <a:blip r:embed="rId7"/>
          <a:stretch>
            <a:fillRect/>
          </a:stretch>
        </p:blipFill>
        <p:spPr>
          <a:xfrm>
            <a:off x="6952370" y="2204791"/>
            <a:ext cx="2706859" cy="1286367"/>
          </a:xfrm>
          <a:prstGeom prst="rect">
            <a:avLst/>
          </a:prstGeom>
        </p:spPr>
      </p:pic>
      <p:pic>
        <p:nvPicPr>
          <p:cNvPr id="13" name="Picture 12">
            <a:extLst>
              <a:ext uri="{FF2B5EF4-FFF2-40B4-BE49-F238E27FC236}">
                <a16:creationId xmlns:a16="http://schemas.microsoft.com/office/drawing/2014/main" id="{40C09913-320F-35E7-CCE9-B21C166479B6}"/>
              </a:ext>
            </a:extLst>
          </p:cNvPr>
          <p:cNvPicPr>
            <a:picLocks noChangeAspect="1"/>
          </p:cNvPicPr>
          <p:nvPr/>
        </p:nvPicPr>
        <p:blipFill>
          <a:blip r:embed="rId8"/>
          <a:stretch>
            <a:fillRect/>
          </a:stretch>
        </p:blipFill>
        <p:spPr>
          <a:xfrm>
            <a:off x="5502904" y="3020066"/>
            <a:ext cx="5986791" cy="2780017"/>
          </a:xfrm>
          <a:prstGeom prst="rect">
            <a:avLst/>
          </a:prstGeom>
        </p:spPr>
      </p:pic>
    </p:spTree>
    <p:extLst>
      <p:ext uri="{BB962C8B-B14F-4D97-AF65-F5344CB8AC3E}">
        <p14:creationId xmlns:p14="http://schemas.microsoft.com/office/powerpoint/2010/main" val="313704032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249CDD7-B2E0-40F5-8ADF-1485400F41EC}"/>
              </a:ext>
            </a:extLst>
          </p:cNvPr>
          <p:cNvGrpSpPr/>
          <p:nvPr/>
        </p:nvGrpSpPr>
        <p:grpSpPr>
          <a:xfrm>
            <a:off x="458735" y="255542"/>
            <a:ext cx="11733265" cy="1368516"/>
            <a:chOff x="458735" y="255542"/>
            <a:chExt cx="11733265" cy="1368516"/>
          </a:xfrm>
        </p:grpSpPr>
        <p:sp>
          <p:nvSpPr>
            <p:cNvPr id="2" name="矩形 1">
              <a:extLst>
                <a:ext uri="{FF2B5EF4-FFF2-40B4-BE49-F238E27FC236}">
                  <a16:creationId xmlns:a16="http://schemas.microsoft.com/office/drawing/2014/main" id="{D3CDF5AF-26DF-4B9D-8E5E-1C09BDCBD0EB}"/>
                </a:ext>
              </a:extLst>
            </p:cNvPr>
            <p:cNvSpPr/>
            <p:nvPr/>
          </p:nvSpPr>
          <p:spPr>
            <a:xfrm>
              <a:off x="458735" y="255542"/>
              <a:ext cx="646418"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6" name="直角三角形 5">
              <a:extLst>
                <a:ext uri="{FF2B5EF4-FFF2-40B4-BE49-F238E27FC236}">
                  <a16:creationId xmlns:a16="http://schemas.microsoft.com/office/drawing/2014/main" id="{22F7283F-B4BB-428B-A2C3-FCDEB7E815E9}"/>
                </a:ext>
              </a:extLst>
            </p:cNvPr>
            <p:cNvSpPr/>
            <p:nvPr/>
          </p:nvSpPr>
          <p:spPr>
            <a:xfrm>
              <a:off x="1105152" y="255542"/>
              <a:ext cx="103191" cy="303258"/>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6" name="iṡ1ïḋé">
              <a:extLst>
                <a:ext uri="{FF2B5EF4-FFF2-40B4-BE49-F238E27FC236}">
                  <a16:creationId xmlns:a16="http://schemas.microsoft.com/office/drawing/2014/main" id="{41082CF5-476D-4124-B18F-8156F376925A}"/>
                </a:ext>
              </a:extLst>
            </p:cNvPr>
            <p:cNvSpPr txBox="1"/>
            <p:nvPr/>
          </p:nvSpPr>
          <p:spPr>
            <a:xfrm>
              <a:off x="688593" y="482981"/>
              <a:ext cx="1150340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Arial" panose="020F0302020204030204"/>
                  <a:ea typeface="Times New Roman" panose="02020603050405020304" pitchFamily="18" charset="0"/>
                </a:rPr>
                <a:t>N</a:t>
              </a:r>
              <a:r>
                <a:rPr kumimoji="0" lang="vi-VN" sz="2800" b="1" i="0" u="none" strike="noStrike" kern="1200" cap="none" spc="0" normalizeH="0" baseline="0" noProof="0" dirty="0">
                  <a:ln>
                    <a:noFill/>
                  </a:ln>
                  <a:solidFill>
                    <a:srgbClr val="002060"/>
                  </a:solidFill>
                  <a:effectLst/>
                  <a:uLnTx/>
                  <a:uFillTx/>
                  <a:latin typeface="Arial" panose="020F0302020204030204"/>
                  <a:ea typeface="Times New Roman" panose="02020603050405020304" pitchFamily="18" charset="0"/>
                  <a:cs typeface="+mn-cs"/>
                </a:rPr>
                <a:t>hững việc làm tạo sự gắn kết yêu thương giữa các thành viên trong gia đình </a:t>
              </a:r>
              <a:endParaRPr kumimoji="0" lang="en-US" altLang="zh-CN"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F0302020204030204"/>
                <a:ea typeface="字魂35号-经典雅黑" panose="00000500000000000000" pitchFamily="2" charset="-122"/>
                <a:cs typeface="Calibri" panose="020F0502020204030204" pitchFamily="34" charset="0"/>
              </a:endParaRPr>
            </a:p>
          </p:txBody>
        </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225" t="28161" r="45048" b="36550"/>
            <a:stretch/>
          </p:blipFill>
          <p:spPr>
            <a:xfrm flipH="1">
              <a:off x="561924" y="921827"/>
              <a:ext cx="646419" cy="702231"/>
            </a:xfrm>
            <a:prstGeom prst="rect">
              <a:avLst/>
            </a:prstGeom>
          </p:spPr>
        </p:pic>
      </p:grpSp>
      <p:pic>
        <p:nvPicPr>
          <p:cNvPr id="3" name="Picture 2">
            <a:extLst>
              <a:ext uri="{FF2B5EF4-FFF2-40B4-BE49-F238E27FC236}">
                <a16:creationId xmlns:a16="http://schemas.microsoft.com/office/drawing/2014/main" id="{07BB3EB4-7746-7D02-A8AF-A36EA484D1F0}"/>
              </a:ext>
            </a:extLst>
          </p:cNvPr>
          <p:cNvPicPr>
            <a:picLocks noChangeAspect="1"/>
          </p:cNvPicPr>
          <p:nvPr/>
        </p:nvPicPr>
        <p:blipFill>
          <a:blip r:embed="rId6"/>
          <a:stretch>
            <a:fillRect/>
          </a:stretch>
        </p:blipFill>
        <p:spPr>
          <a:xfrm>
            <a:off x="369174" y="2922359"/>
            <a:ext cx="4985454" cy="3537495"/>
          </a:xfrm>
          <a:prstGeom prst="rect">
            <a:avLst/>
          </a:prstGeom>
        </p:spPr>
      </p:pic>
      <p:grpSp>
        <p:nvGrpSpPr>
          <p:cNvPr id="5" name="Group 4">
            <a:extLst>
              <a:ext uri="{FF2B5EF4-FFF2-40B4-BE49-F238E27FC236}">
                <a16:creationId xmlns:a16="http://schemas.microsoft.com/office/drawing/2014/main" id="{D5C2154B-D265-5008-5499-E5430F53E565}"/>
              </a:ext>
            </a:extLst>
          </p:cNvPr>
          <p:cNvGrpSpPr/>
          <p:nvPr/>
        </p:nvGrpSpPr>
        <p:grpSpPr>
          <a:xfrm>
            <a:off x="4877910" y="1931542"/>
            <a:ext cx="6394514" cy="1176826"/>
            <a:chOff x="4804552" y="1790768"/>
            <a:chExt cx="4409954" cy="1739510"/>
          </a:xfrm>
        </p:grpSpPr>
        <p:sp>
          <p:nvSpPr>
            <p:cNvPr id="7" name="Speech Bubble: Rectangle with Corners Rounded 6">
              <a:extLst>
                <a:ext uri="{FF2B5EF4-FFF2-40B4-BE49-F238E27FC236}">
                  <a16:creationId xmlns:a16="http://schemas.microsoft.com/office/drawing/2014/main" id="{0F9DB7FA-754C-0324-3D40-1486BB67C486}"/>
                </a:ext>
              </a:extLst>
            </p:cNvPr>
            <p:cNvSpPr/>
            <p:nvPr/>
          </p:nvSpPr>
          <p:spPr>
            <a:xfrm rot="10800000" flipV="1">
              <a:off x="4804552" y="1790768"/>
              <a:ext cx="4409954" cy="1739510"/>
            </a:xfrm>
            <a:custGeom>
              <a:avLst/>
              <a:gdLst>
                <a:gd name="connsiteX0" fmla="*/ 0 w 6394514"/>
                <a:gd name="connsiteY0" fmla="*/ 196142 h 1176826"/>
                <a:gd name="connsiteX1" fmla="*/ 196142 w 6394514"/>
                <a:gd name="connsiteY1" fmla="*/ 0 h 1176826"/>
                <a:gd name="connsiteX2" fmla="*/ 785141 w 6394514"/>
                <a:gd name="connsiteY2" fmla="*/ 0 h 1176826"/>
                <a:gd name="connsiteX3" fmla="*/ 1409479 w 6394514"/>
                <a:gd name="connsiteY3" fmla="*/ 0 h 1176826"/>
                <a:gd name="connsiteX4" fmla="*/ 2033817 w 6394514"/>
                <a:gd name="connsiteY4" fmla="*/ 0 h 1176826"/>
                <a:gd name="connsiteX5" fmla="*/ 2622816 w 6394514"/>
                <a:gd name="connsiteY5" fmla="*/ 0 h 1176826"/>
                <a:gd name="connsiteX6" fmla="*/ 3105795 w 6394514"/>
                <a:gd name="connsiteY6" fmla="*/ 0 h 1176826"/>
                <a:gd name="connsiteX7" fmla="*/ 3730133 w 6394514"/>
                <a:gd name="connsiteY7" fmla="*/ 0 h 1176826"/>
                <a:gd name="connsiteX8" fmla="*/ 3730133 w 6394514"/>
                <a:gd name="connsiteY8" fmla="*/ 0 h 1176826"/>
                <a:gd name="connsiteX9" fmla="*/ 4278996 w 6394514"/>
                <a:gd name="connsiteY9" fmla="*/ 0 h 1176826"/>
                <a:gd name="connsiteX10" fmla="*/ 4843845 w 6394514"/>
                <a:gd name="connsiteY10" fmla="*/ 0 h 1176826"/>
                <a:gd name="connsiteX11" fmla="*/ 5328762 w 6394514"/>
                <a:gd name="connsiteY11" fmla="*/ 0 h 1176826"/>
                <a:gd name="connsiteX12" fmla="*/ 5780959 w 6394514"/>
                <a:gd name="connsiteY12" fmla="*/ 0 h 1176826"/>
                <a:gd name="connsiteX13" fmla="*/ 6198372 w 6394514"/>
                <a:gd name="connsiteY13" fmla="*/ 0 h 1176826"/>
                <a:gd name="connsiteX14" fmla="*/ 6394514 w 6394514"/>
                <a:gd name="connsiteY14" fmla="*/ 196142 h 1176826"/>
                <a:gd name="connsiteX15" fmla="*/ 6394514 w 6394514"/>
                <a:gd name="connsiteY15" fmla="*/ 686482 h 1176826"/>
                <a:gd name="connsiteX16" fmla="*/ 6394514 w 6394514"/>
                <a:gd name="connsiteY16" fmla="*/ 686482 h 1176826"/>
                <a:gd name="connsiteX17" fmla="*/ 6394514 w 6394514"/>
                <a:gd name="connsiteY17" fmla="*/ 980688 h 1176826"/>
                <a:gd name="connsiteX18" fmla="*/ 6394514 w 6394514"/>
                <a:gd name="connsiteY18" fmla="*/ 980684 h 1176826"/>
                <a:gd name="connsiteX19" fmla="*/ 6198372 w 6394514"/>
                <a:gd name="connsiteY19" fmla="*/ 1176826 h 1176826"/>
                <a:gd name="connsiteX20" fmla="*/ 5746175 w 6394514"/>
                <a:gd name="connsiteY20" fmla="*/ 1176826 h 1176826"/>
                <a:gd name="connsiteX21" fmla="*/ 5328762 w 6394514"/>
                <a:gd name="connsiteY21" fmla="*/ 1176826 h 1176826"/>
                <a:gd name="connsiteX22" fmla="*/ 5720021 w 6394514"/>
                <a:gd name="connsiteY22" fmla="*/ 1465631 h 1176826"/>
                <a:gd name="connsiteX23" fmla="*/ 5096523 w 6394514"/>
                <a:gd name="connsiteY23" fmla="*/ 1375139 h 1176826"/>
                <a:gd name="connsiteX24" fmla="*/ 4393429 w 6394514"/>
                <a:gd name="connsiteY24" fmla="*/ 1273094 h 1176826"/>
                <a:gd name="connsiteX25" fmla="*/ 3730133 w 6394514"/>
                <a:gd name="connsiteY25" fmla="*/ 1176826 h 1176826"/>
                <a:gd name="connsiteX26" fmla="*/ 3105795 w 6394514"/>
                <a:gd name="connsiteY26" fmla="*/ 1176826 h 1176826"/>
                <a:gd name="connsiteX27" fmla="*/ 2446116 w 6394514"/>
                <a:gd name="connsiteY27" fmla="*/ 1176826 h 1176826"/>
                <a:gd name="connsiteX28" fmla="*/ 1927798 w 6394514"/>
                <a:gd name="connsiteY28" fmla="*/ 1176826 h 1176826"/>
                <a:gd name="connsiteX29" fmla="*/ 1268119 w 6394514"/>
                <a:gd name="connsiteY29" fmla="*/ 1176826 h 1176826"/>
                <a:gd name="connsiteX30" fmla="*/ 749801 w 6394514"/>
                <a:gd name="connsiteY30" fmla="*/ 1176826 h 1176826"/>
                <a:gd name="connsiteX31" fmla="*/ 196142 w 6394514"/>
                <a:gd name="connsiteY31" fmla="*/ 1176826 h 1176826"/>
                <a:gd name="connsiteX32" fmla="*/ 0 w 6394514"/>
                <a:gd name="connsiteY32" fmla="*/ 980684 h 1176826"/>
                <a:gd name="connsiteX33" fmla="*/ 0 w 6394514"/>
                <a:gd name="connsiteY33" fmla="*/ 980688 h 1176826"/>
                <a:gd name="connsiteX34" fmla="*/ 0 w 6394514"/>
                <a:gd name="connsiteY34" fmla="*/ 686482 h 1176826"/>
                <a:gd name="connsiteX35" fmla="*/ 0 w 6394514"/>
                <a:gd name="connsiteY35" fmla="*/ 686482 h 1176826"/>
                <a:gd name="connsiteX36" fmla="*/ 0 w 6394514"/>
                <a:gd name="connsiteY36" fmla="*/ 196142 h 1176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394514" h="1176826" fill="none" extrusionOk="0">
                  <a:moveTo>
                    <a:pt x="0" y="196142"/>
                  </a:moveTo>
                  <a:cubicBezTo>
                    <a:pt x="10956" y="80820"/>
                    <a:pt x="94709" y="5095"/>
                    <a:pt x="196142" y="0"/>
                  </a:cubicBezTo>
                  <a:cubicBezTo>
                    <a:pt x="334298" y="-18978"/>
                    <a:pt x="550591" y="12018"/>
                    <a:pt x="785141" y="0"/>
                  </a:cubicBezTo>
                  <a:cubicBezTo>
                    <a:pt x="1019691" y="-12018"/>
                    <a:pt x="1194185" y="-2245"/>
                    <a:pt x="1409479" y="0"/>
                  </a:cubicBezTo>
                  <a:cubicBezTo>
                    <a:pt x="1624773" y="2245"/>
                    <a:pt x="1830663" y="-25263"/>
                    <a:pt x="2033817" y="0"/>
                  </a:cubicBezTo>
                  <a:cubicBezTo>
                    <a:pt x="2236971" y="25263"/>
                    <a:pt x="2334420" y="-14191"/>
                    <a:pt x="2622816" y="0"/>
                  </a:cubicBezTo>
                  <a:cubicBezTo>
                    <a:pt x="2911212" y="14191"/>
                    <a:pt x="2945105" y="6686"/>
                    <a:pt x="3105795" y="0"/>
                  </a:cubicBezTo>
                  <a:cubicBezTo>
                    <a:pt x="3266485" y="-6686"/>
                    <a:pt x="3588943" y="-7813"/>
                    <a:pt x="3730133" y="0"/>
                  </a:cubicBezTo>
                  <a:lnTo>
                    <a:pt x="3730133" y="0"/>
                  </a:lnTo>
                  <a:cubicBezTo>
                    <a:pt x="3903076" y="10270"/>
                    <a:pt x="4025791" y="-4318"/>
                    <a:pt x="4278996" y="0"/>
                  </a:cubicBezTo>
                  <a:cubicBezTo>
                    <a:pt x="4532201" y="4318"/>
                    <a:pt x="4679189" y="20770"/>
                    <a:pt x="4843845" y="0"/>
                  </a:cubicBezTo>
                  <a:cubicBezTo>
                    <a:pt x="5008501" y="-20770"/>
                    <a:pt x="5189130" y="2123"/>
                    <a:pt x="5328762" y="0"/>
                  </a:cubicBezTo>
                  <a:cubicBezTo>
                    <a:pt x="5546009" y="1436"/>
                    <a:pt x="5594668" y="9371"/>
                    <a:pt x="5780959" y="0"/>
                  </a:cubicBezTo>
                  <a:cubicBezTo>
                    <a:pt x="5967250" y="-9371"/>
                    <a:pt x="6012806" y="5565"/>
                    <a:pt x="6198372" y="0"/>
                  </a:cubicBezTo>
                  <a:cubicBezTo>
                    <a:pt x="6304448" y="1450"/>
                    <a:pt x="6398049" y="99057"/>
                    <a:pt x="6394514" y="196142"/>
                  </a:cubicBezTo>
                  <a:cubicBezTo>
                    <a:pt x="6409993" y="345480"/>
                    <a:pt x="6399777" y="527068"/>
                    <a:pt x="6394514" y="686482"/>
                  </a:cubicBezTo>
                  <a:lnTo>
                    <a:pt x="6394514" y="686482"/>
                  </a:lnTo>
                  <a:cubicBezTo>
                    <a:pt x="6380091" y="797346"/>
                    <a:pt x="6384370" y="893522"/>
                    <a:pt x="6394514" y="980688"/>
                  </a:cubicBezTo>
                  <a:lnTo>
                    <a:pt x="6394514" y="980684"/>
                  </a:lnTo>
                  <a:cubicBezTo>
                    <a:pt x="6388891" y="1109966"/>
                    <a:pt x="6317653" y="1193558"/>
                    <a:pt x="6198372" y="1176826"/>
                  </a:cubicBezTo>
                  <a:cubicBezTo>
                    <a:pt x="6095742" y="1168257"/>
                    <a:pt x="5877745" y="1186329"/>
                    <a:pt x="5746175" y="1176826"/>
                  </a:cubicBezTo>
                  <a:cubicBezTo>
                    <a:pt x="5614605" y="1167323"/>
                    <a:pt x="5516247" y="1173780"/>
                    <a:pt x="5328762" y="1176826"/>
                  </a:cubicBezTo>
                  <a:cubicBezTo>
                    <a:pt x="5482422" y="1282176"/>
                    <a:pt x="5537637" y="1333931"/>
                    <a:pt x="5720021" y="1465631"/>
                  </a:cubicBezTo>
                  <a:cubicBezTo>
                    <a:pt x="5491699" y="1410100"/>
                    <a:pt x="5232077" y="1376594"/>
                    <a:pt x="5096523" y="1375139"/>
                  </a:cubicBezTo>
                  <a:cubicBezTo>
                    <a:pt x="4960969" y="1373683"/>
                    <a:pt x="4740003" y="1349584"/>
                    <a:pt x="4393429" y="1273094"/>
                  </a:cubicBezTo>
                  <a:cubicBezTo>
                    <a:pt x="4046854" y="1196605"/>
                    <a:pt x="4044623" y="1193188"/>
                    <a:pt x="3730133" y="1176826"/>
                  </a:cubicBezTo>
                  <a:cubicBezTo>
                    <a:pt x="3532874" y="1200825"/>
                    <a:pt x="3290391" y="1148370"/>
                    <a:pt x="3105795" y="1176826"/>
                  </a:cubicBezTo>
                  <a:cubicBezTo>
                    <a:pt x="2921199" y="1205282"/>
                    <a:pt x="2744385" y="1202294"/>
                    <a:pt x="2446116" y="1176826"/>
                  </a:cubicBezTo>
                  <a:cubicBezTo>
                    <a:pt x="2147847" y="1151358"/>
                    <a:pt x="2081436" y="1161929"/>
                    <a:pt x="1927798" y="1176826"/>
                  </a:cubicBezTo>
                  <a:cubicBezTo>
                    <a:pt x="1774160" y="1191723"/>
                    <a:pt x="1534843" y="1186756"/>
                    <a:pt x="1268119" y="1176826"/>
                  </a:cubicBezTo>
                  <a:cubicBezTo>
                    <a:pt x="1001395" y="1166896"/>
                    <a:pt x="933350" y="1168580"/>
                    <a:pt x="749801" y="1176826"/>
                  </a:cubicBezTo>
                  <a:cubicBezTo>
                    <a:pt x="566252" y="1185072"/>
                    <a:pt x="340746" y="1163004"/>
                    <a:pt x="196142" y="1176826"/>
                  </a:cubicBezTo>
                  <a:cubicBezTo>
                    <a:pt x="105051" y="1192638"/>
                    <a:pt x="-5795" y="1080817"/>
                    <a:pt x="0" y="980684"/>
                  </a:cubicBezTo>
                  <a:lnTo>
                    <a:pt x="0" y="980688"/>
                  </a:lnTo>
                  <a:cubicBezTo>
                    <a:pt x="-4017" y="836918"/>
                    <a:pt x="345" y="832819"/>
                    <a:pt x="0" y="686482"/>
                  </a:cubicBezTo>
                  <a:lnTo>
                    <a:pt x="0" y="686482"/>
                  </a:lnTo>
                  <a:cubicBezTo>
                    <a:pt x="3172" y="550214"/>
                    <a:pt x="15686" y="366700"/>
                    <a:pt x="0" y="196142"/>
                  </a:cubicBezTo>
                  <a:close/>
                </a:path>
                <a:path w="6394514" h="1176826" stroke="0" extrusionOk="0">
                  <a:moveTo>
                    <a:pt x="0" y="196142"/>
                  </a:moveTo>
                  <a:cubicBezTo>
                    <a:pt x="-9852" y="104664"/>
                    <a:pt x="97621" y="-6631"/>
                    <a:pt x="196142" y="0"/>
                  </a:cubicBezTo>
                  <a:cubicBezTo>
                    <a:pt x="324981" y="27119"/>
                    <a:pt x="653146" y="29478"/>
                    <a:pt x="820480" y="0"/>
                  </a:cubicBezTo>
                  <a:cubicBezTo>
                    <a:pt x="987814" y="-29478"/>
                    <a:pt x="1194476" y="-22358"/>
                    <a:pt x="1409479" y="0"/>
                  </a:cubicBezTo>
                  <a:cubicBezTo>
                    <a:pt x="1624482" y="22358"/>
                    <a:pt x="1816706" y="20310"/>
                    <a:pt x="1998477" y="0"/>
                  </a:cubicBezTo>
                  <a:cubicBezTo>
                    <a:pt x="2180248" y="-20310"/>
                    <a:pt x="2324610" y="-11561"/>
                    <a:pt x="2587476" y="0"/>
                  </a:cubicBezTo>
                  <a:cubicBezTo>
                    <a:pt x="2850342" y="11561"/>
                    <a:pt x="2992294" y="-23420"/>
                    <a:pt x="3176474" y="0"/>
                  </a:cubicBezTo>
                  <a:cubicBezTo>
                    <a:pt x="3360654" y="23420"/>
                    <a:pt x="3479787" y="-11820"/>
                    <a:pt x="3730133" y="0"/>
                  </a:cubicBezTo>
                  <a:lnTo>
                    <a:pt x="3730133" y="0"/>
                  </a:lnTo>
                  <a:cubicBezTo>
                    <a:pt x="3962220" y="5231"/>
                    <a:pt x="4108501" y="-14991"/>
                    <a:pt x="4215050" y="0"/>
                  </a:cubicBezTo>
                  <a:cubicBezTo>
                    <a:pt x="4321599" y="14991"/>
                    <a:pt x="4510365" y="19389"/>
                    <a:pt x="4763913" y="0"/>
                  </a:cubicBezTo>
                  <a:cubicBezTo>
                    <a:pt x="5017461" y="-19389"/>
                    <a:pt x="5098856" y="-16776"/>
                    <a:pt x="5328762" y="0"/>
                  </a:cubicBezTo>
                  <a:cubicBezTo>
                    <a:pt x="5512625" y="-8549"/>
                    <a:pt x="5573639" y="-20483"/>
                    <a:pt x="5772263" y="0"/>
                  </a:cubicBezTo>
                  <a:cubicBezTo>
                    <a:pt x="5970887" y="20483"/>
                    <a:pt x="6032632" y="1995"/>
                    <a:pt x="6198372" y="0"/>
                  </a:cubicBezTo>
                  <a:cubicBezTo>
                    <a:pt x="6283770" y="11770"/>
                    <a:pt x="6390335" y="94054"/>
                    <a:pt x="6394514" y="196142"/>
                  </a:cubicBezTo>
                  <a:cubicBezTo>
                    <a:pt x="6385884" y="349385"/>
                    <a:pt x="6418009" y="499812"/>
                    <a:pt x="6394514" y="686482"/>
                  </a:cubicBezTo>
                  <a:lnTo>
                    <a:pt x="6394514" y="686482"/>
                  </a:lnTo>
                  <a:cubicBezTo>
                    <a:pt x="6383646" y="745646"/>
                    <a:pt x="6392859" y="877062"/>
                    <a:pt x="6394514" y="980688"/>
                  </a:cubicBezTo>
                  <a:lnTo>
                    <a:pt x="6394514" y="980684"/>
                  </a:lnTo>
                  <a:cubicBezTo>
                    <a:pt x="6394778" y="1099252"/>
                    <a:pt x="6318014" y="1178674"/>
                    <a:pt x="6198372" y="1176826"/>
                  </a:cubicBezTo>
                  <a:cubicBezTo>
                    <a:pt x="6078613" y="1181048"/>
                    <a:pt x="5978021" y="1174683"/>
                    <a:pt x="5780959" y="1176826"/>
                  </a:cubicBezTo>
                  <a:cubicBezTo>
                    <a:pt x="5583897" y="1178969"/>
                    <a:pt x="5531966" y="1170819"/>
                    <a:pt x="5328762" y="1176826"/>
                  </a:cubicBezTo>
                  <a:cubicBezTo>
                    <a:pt x="5474689" y="1311453"/>
                    <a:pt x="5603906" y="1385715"/>
                    <a:pt x="5720021" y="1465631"/>
                  </a:cubicBezTo>
                  <a:cubicBezTo>
                    <a:pt x="5500935" y="1436873"/>
                    <a:pt x="5272824" y="1416306"/>
                    <a:pt x="5116422" y="1378027"/>
                  </a:cubicBezTo>
                  <a:cubicBezTo>
                    <a:pt x="4960019" y="1339748"/>
                    <a:pt x="4630676" y="1335241"/>
                    <a:pt x="4492923" y="1287535"/>
                  </a:cubicBezTo>
                  <a:cubicBezTo>
                    <a:pt x="4355170" y="1239829"/>
                    <a:pt x="4043594" y="1238478"/>
                    <a:pt x="3730133" y="1176826"/>
                  </a:cubicBezTo>
                  <a:cubicBezTo>
                    <a:pt x="3474022" y="1181521"/>
                    <a:pt x="3436190" y="1154861"/>
                    <a:pt x="3211814" y="1176826"/>
                  </a:cubicBezTo>
                  <a:cubicBezTo>
                    <a:pt x="2987438" y="1198791"/>
                    <a:pt x="2881481" y="1167379"/>
                    <a:pt x="2658156" y="1176826"/>
                  </a:cubicBezTo>
                  <a:cubicBezTo>
                    <a:pt x="2434831" y="1186273"/>
                    <a:pt x="2278155" y="1168989"/>
                    <a:pt x="2033817" y="1176826"/>
                  </a:cubicBezTo>
                  <a:cubicBezTo>
                    <a:pt x="1789479" y="1184663"/>
                    <a:pt x="1738588" y="1203726"/>
                    <a:pt x="1444819" y="1176826"/>
                  </a:cubicBezTo>
                  <a:cubicBezTo>
                    <a:pt x="1151050" y="1149926"/>
                    <a:pt x="1100234" y="1192519"/>
                    <a:pt x="820480" y="1176826"/>
                  </a:cubicBezTo>
                  <a:cubicBezTo>
                    <a:pt x="540726" y="1161133"/>
                    <a:pt x="403023" y="1168674"/>
                    <a:pt x="196142" y="1176826"/>
                  </a:cubicBezTo>
                  <a:cubicBezTo>
                    <a:pt x="87379" y="1181700"/>
                    <a:pt x="-6957" y="1083915"/>
                    <a:pt x="0" y="980684"/>
                  </a:cubicBezTo>
                  <a:lnTo>
                    <a:pt x="0" y="980688"/>
                  </a:lnTo>
                  <a:cubicBezTo>
                    <a:pt x="-11924" y="873624"/>
                    <a:pt x="-5110" y="749151"/>
                    <a:pt x="0" y="686482"/>
                  </a:cubicBezTo>
                  <a:lnTo>
                    <a:pt x="0" y="686482"/>
                  </a:lnTo>
                  <a:cubicBezTo>
                    <a:pt x="-22006" y="515652"/>
                    <a:pt x="12884" y="391620"/>
                    <a:pt x="0" y="196142"/>
                  </a:cubicBezTo>
                  <a:close/>
                </a:path>
              </a:pathLst>
            </a:custGeom>
            <a:solidFill>
              <a:srgbClr val="FFF4E1"/>
            </a:solidFill>
            <a:ln w="38100">
              <a:solidFill>
                <a:srgbClr val="FF6600"/>
              </a:solidFill>
              <a:extLst>
                <a:ext uri="{C807C97D-BFC1-408E-A445-0C87EB9F89A2}">
                  <ask:lineSketchStyleProps xmlns:ask="http://schemas.microsoft.com/office/drawing/2018/sketchyshapes" xmln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Rectangle 9">
              <a:extLst>
                <a:ext uri="{FF2B5EF4-FFF2-40B4-BE49-F238E27FC236}">
                  <a16:creationId xmlns:a16="http://schemas.microsoft.com/office/drawing/2014/main" id="{AB9D3F52-3C1E-95B4-5030-178C84ABD457}"/>
                </a:ext>
              </a:extLst>
            </p:cNvPr>
            <p:cNvSpPr/>
            <p:nvPr/>
          </p:nvSpPr>
          <p:spPr>
            <a:xfrm>
              <a:off x="4961153" y="2089519"/>
              <a:ext cx="4210121" cy="796643"/>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nl-NL" sz="4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Vẽ những việc làm cá nhân.</a:t>
              </a:r>
              <a:endParaRPr kumimoji="0" lang="en-US" alt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C9F2ECFD-3032-C239-135B-E92CB8B4AA9C}"/>
              </a:ext>
            </a:extLst>
          </p:cNvPr>
          <p:cNvGrpSpPr/>
          <p:nvPr/>
        </p:nvGrpSpPr>
        <p:grpSpPr>
          <a:xfrm>
            <a:off x="5627923" y="3698697"/>
            <a:ext cx="6394514" cy="1880170"/>
            <a:chOff x="4804552" y="1790768"/>
            <a:chExt cx="4409954" cy="2133481"/>
          </a:xfrm>
        </p:grpSpPr>
        <p:sp>
          <p:nvSpPr>
            <p:cNvPr id="13" name="Speech Bubble: Rectangle with Corners Rounded 12">
              <a:extLst>
                <a:ext uri="{FF2B5EF4-FFF2-40B4-BE49-F238E27FC236}">
                  <a16:creationId xmlns:a16="http://schemas.microsoft.com/office/drawing/2014/main" id="{AAEFAB8B-2232-EDA1-9182-FBFBEE98911B}"/>
                </a:ext>
              </a:extLst>
            </p:cNvPr>
            <p:cNvSpPr/>
            <p:nvPr/>
          </p:nvSpPr>
          <p:spPr>
            <a:xfrm rot="10800000" flipV="1">
              <a:off x="4804552" y="1790768"/>
              <a:ext cx="4409954" cy="1739510"/>
            </a:xfrm>
            <a:custGeom>
              <a:avLst/>
              <a:gdLst>
                <a:gd name="connsiteX0" fmla="*/ 0 w 6394514"/>
                <a:gd name="connsiteY0" fmla="*/ 255501 h 1532976"/>
                <a:gd name="connsiteX1" fmla="*/ 255501 w 6394514"/>
                <a:gd name="connsiteY1" fmla="*/ 0 h 1532976"/>
                <a:gd name="connsiteX2" fmla="*/ 985174 w 6394514"/>
                <a:gd name="connsiteY2" fmla="*/ 0 h 1532976"/>
                <a:gd name="connsiteX3" fmla="*/ 1610607 w 6394514"/>
                <a:gd name="connsiteY3" fmla="*/ 0 h 1532976"/>
                <a:gd name="connsiteX4" fmla="*/ 2305534 w 6394514"/>
                <a:gd name="connsiteY4" fmla="*/ 0 h 1532976"/>
                <a:gd name="connsiteX5" fmla="*/ 3035207 w 6394514"/>
                <a:gd name="connsiteY5" fmla="*/ 0 h 1532976"/>
                <a:gd name="connsiteX6" fmla="*/ 3730133 w 6394514"/>
                <a:gd name="connsiteY6" fmla="*/ 0 h 1532976"/>
                <a:gd name="connsiteX7" fmla="*/ 3730133 w 6394514"/>
                <a:gd name="connsiteY7" fmla="*/ 0 h 1532976"/>
                <a:gd name="connsiteX8" fmla="*/ 4263009 w 6394514"/>
                <a:gd name="connsiteY8" fmla="*/ 0 h 1532976"/>
                <a:gd name="connsiteX9" fmla="*/ 4747927 w 6394514"/>
                <a:gd name="connsiteY9" fmla="*/ 0 h 1532976"/>
                <a:gd name="connsiteX10" fmla="*/ 5328762 w 6394514"/>
                <a:gd name="connsiteY10" fmla="*/ 0 h 1532976"/>
                <a:gd name="connsiteX11" fmla="*/ 5750093 w 6394514"/>
                <a:gd name="connsiteY11" fmla="*/ 0 h 1532976"/>
                <a:gd name="connsiteX12" fmla="*/ 6139013 w 6394514"/>
                <a:gd name="connsiteY12" fmla="*/ 0 h 1532976"/>
                <a:gd name="connsiteX13" fmla="*/ 6394514 w 6394514"/>
                <a:gd name="connsiteY13" fmla="*/ 255501 h 1532976"/>
                <a:gd name="connsiteX14" fmla="*/ 6394514 w 6394514"/>
                <a:gd name="connsiteY14" fmla="*/ 894236 h 1532976"/>
                <a:gd name="connsiteX15" fmla="*/ 6394514 w 6394514"/>
                <a:gd name="connsiteY15" fmla="*/ 894236 h 1532976"/>
                <a:gd name="connsiteX16" fmla="*/ 6394514 w 6394514"/>
                <a:gd name="connsiteY16" fmla="*/ 1277480 h 1532976"/>
                <a:gd name="connsiteX17" fmla="*/ 6394514 w 6394514"/>
                <a:gd name="connsiteY17" fmla="*/ 1277475 h 1532976"/>
                <a:gd name="connsiteX18" fmla="*/ 6139013 w 6394514"/>
                <a:gd name="connsiteY18" fmla="*/ 1532976 h 1532976"/>
                <a:gd name="connsiteX19" fmla="*/ 5750093 w 6394514"/>
                <a:gd name="connsiteY19" fmla="*/ 1532976 h 1532976"/>
                <a:gd name="connsiteX20" fmla="*/ 5328762 w 6394514"/>
                <a:gd name="connsiteY20" fmla="*/ 1532976 h 1532976"/>
                <a:gd name="connsiteX21" fmla="*/ 5720021 w 6394514"/>
                <a:gd name="connsiteY21" fmla="*/ 1909184 h 1532976"/>
                <a:gd name="connsiteX22" fmla="*/ 5016927 w 6394514"/>
                <a:gd name="connsiteY22" fmla="*/ 1776257 h 1532976"/>
                <a:gd name="connsiteX23" fmla="*/ 4333732 w 6394514"/>
                <a:gd name="connsiteY23" fmla="*/ 1647092 h 1532976"/>
                <a:gd name="connsiteX24" fmla="*/ 3730133 w 6394514"/>
                <a:gd name="connsiteY24" fmla="*/ 1532976 h 1532976"/>
                <a:gd name="connsiteX25" fmla="*/ 3069953 w 6394514"/>
                <a:gd name="connsiteY25" fmla="*/ 1532976 h 1532976"/>
                <a:gd name="connsiteX26" fmla="*/ 2409773 w 6394514"/>
                <a:gd name="connsiteY26" fmla="*/ 1532976 h 1532976"/>
                <a:gd name="connsiteX27" fmla="*/ 1645354 w 6394514"/>
                <a:gd name="connsiteY27" fmla="*/ 1532976 h 1532976"/>
                <a:gd name="connsiteX28" fmla="*/ 950427 w 6394514"/>
                <a:gd name="connsiteY28" fmla="*/ 1532976 h 1532976"/>
                <a:gd name="connsiteX29" fmla="*/ 255501 w 6394514"/>
                <a:gd name="connsiteY29" fmla="*/ 1532976 h 1532976"/>
                <a:gd name="connsiteX30" fmla="*/ 0 w 6394514"/>
                <a:gd name="connsiteY30" fmla="*/ 1277475 h 1532976"/>
                <a:gd name="connsiteX31" fmla="*/ 0 w 6394514"/>
                <a:gd name="connsiteY31" fmla="*/ 1277480 h 1532976"/>
                <a:gd name="connsiteX32" fmla="*/ 0 w 6394514"/>
                <a:gd name="connsiteY32" fmla="*/ 894236 h 1532976"/>
                <a:gd name="connsiteX33" fmla="*/ 0 w 6394514"/>
                <a:gd name="connsiteY33" fmla="*/ 894236 h 1532976"/>
                <a:gd name="connsiteX34" fmla="*/ 0 w 6394514"/>
                <a:gd name="connsiteY34" fmla="*/ 255501 h 153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394514" h="1532976" fill="none" extrusionOk="0">
                  <a:moveTo>
                    <a:pt x="0" y="255501"/>
                  </a:moveTo>
                  <a:cubicBezTo>
                    <a:pt x="10660" y="114682"/>
                    <a:pt x="96272" y="-9219"/>
                    <a:pt x="255501" y="0"/>
                  </a:cubicBezTo>
                  <a:cubicBezTo>
                    <a:pt x="420928" y="-22115"/>
                    <a:pt x="738014" y="-8043"/>
                    <a:pt x="985174" y="0"/>
                  </a:cubicBezTo>
                  <a:cubicBezTo>
                    <a:pt x="1232334" y="8043"/>
                    <a:pt x="1441483" y="10005"/>
                    <a:pt x="1610607" y="0"/>
                  </a:cubicBezTo>
                  <a:cubicBezTo>
                    <a:pt x="1779731" y="-10005"/>
                    <a:pt x="2087653" y="-13342"/>
                    <a:pt x="2305534" y="0"/>
                  </a:cubicBezTo>
                  <a:cubicBezTo>
                    <a:pt x="2523415" y="13342"/>
                    <a:pt x="2735383" y="16058"/>
                    <a:pt x="3035207" y="0"/>
                  </a:cubicBezTo>
                  <a:cubicBezTo>
                    <a:pt x="3335031" y="-16058"/>
                    <a:pt x="3499793" y="-18519"/>
                    <a:pt x="3730133" y="0"/>
                  </a:cubicBezTo>
                  <a:lnTo>
                    <a:pt x="3730133" y="0"/>
                  </a:lnTo>
                  <a:cubicBezTo>
                    <a:pt x="3901975" y="11583"/>
                    <a:pt x="4107524" y="-13173"/>
                    <a:pt x="4263009" y="0"/>
                  </a:cubicBezTo>
                  <a:cubicBezTo>
                    <a:pt x="4418494" y="13173"/>
                    <a:pt x="4589023" y="17151"/>
                    <a:pt x="4747927" y="0"/>
                  </a:cubicBezTo>
                  <a:cubicBezTo>
                    <a:pt x="4906831" y="-17151"/>
                    <a:pt x="5140893" y="-18195"/>
                    <a:pt x="5328762" y="0"/>
                  </a:cubicBezTo>
                  <a:cubicBezTo>
                    <a:pt x="5487355" y="-11929"/>
                    <a:pt x="5656233" y="-8590"/>
                    <a:pt x="5750093" y="0"/>
                  </a:cubicBezTo>
                  <a:cubicBezTo>
                    <a:pt x="5843953" y="8590"/>
                    <a:pt x="5961122" y="-16279"/>
                    <a:pt x="6139013" y="0"/>
                  </a:cubicBezTo>
                  <a:cubicBezTo>
                    <a:pt x="6298777" y="27142"/>
                    <a:pt x="6398973" y="139665"/>
                    <a:pt x="6394514" y="255501"/>
                  </a:cubicBezTo>
                  <a:cubicBezTo>
                    <a:pt x="6393522" y="533785"/>
                    <a:pt x="6399201" y="623431"/>
                    <a:pt x="6394514" y="894236"/>
                  </a:cubicBezTo>
                  <a:lnTo>
                    <a:pt x="6394514" y="894236"/>
                  </a:lnTo>
                  <a:cubicBezTo>
                    <a:pt x="6393233" y="996264"/>
                    <a:pt x="6389973" y="1110550"/>
                    <a:pt x="6394514" y="1277480"/>
                  </a:cubicBezTo>
                  <a:lnTo>
                    <a:pt x="6394514" y="1277475"/>
                  </a:lnTo>
                  <a:cubicBezTo>
                    <a:pt x="6373773" y="1439814"/>
                    <a:pt x="6279348" y="1567295"/>
                    <a:pt x="6139013" y="1532976"/>
                  </a:cubicBezTo>
                  <a:cubicBezTo>
                    <a:pt x="5982896" y="1549379"/>
                    <a:pt x="5855091" y="1539683"/>
                    <a:pt x="5750093" y="1532976"/>
                  </a:cubicBezTo>
                  <a:cubicBezTo>
                    <a:pt x="5645095" y="1526269"/>
                    <a:pt x="5433166" y="1516256"/>
                    <a:pt x="5328762" y="1532976"/>
                  </a:cubicBezTo>
                  <a:cubicBezTo>
                    <a:pt x="5508508" y="1678458"/>
                    <a:pt x="5543538" y="1727610"/>
                    <a:pt x="5720021" y="1909184"/>
                  </a:cubicBezTo>
                  <a:cubicBezTo>
                    <a:pt x="5482998" y="1888885"/>
                    <a:pt x="5175379" y="1836115"/>
                    <a:pt x="5016927" y="1776257"/>
                  </a:cubicBezTo>
                  <a:cubicBezTo>
                    <a:pt x="4858475" y="1716399"/>
                    <a:pt x="4520788" y="1667018"/>
                    <a:pt x="4333732" y="1647092"/>
                  </a:cubicBezTo>
                  <a:cubicBezTo>
                    <a:pt x="4146676" y="1627166"/>
                    <a:pt x="3878253" y="1572536"/>
                    <a:pt x="3730133" y="1532976"/>
                  </a:cubicBezTo>
                  <a:cubicBezTo>
                    <a:pt x="3571060" y="1506579"/>
                    <a:pt x="3298198" y="1551181"/>
                    <a:pt x="3069953" y="1532976"/>
                  </a:cubicBezTo>
                  <a:cubicBezTo>
                    <a:pt x="2841708" y="1514771"/>
                    <a:pt x="2625331" y="1527086"/>
                    <a:pt x="2409773" y="1532976"/>
                  </a:cubicBezTo>
                  <a:cubicBezTo>
                    <a:pt x="2194215" y="1538866"/>
                    <a:pt x="1930575" y="1523687"/>
                    <a:pt x="1645354" y="1532976"/>
                  </a:cubicBezTo>
                  <a:cubicBezTo>
                    <a:pt x="1360133" y="1542265"/>
                    <a:pt x="1274640" y="1513364"/>
                    <a:pt x="950427" y="1532976"/>
                  </a:cubicBezTo>
                  <a:cubicBezTo>
                    <a:pt x="626214" y="1552588"/>
                    <a:pt x="415502" y="1559352"/>
                    <a:pt x="255501" y="1532976"/>
                  </a:cubicBezTo>
                  <a:cubicBezTo>
                    <a:pt x="105764" y="1521111"/>
                    <a:pt x="5075" y="1445779"/>
                    <a:pt x="0" y="1277475"/>
                  </a:cubicBezTo>
                  <a:lnTo>
                    <a:pt x="0" y="1277480"/>
                  </a:lnTo>
                  <a:cubicBezTo>
                    <a:pt x="3588" y="1089888"/>
                    <a:pt x="14604" y="1055204"/>
                    <a:pt x="0" y="894236"/>
                  </a:cubicBezTo>
                  <a:lnTo>
                    <a:pt x="0" y="894236"/>
                  </a:lnTo>
                  <a:cubicBezTo>
                    <a:pt x="-18395" y="697588"/>
                    <a:pt x="-28761" y="486687"/>
                    <a:pt x="0" y="255501"/>
                  </a:cubicBezTo>
                  <a:close/>
                </a:path>
                <a:path w="6394514" h="1532976" stroke="0" extrusionOk="0">
                  <a:moveTo>
                    <a:pt x="0" y="255501"/>
                  </a:moveTo>
                  <a:cubicBezTo>
                    <a:pt x="-14581" y="139325"/>
                    <a:pt x="127944" y="-9165"/>
                    <a:pt x="255501" y="0"/>
                  </a:cubicBezTo>
                  <a:cubicBezTo>
                    <a:pt x="438381" y="4048"/>
                    <a:pt x="690794" y="33005"/>
                    <a:pt x="985174" y="0"/>
                  </a:cubicBezTo>
                  <a:cubicBezTo>
                    <a:pt x="1279554" y="-33005"/>
                    <a:pt x="1403948" y="12885"/>
                    <a:pt x="1680100" y="0"/>
                  </a:cubicBezTo>
                  <a:cubicBezTo>
                    <a:pt x="1956252" y="-12885"/>
                    <a:pt x="2154533" y="16936"/>
                    <a:pt x="2375027" y="0"/>
                  </a:cubicBezTo>
                  <a:cubicBezTo>
                    <a:pt x="2595521" y="-16936"/>
                    <a:pt x="2733462" y="23024"/>
                    <a:pt x="3069953" y="0"/>
                  </a:cubicBezTo>
                  <a:cubicBezTo>
                    <a:pt x="3406444" y="-23024"/>
                    <a:pt x="3420267" y="10148"/>
                    <a:pt x="3730133" y="0"/>
                  </a:cubicBezTo>
                  <a:lnTo>
                    <a:pt x="3730133" y="0"/>
                  </a:lnTo>
                  <a:cubicBezTo>
                    <a:pt x="3971289" y="-21980"/>
                    <a:pt x="4010892" y="16893"/>
                    <a:pt x="4231037" y="0"/>
                  </a:cubicBezTo>
                  <a:cubicBezTo>
                    <a:pt x="4451182" y="-16893"/>
                    <a:pt x="4621522" y="-17273"/>
                    <a:pt x="4747927" y="0"/>
                  </a:cubicBezTo>
                  <a:cubicBezTo>
                    <a:pt x="4874332" y="17273"/>
                    <a:pt x="5039489" y="-6147"/>
                    <a:pt x="5328762" y="0"/>
                  </a:cubicBezTo>
                  <a:cubicBezTo>
                    <a:pt x="5528285" y="3079"/>
                    <a:pt x="5614672" y="9809"/>
                    <a:pt x="5733888" y="0"/>
                  </a:cubicBezTo>
                  <a:cubicBezTo>
                    <a:pt x="5853104" y="-9809"/>
                    <a:pt x="6034212" y="-12194"/>
                    <a:pt x="6139013" y="0"/>
                  </a:cubicBezTo>
                  <a:cubicBezTo>
                    <a:pt x="6291221" y="-575"/>
                    <a:pt x="6372237" y="106975"/>
                    <a:pt x="6394514" y="255501"/>
                  </a:cubicBezTo>
                  <a:cubicBezTo>
                    <a:pt x="6367002" y="456457"/>
                    <a:pt x="6392433" y="711515"/>
                    <a:pt x="6394514" y="894236"/>
                  </a:cubicBezTo>
                  <a:lnTo>
                    <a:pt x="6394514" y="894236"/>
                  </a:lnTo>
                  <a:cubicBezTo>
                    <a:pt x="6393368" y="1079851"/>
                    <a:pt x="6383938" y="1164779"/>
                    <a:pt x="6394514" y="1277480"/>
                  </a:cubicBezTo>
                  <a:lnTo>
                    <a:pt x="6394514" y="1277475"/>
                  </a:lnTo>
                  <a:cubicBezTo>
                    <a:pt x="6401083" y="1393677"/>
                    <a:pt x="6262634" y="1540788"/>
                    <a:pt x="6139013" y="1532976"/>
                  </a:cubicBezTo>
                  <a:cubicBezTo>
                    <a:pt x="5973181" y="1519574"/>
                    <a:pt x="5865845" y="1546385"/>
                    <a:pt x="5750093" y="1532976"/>
                  </a:cubicBezTo>
                  <a:cubicBezTo>
                    <a:pt x="5634341" y="1519567"/>
                    <a:pt x="5484599" y="1537120"/>
                    <a:pt x="5328762" y="1532976"/>
                  </a:cubicBezTo>
                  <a:cubicBezTo>
                    <a:pt x="5477699" y="1684044"/>
                    <a:pt x="5548696" y="1734088"/>
                    <a:pt x="5720021" y="1909184"/>
                  </a:cubicBezTo>
                  <a:cubicBezTo>
                    <a:pt x="5529487" y="1889394"/>
                    <a:pt x="5278460" y="1845166"/>
                    <a:pt x="5016927" y="1776257"/>
                  </a:cubicBezTo>
                  <a:cubicBezTo>
                    <a:pt x="4755394" y="1707348"/>
                    <a:pt x="4505881" y="1676163"/>
                    <a:pt x="4373530" y="1654617"/>
                  </a:cubicBezTo>
                  <a:cubicBezTo>
                    <a:pt x="4241179" y="1633071"/>
                    <a:pt x="3937403" y="1550845"/>
                    <a:pt x="3730133" y="1532976"/>
                  </a:cubicBezTo>
                  <a:cubicBezTo>
                    <a:pt x="3536910" y="1559078"/>
                    <a:pt x="3341876" y="1563425"/>
                    <a:pt x="3000460" y="1532976"/>
                  </a:cubicBezTo>
                  <a:cubicBezTo>
                    <a:pt x="2659044" y="1502527"/>
                    <a:pt x="2678416" y="1531836"/>
                    <a:pt x="2375027" y="1532976"/>
                  </a:cubicBezTo>
                  <a:cubicBezTo>
                    <a:pt x="2071638" y="1534116"/>
                    <a:pt x="1897438" y="1554719"/>
                    <a:pt x="1714846" y="1532976"/>
                  </a:cubicBezTo>
                  <a:cubicBezTo>
                    <a:pt x="1532254" y="1511233"/>
                    <a:pt x="1247091" y="1503543"/>
                    <a:pt x="985174" y="1532976"/>
                  </a:cubicBezTo>
                  <a:cubicBezTo>
                    <a:pt x="723257" y="1562409"/>
                    <a:pt x="453817" y="1556046"/>
                    <a:pt x="255501" y="1532976"/>
                  </a:cubicBezTo>
                  <a:cubicBezTo>
                    <a:pt x="106909" y="1532255"/>
                    <a:pt x="2750" y="1412244"/>
                    <a:pt x="0" y="1277475"/>
                  </a:cubicBezTo>
                  <a:lnTo>
                    <a:pt x="0" y="1277480"/>
                  </a:lnTo>
                  <a:cubicBezTo>
                    <a:pt x="5791" y="1197217"/>
                    <a:pt x="-13866" y="1056872"/>
                    <a:pt x="0" y="894236"/>
                  </a:cubicBezTo>
                  <a:lnTo>
                    <a:pt x="0" y="894236"/>
                  </a:lnTo>
                  <a:cubicBezTo>
                    <a:pt x="-29779" y="592910"/>
                    <a:pt x="-10935" y="431148"/>
                    <a:pt x="0" y="255501"/>
                  </a:cubicBezTo>
                  <a:close/>
                </a:path>
              </a:pathLst>
            </a:custGeom>
            <a:solidFill>
              <a:srgbClr val="FFF4E1"/>
            </a:solidFill>
            <a:ln w="38100">
              <a:solidFill>
                <a:srgbClr val="FF6600"/>
              </a:solidFill>
              <a:extLst>
                <a:ext uri="{C807C97D-BFC1-408E-A445-0C87EB9F89A2}">
                  <ask:lineSketchStyleProps xmlns:ask="http://schemas.microsoft.com/office/drawing/2018/sketchyshapes" xmln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Rectangle 13">
              <a:extLst>
                <a:ext uri="{FF2B5EF4-FFF2-40B4-BE49-F238E27FC236}">
                  <a16:creationId xmlns:a16="http://schemas.microsoft.com/office/drawing/2014/main" id="{E68477D2-18CA-7D23-F15B-A6BA7CC30200}"/>
                </a:ext>
              </a:extLst>
            </p:cNvPr>
            <p:cNvSpPr/>
            <p:nvPr/>
          </p:nvSpPr>
          <p:spPr>
            <a:xfrm>
              <a:off x="4904468" y="1968025"/>
              <a:ext cx="4210121" cy="1956224"/>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nl-NL" sz="4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Vẽ hoạt động chung mà cả gia đình có thể tham gia.</a:t>
              </a:r>
              <a:endParaRPr kumimoji="0" lang="en-US" alt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Tree>
    <p:custDataLst>
      <p:tags r:id="rId2"/>
    </p:custDataLst>
    <p:extLst>
      <p:ext uri="{BB962C8B-B14F-4D97-AF65-F5344CB8AC3E}">
        <p14:creationId xmlns:p14="http://schemas.microsoft.com/office/powerpoint/2010/main" val="16010516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5">
            <a:extLst>
              <a:ext uri="{FF2B5EF4-FFF2-40B4-BE49-F238E27FC236}">
                <a16:creationId xmlns:a16="http://schemas.microsoft.com/office/drawing/2014/main" id="{9E627A03-C800-408C-A9C8-1173994F7E7B}"/>
              </a:ext>
            </a:extLst>
          </p:cNvPr>
          <p:cNvPicPr>
            <a:picLocks noChangeAspect="1"/>
          </p:cNvPicPr>
          <p:nvPr/>
        </p:nvPicPr>
        <p:blipFill>
          <a:blip r:embed="rId4" cstate="screen"/>
          <a:stretch>
            <a:fillRect/>
          </a:stretch>
        </p:blipFill>
        <p:spPr>
          <a:xfrm>
            <a:off x="481136" y="2012950"/>
            <a:ext cx="692237" cy="1520824"/>
          </a:xfrm>
          <a:prstGeom prst="rect">
            <a:avLst/>
          </a:prstGeom>
        </p:spPr>
      </p:pic>
      <p:grpSp>
        <p:nvGrpSpPr>
          <p:cNvPr id="30" name="组合 42">
            <a:extLst>
              <a:ext uri="{FF2B5EF4-FFF2-40B4-BE49-F238E27FC236}">
                <a16:creationId xmlns:a16="http://schemas.microsoft.com/office/drawing/2014/main" id="{66BCD351-14E6-4644-B434-0DAB80581FED}"/>
              </a:ext>
            </a:extLst>
          </p:cNvPr>
          <p:cNvGrpSpPr/>
          <p:nvPr/>
        </p:nvGrpSpPr>
        <p:grpSpPr>
          <a:xfrm>
            <a:off x="2228491" y="1499114"/>
            <a:ext cx="5447439" cy="1909673"/>
            <a:chOff x="2419609" y="1576016"/>
            <a:chExt cx="5447439" cy="1909673"/>
          </a:xfrm>
        </p:grpSpPr>
        <p:sp>
          <p:nvSpPr>
            <p:cNvPr id="32" name="文本框 38">
              <a:extLst>
                <a:ext uri="{FF2B5EF4-FFF2-40B4-BE49-F238E27FC236}">
                  <a16:creationId xmlns:a16="http://schemas.microsoft.com/office/drawing/2014/main" id="{46C34602-7EFE-4CFF-A979-7B6C6EA82CE0}"/>
                </a:ext>
              </a:extLst>
            </p:cNvPr>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33" name="文本框 39">
              <a:extLst>
                <a:ext uri="{FF2B5EF4-FFF2-40B4-BE49-F238E27FC236}">
                  <a16:creationId xmlns:a16="http://schemas.microsoft.com/office/drawing/2014/main" id="{4822F398-4851-4EE8-B04B-AEB999F4AE85}"/>
                </a:ext>
              </a:extLst>
            </p:cNvPr>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34" name="文本框 40">
              <a:extLst>
                <a:ext uri="{FF2B5EF4-FFF2-40B4-BE49-F238E27FC236}">
                  <a16:creationId xmlns:a16="http://schemas.microsoft.com/office/drawing/2014/main" id="{9538B320-F70E-4455-A302-ADE54B8CC059}"/>
                </a:ext>
              </a:extLst>
            </p:cNvPr>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35" name="文本框 41">
              <a:extLst>
                <a:ext uri="{FF2B5EF4-FFF2-40B4-BE49-F238E27FC236}">
                  <a16:creationId xmlns:a16="http://schemas.microsoft.com/office/drawing/2014/main" id="{49E5AFD1-57C7-43FE-81F9-784201DF1114}"/>
                </a:ext>
              </a:extLst>
            </p:cNvPr>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36" name="Google Shape;862;p35">
            <a:extLst>
              <a:ext uri="{FF2B5EF4-FFF2-40B4-BE49-F238E27FC236}">
                <a16:creationId xmlns:a16="http://schemas.microsoft.com/office/drawing/2014/main" id="{FE70F374-3E06-4006-A309-07D500B13DD5}"/>
              </a:ext>
            </a:extLst>
          </p:cNvPr>
          <p:cNvGrpSpPr/>
          <p:nvPr/>
        </p:nvGrpSpPr>
        <p:grpSpPr>
          <a:xfrm>
            <a:off x="1273997" y="595630"/>
            <a:ext cx="10023924" cy="4827905"/>
            <a:chOff x="6530374" y="1560189"/>
            <a:chExt cx="1045566" cy="505315"/>
          </a:xfrm>
        </p:grpSpPr>
        <p:sp>
          <p:nvSpPr>
            <p:cNvPr id="37" name="Google Shape;863;p35">
              <a:extLst>
                <a:ext uri="{FF2B5EF4-FFF2-40B4-BE49-F238E27FC236}">
                  <a16:creationId xmlns:a16="http://schemas.microsoft.com/office/drawing/2014/main" id="{12802435-EDD6-434A-B76C-E6E1AEDA128F}"/>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8" name="Google Shape;864;p35">
              <a:extLst>
                <a:ext uri="{FF2B5EF4-FFF2-40B4-BE49-F238E27FC236}">
                  <a16:creationId xmlns:a16="http://schemas.microsoft.com/office/drawing/2014/main" id="{0BF6DF29-2D42-4E03-9E75-519A69A373C9}"/>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9" name="Google Shape;865;p35">
              <a:extLst>
                <a:ext uri="{FF2B5EF4-FFF2-40B4-BE49-F238E27FC236}">
                  <a16:creationId xmlns:a16="http://schemas.microsoft.com/office/drawing/2014/main" id="{167EB86A-FF72-4BB3-B7C3-F84DE07C9B6F}"/>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0" name="Google Shape;866;p35">
              <a:extLst>
                <a:ext uri="{FF2B5EF4-FFF2-40B4-BE49-F238E27FC236}">
                  <a16:creationId xmlns:a16="http://schemas.microsoft.com/office/drawing/2014/main" id="{5979408D-66F3-408E-B5B2-96DC39B8B943}"/>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1" name="Google Shape;867;p35">
              <a:extLst>
                <a:ext uri="{FF2B5EF4-FFF2-40B4-BE49-F238E27FC236}">
                  <a16:creationId xmlns:a16="http://schemas.microsoft.com/office/drawing/2014/main" id="{1C6977AA-FAD3-4F2D-9434-0B73ECE08215}"/>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2" name="Google Shape;868;p35">
              <a:extLst>
                <a:ext uri="{FF2B5EF4-FFF2-40B4-BE49-F238E27FC236}">
                  <a16:creationId xmlns:a16="http://schemas.microsoft.com/office/drawing/2014/main" id="{473977A1-0191-465E-9462-F20B3E185A73}"/>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3" name="Google Shape;869;p35">
              <a:extLst>
                <a:ext uri="{FF2B5EF4-FFF2-40B4-BE49-F238E27FC236}">
                  <a16:creationId xmlns:a16="http://schemas.microsoft.com/office/drawing/2014/main" id="{050D8421-713A-4359-81D9-8AB10E77B40F}"/>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4" name="Google Shape;870;p35">
              <a:extLst>
                <a:ext uri="{FF2B5EF4-FFF2-40B4-BE49-F238E27FC236}">
                  <a16:creationId xmlns:a16="http://schemas.microsoft.com/office/drawing/2014/main" id="{0B519EC3-5452-424E-A383-645D4FA12374}"/>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5" name="Google Shape;871;p35">
              <a:extLst>
                <a:ext uri="{FF2B5EF4-FFF2-40B4-BE49-F238E27FC236}">
                  <a16:creationId xmlns:a16="http://schemas.microsoft.com/office/drawing/2014/main" id="{C6C6FE65-90A7-4E21-870E-453168D5E0E9}"/>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6" name="Google Shape;872;p35">
              <a:extLst>
                <a:ext uri="{FF2B5EF4-FFF2-40B4-BE49-F238E27FC236}">
                  <a16:creationId xmlns:a16="http://schemas.microsoft.com/office/drawing/2014/main" id="{46514A79-C141-4B8D-9977-8E82910ACC30}"/>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7" name="Google Shape;873;p35">
              <a:extLst>
                <a:ext uri="{FF2B5EF4-FFF2-40B4-BE49-F238E27FC236}">
                  <a16:creationId xmlns:a16="http://schemas.microsoft.com/office/drawing/2014/main" id="{A07DE2A0-0420-47BF-91DC-6CF1A4165CF4}"/>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8" name="Google Shape;874;p35">
              <a:extLst>
                <a:ext uri="{FF2B5EF4-FFF2-40B4-BE49-F238E27FC236}">
                  <a16:creationId xmlns:a16="http://schemas.microsoft.com/office/drawing/2014/main" id="{F22CB546-2F1B-4356-8D0E-60DAFCFCE287}"/>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9" name="Google Shape;875;p35">
              <a:extLst>
                <a:ext uri="{FF2B5EF4-FFF2-40B4-BE49-F238E27FC236}">
                  <a16:creationId xmlns:a16="http://schemas.microsoft.com/office/drawing/2014/main" id="{05156F53-96E5-4E5F-9A46-BA91726EDC91}"/>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0" name="Google Shape;876;p35">
              <a:extLst>
                <a:ext uri="{FF2B5EF4-FFF2-40B4-BE49-F238E27FC236}">
                  <a16:creationId xmlns:a16="http://schemas.microsoft.com/office/drawing/2014/main" id="{0FDE98A7-901D-4989-B238-861A0C2F1A33}"/>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1" name="Google Shape;877;p35">
              <a:extLst>
                <a:ext uri="{FF2B5EF4-FFF2-40B4-BE49-F238E27FC236}">
                  <a16:creationId xmlns:a16="http://schemas.microsoft.com/office/drawing/2014/main" id="{59BDDB8B-5A8D-497E-8D53-5992AC9847CD}"/>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2" name="Google Shape;878;p35">
              <a:extLst>
                <a:ext uri="{FF2B5EF4-FFF2-40B4-BE49-F238E27FC236}">
                  <a16:creationId xmlns:a16="http://schemas.microsoft.com/office/drawing/2014/main" id="{800B2161-068D-453B-9856-C5E6426F2EBC}"/>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4" name="Google Shape;879;p35">
              <a:extLst>
                <a:ext uri="{FF2B5EF4-FFF2-40B4-BE49-F238E27FC236}">
                  <a16:creationId xmlns:a16="http://schemas.microsoft.com/office/drawing/2014/main" id="{E0943B10-65CC-4979-AC16-B83DB288CE8A}"/>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5" name="Google Shape;880;p35">
              <a:extLst>
                <a:ext uri="{FF2B5EF4-FFF2-40B4-BE49-F238E27FC236}">
                  <a16:creationId xmlns:a16="http://schemas.microsoft.com/office/drawing/2014/main" id="{FA8F2B27-AC7C-4066-8F63-57FFB60844E4}"/>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6" name="Google Shape;881;p35">
              <a:extLst>
                <a:ext uri="{FF2B5EF4-FFF2-40B4-BE49-F238E27FC236}">
                  <a16:creationId xmlns:a16="http://schemas.microsoft.com/office/drawing/2014/main" id="{A9D6E069-2C5C-49BF-967F-F505A920167E}"/>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7" name="Google Shape;882;p35">
              <a:extLst>
                <a:ext uri="{FF2B5EF4-FFF2-40B4-BE49-F238E27FC236}">
                  <a16:creationId xmlns:a16="http://schemas.microsoft.com/office/drawing/2014/main" id="{A7A18675-71C8-48C7-9425-7E1BD08E0B51}"/>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8" name="Google Shape;883;p35">
              <a:extLst>
                <a:ext uri="{FF2B5EF4-FFF2-40B4-BE49-F238E27FC236}">
                  <a16:creationId xmlns:a16="http://schemas.microsoft.com/office/drawing/2014/main" id="{0E7ADF0E-3475-4D14-A3E2-0C05CC57FCA2}"/>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9" name="Google Shape;884;p35">
              <a:extLst>
                <a:ext uri="{FF2B5EF4-FFF2-40B4-BE49-F238E27FC236}">
                  <a16:creationId xmlns:a16="http://schemas.microsoft.com/office/drawing/2014/main" id="{7403ACC2-77AF-428F-B072-290EF7E6E061}"/>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0" name="Google Shape;885;p35">
              <a:extLst>
                <a:ext uri="{FF2B5EF4-FFF2-40B4-BE49-F238E27FC236}">
                  <a16:creationId xmlns:a16="http://schemas.microsoft.com/office/drawing/2014/main" id="{C214135A-49EB-4A35-B7AF-55863C93D959}"/>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1" name="Google Shape;886;p35">
              <a:extLst>
                <a:ext uri="{FF2B5EF4-FFF2-40B4-BE49-F238E27FC236}">
                  <a16:creationId xmlns:a16="http://schemas.microsoft.com/office/drawing/2014/main" id="{CA17A584-034A-431C-AC78-771AAC0808D3}"/>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2" name="Google Shape;887;p35">
              <a:extLst>
                <a:ext uri="{FF2B5EF4-FFF2-40B4-BE49-F238E27FC236}">
                  <a16:creationId xmlns:a16="http://schemas.microsoft.com/office/drawing/2014/main" id="{A9E4F800-20B0-43D4-B5B6-B5F3DBF748B9}"/>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3" name="Google Shape;888;p35">
              <a:extLst>
                <a:ext uri="{FF2B5EF4-FFF2-40B4-BE49-F238E27FC236}">
                  <a16:creationId xmlns:a16="http://schemas.microsoft.com/office/drawing/2014/main" id="{75D4C6E6-85B4-42C3-8150-DC6B27F162F5}"/>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4" name="Google Shape;889;p35">
              <a:extLst>
                <a:ext uri="{FF2B5EF4-FFF2-40B4-BE49-F238E27FC236}">
                  <a16:creationId xmlns:a16="http://schemas.microsoft.com/office/drawing/2014/main" id="{72CA842E-E53D-479D-AF3E-3701216D8342}"/>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5" name="Google Shape;890;p35">
              <a:extLst>
                <a:ext uri="{FF2B5EF4-FFF2-40B4-BE49-F238E27FC236}">
                  <a16:creationId xmlns:a16="http://schemas.microsoft.com/office/drawing/2014/main" id="{85F5F0B4-A516-4763-A17A-DBBB3F787C4D}"/>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6" name="Google Shape;891;p35">
              <a:extLst>
                <a:ext uri="{FF2B5EF4-FFF2-40B4-BE49-F238E27FC236}">
                  <a16:creationId xmlns:a16="http://schemas.microsoft.com/office/drawing/2014/main" id="{EE066D70-ACF3-42FB-A2DA-473CDEBD0029}"/>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7" name="Google Shape;892;p35">
              <a:extLst>
                <a:ext uri="{FF2B5EF4-FFF2-40B4-BE49-F238E27FC236}">
                  <a16:creationId xmlns:a16="http://schemas.microsoft.com/office/drawing/2014/main" id="{F8082391-3A0B-4D7F-BFCC-299B9A7A6C94}"/>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8" name="Google Shape;893;p35">
              <a:extLst>
                <a:ext uri="{FF2B5EF4-FFF2-40B4-BE49-F238E27FC236}">
                  <a16:creationId xmlns:a16="http://schemas.microsoft.com/office/drawing/2014/main" id="{EA13188B-B674-41BB-BCC8-B2750AD4FE29}"/>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9" name="Google Shape;894;p35">
              <a:extLst>
                <a:ext uri="{FF2B5EF4-FFF2-40B4-BE49-F238E27FC236}">
                  <a16:creationId xmlns:a16="http://schemas.microsoft.com/office/drawing/2014/main" id="{0BE5E7E6-E83A-4C35-A7E3-0B96ABE107A6}"/>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0" name="Google Shape;895;p35">
              <a:extLst>
                <a:ext uri="{FF2B5EF4-FFF2-40B4-BE49-F238E27FC236}">
                  <a16:creationId xmlns:a16="http://schemas.microsoft.com/office/drawing/2014/main" id="{1D651A97-047A-4D13-A231-B8D46780F78D}"/>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1" name="Google Shape;896;p35">
              <a:extLst>
                <a:ext uri="{FF2B5EF4-FFF2-40B4-BE49-F238E27FC236}">
                  <a16:creationId xmlns:a16="http://schemas.microsoft.com/office/drawing/2014/main" id="{FB60D518-B9DF-47A3-91AD-4122524A97D6}"/>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2" name="Google Shape;897;p35">
              <a:extLst>
                <a:ext uri="{FF2B5EF4-FFF2-40B4-BE49-F238E27FC236}">
                  <a16:creationId xmlns:a16="http://schemas.microsoft.com/office/drawing/2014/main" id="{2AB74047-9196-42F5-A291-9A326F222734}"/>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3" name="Google Shape;898;p35">
              <a:extLst>
                <a:ext uri="{FF2B5EF4-FFF2-40B4-BE49-F238E27FC236}">
                  <a16:creationId xmlns:a16="http://schemas.microsoft.com/office/drawing/2014/main" id="{70CEB325-C388-4514-9297-A26E39708D86}"/>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4" name="Google Shape;899;p35">
              <a:extLst>
                <a:ext uri="{FF2B5EF4-FFF2-40B4-BE49-F238E27FC236}">
                  <a16:creationId xmlns:a16="http://schemas.microsoft.com/office/drawing/2014/main" id="{D2D6643F-9293-4E64-9C93-B171B05D7F17}"/>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5" name="Google Shape;900;p35">
              <a:extLst>
                <a:ext uri="{FF2B5EF4-FFF2-40B4-BE49-F238E27FC236}">
                  <a16:creationId xmlns:a16="http://schemas.microsoft.com/office/drawing/2014/main" id="{6615ACB7-2F0E-418F-97EE-F6A7AB23CE82}"/>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6" name="Google Shape;901;p35">
              <a:extLst>
                <a:ext uri="{FF2B5EF4-FFF2-40B4-BE49-F238E27FC236}">
                  <a16:creationId xmlns:a16="http://schemas.microsoft.com/office/drawing/2014/main" id="{8C31B8B2-6843-4C6D-993E-90A42043D77B}"/>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7" name="Google Shape;902;p35">
              <a:extLst>
                <a:ext uri="{FF2B5EF4-FFF2-40B4-BE49-F238E27FC236}">
                  <a16:creationId xmlns:a16="http://schemas.microsoft.com/office/drawing/2014/main" id="{E47EF222-E4B6-4A7D-8EA0-64FC5279592A}"/>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8" name="Google Shape;903;p35">
              <a:extLst>
                <a:ext uri="{FF2B5EF4-FFF2-40B4-BE49-F238E27FC236}">
                  <a16:creationId xmlns:a16="http://schemas.microsoft.com/office/drawing/2014/main" id="{6A5D7937-49A3-4AE1-990B-A312AD647C25}"/>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9" name="Google Shape;904;p35">
              <a:extLst>
                <a:ext uri="{FF2B5EF4-FFF2-40B4-BE49-F238E27FC236}">
                  <a16:creationId xmlns:a16="http://schemas.microsoft.com/office/drawing/2014/main" id="{7041941B-2BE1-4991-A1E0-9812E941CDDF}"/>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0" name="Google Shape;905;p35">
              <a:extLst>
                <a:ext uri="{FF2B5EF4-FFF2-40B4-BE49-F238E27FC236}">
                  <a16:creationId xmlns:a16="http://schemas.microsoft.com/office/drawing/2014/main" id="{F2DEB446-47B2-440D-B791-2DBAC9DCE878}"/>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1" name="Google Shape;906;p35">
              <a:extLst>
                <a:ext uri="{FF2B5EF4-FFF2-40B4-BE49-F238E27FC236}">
                  <a16:creationId xmlns:a16="http://schemas.microsoft.com/office/drawing/2014/main" id="{A6F72F88-25DF-4321-AC1B-59FA2C0737F2}"/>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2" name="Google Shape;907;p35">
              <a:extLst>
                <a:ext uri="{FF2B5EF4-FFF2-40B4-BE49-F238E27FC236}">
                  <a16:creationId xmlns:a16="http://schemas.microsoft.com/office/drawing/2014/main" id="{B90D7E74-AA20-44EF-A774-1078AC876B8E}"/>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3" name="Google Shape;908;p35">
              <a:extLst>
                <a:ext uri="{FF2B5EF4-FFF2-40B4-BE49-F238E27FC236}">
                  <a16:creationId xmlns:a16="http://schemas.microsoft.com/office/drawing/2014/main" id="{AE3A7BF0-C21D-403D-822E-51B42F5EFBED}"/>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grpSp>
      <p:pic>
        <p:nvPicPr>
          <p:cNvPr id="85" name="图片 13">
            <a:extLst>
              <a:ext uri="{FF2B5EF4-FFF2-40B4-BE49-F238E27FC236}">
                <a16:creationId xmlns:a16="http://schemas.microsoft.com/office/drawing/2014/main" id="{725F840B-FA54-4B23-86A3-657D69C779DF}"/>
              </a:ext>
            </a:extLst>
          </p:cNvPr>
          <p:cNvPicPr>
            <a:picLocks noChangeAspect="1"/>
          </p:cNvPicPr>
          <p:nvPr/>
        </p:nvPicPr>
        <p:blipFill>
          <a:blip r:embed="rId5"/>
          <a:stretch>
            <a:fillRect/>
          </a:stretch>
        </p:blipFill>
        <p:spPr>
          <a:xfrm>
            <a:off x="5948767" y="489110"/>
            <a:ext cx="838200" cy="1323975"/>
          </a:xfrm>
          <a:prstGeom prst="rect">
            <a:avLst/>
          </a:prstGeom>
        </p:spPr>
      </p:pic>
      <p:pic>
        <p:nvPicPr>
          <p:cNvPr id="86" name="图片 15">
            <a:extLst>
              <a:ext uri="{FF2B5EF4-FFF2-40B4-BE49-F238E27FC236}">
                <a16:creationId xmlns:a16="http://schemas.microsoft.com/office/drawing/2014/main" id="{CB2F2AEC-2388-4247-B636-5C025ED04907}"/>
              </a:ext>
            </a:extLst>
          </p:cNvPr>
          <p:cNvPicPr>
            <a:picLocks noChangeAspect="1"/>
          </p:cNvPicPr>
          <p:nvPr/>
        </p:nvPicPr>
        <p:blipFill>
          <a:blip r:embed="rId6"/>
          <a:stretch>
            <a:fillRect/>
          </a:stretch>
        </p:blipFill>
        <p:spPr>
          <a:xfrm>
            <a:off x="5205569" y="895509"/>
            <a:ext cx="419100" cy="657225"/>
          </a:xfrm>
          <a:prstGeom prst="rect">
            <a:avLst/>
          </a:prstGeom>
        </p:spPr>
      </p:pic>
      <p:pic>
        <p:nvPicPr>
          <p:cNvPr id="87" name="图片 17">
            <a:extLst>
              <a:ext uri="{FF2B5EF4-FFF2-40B4-BE49-F238E27FC236}">
                <a16:creationId xmlns:a16="http://schemas.microsoft.com/office/drawing/2014/main" id="{E33FB8D7-4CBD-4F82-B91C-FF1FF75949FE}"/>
              </a:ext>
            </a:extLst>
          </p:cNvPr>
          <p:cNvPicPr>
            <a:picLocks noChangeAspect="1"/>
          </p:cNvPicPr>
          <p:nvPr/>
        </p:nvPicPr>
        <p:blipFill>
          <a:blip r:embed="rId7" cstate="screen"/>
          <a:stretch>
            <a:fillRect/>
          </a:stretch>
        </p:blipFill>
        <p:spPr>
          <a:xfrm>
            <a:off x="2490771" y="2876073"/>
            <a:ext cx="633413" cy="1785939"/>
          </a:xfrm>
          <a:prstGeom prst="rect">
            <a:avLst/>
          </a:prstGeom>
        </p:spPr>
      </p:pic>
      <p:pic>
        <p:nvPicPr>
          <p:cNvPr id="95" name="图片 19">
            <a:extLst>
              <a:ext uri="{FF2B5EF4-FFF2-40B4-BE49-F238E27FC236}">
                <a16:creationId xmlns:a16="http://schemas.microsoft.com/office/drawing/2014/main" id="{1E318C90-DFA1-4421-9F78-2230F3DB89D2}"/>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29646" b="3546"/>
          <a:stretch/>
        </p:blipFill>
        <p:spPr>
          <a:xfrm>
            <a:off x="8988845" y="3820301"/>
            <a:ext cx="3277485" cy="3284458"/>
          </a:xfrm>
          <a:prstGeom prst="rect">
            <a:avLst/>
          </a:prstGeom>
        </p:spPr>
      </p:pic>
      <p:sp>
        <p:nvSpPr>
          <p:cNvPr id="96" name="TextBox 95">
            <a:extLst>
              <a:ext uri="{FF2B5EF4-FFF2-40B4-BE49-F238E27FC236}">
                <a16:creationId xmlns:a16="http://schemas.microsoft.com/office/drawing/2014/main" id="{9F35B82D-56B8-4FC7-A67A-328973CB6D9B}"/>
              </a:ext>
            </a:extLst>
          </p:cNvPr>
          <p:cNvSpPr txBox="1"/>
          <p:nvPr/>
        </p:nvSpPr>
        <p:spPr>
          <a:xfrm>
            <a:off x="2627518" y="1780136"/>
            <a:ext cx="8171742" cy="2400657"/>
          </a:xfrm>
          <a:prstGeom prst="rect">
            <a:avLst/>
          </a:prstGeom>
          <a:noFill/>
        </p:spPr>
        <p:txBody>
          <a:bodyPr wrap="square">
            <a:spAutoFit/>
          </a:bodyPr>
          <a:lstStyle/>
          <a:p>
            <a:pPr lvl="0" algn="just"/>
            <a:r>
              <a:rPr lang="vi-VN" sz="3000" b="1" i="1" dirty="0">
                <a:solidFill>
                  <a:srgbClr val="ED5875">
                    <a:lumMod val="75000"/>
                  </a:srgbClr>
                </a:solidFill>
                <a:latin typeface="Calibri" panose="020F0502020204030204" pitchFamily="34" charset="0"/>
                <a:ea typeface="Times New Roman" panose="02020603050405020304" pitchFamily="18" charset="0"/>
                <a:cs typeface="Calibri" panose="020F0502020204030204" pitchFamily="34" charset="0"/>
              </a:rPr>
              <a:t>Để tạo sự gắn kết yêu thương giữa các thành viên trong gia đình, mỗi người đều có thể hành động cá nhân. Nhưng nếu các thành viên trong gia đình cùng tham gia hoạt động chung như các em đã đề xuất thì sự gắn kết ấy sẽ bền chặt hơn.</a:t>
            </a:r>
            <a:endParaRPr kumimoji="0" lang="en-US" sz="3000" b="1" i="0" u="none" strike="noStrike" kern="1200" cap="none" spc="0" normalizeH="0" baseline="0" noProof="0" dirty="0">
              <a:ln>
                <a:noFill/>
              </a:ln>
              <a:solidFill>
                <a:srgbClr val="ED5875">
                  <a:lumMod val="75000"/>
                </a:srgbClr>
              </a:solidFill>
              <a:effectLst/>
              <a:uLnTx/>
              <a:uFillTx/>
              <a:latin typeface="Calibri" panose="020F0502020204030204" pitchFamily="34" charset="0"/>
              <a:cs typeface="Calibri" panose="020F0502020204030204" pitchFamily="34" charset="0"/>
            </a:endParaRPr>
          </a:p>
        </p:txBody>
      </p:sp>
      <p:pic>
        <p:nvPicPr>
          <p:cNvPr id="3" name="Picture 2" descr="A group of people and a dog&#10;&#10;Description automatically generated">
            <a:extLst>
              <a:ext uri="{FF2B5EF4-FFF2-40B4-BE49-F238E27FC236}">
                <a16:creationId xmlns:a16="http://schemas.microsoft.com/office/drawing/2014/main" id="{D95D4309-D57D-60A7-A3C9-A345F25F47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3944" y="3441843"/>
            <a:ext cx="3786025" cy="3786025"/>
          </a:xfrm>
          <a:prstGeom prst="rect">
            <a:avLst/>
          </a:prstGeom>
        </p:spPr>
      </p:pic>
    </p:spTree>
    <p:custDataLst>
      <p:tags r:id="rId2"/>
    </p:custDataLst>
    <p:extLst>
      <p:ext uri="{BB962C8B-B14F-4D97-AF65-F5344CB8AC3E}">
        <p14:creationId xmlns:p14="http://schemas.microsoft.com/office/powerpoint/2010/main" val="37964256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6"/>
                                        </p:tgtEl>
                                        <p:attrNameLst>
                                          <p:attrName>style.visibility</p:attrName>
                                        </p:attrNameLst>
                                      </p:cBhvr>
                                      <p:to>
                                        <p:strVal val="visible"/>
                                      </p:to>
                                    </p:set>
                                    <p:anim calcmode="lin" valueType="num">
                                      <p:cBhvr>
                                        <p:cTn id="14" dur="500" fill="hold"/>
                                        <p:tgtEl>
                                          <p:spTgt spid="96"/>
                                        </p:tgtEl>
                                        <p:attrNameLst>
                                          <p:attrName>ppt_w</p:attrName>
                                        </p:attrNameLst>
                                      </p:cBhvr>
                                      <p:tavLst>
                                        <p:tav tm="0">
                                          <p:val>
                                            <p:fltVal val="0"/>
                                          </p:val>
                                        </p:tav>
                                        <p:tav tm="100000">
                                          <p:val>
                                            <p:strVal val="#ppt_w"/>
                                          </p:val>
                                        </p:tav>
                                      </p:tavLst>
                                    </p:anim>
                                    <p:anim calcmode="lin" valueType="num">
                                      <p:cBhvr>
                                        <p:cTn id="15" dur="500" fill="hold"/>
                                        <p:tgtEl>
                                          <p:spTgt spid="96"/>
                                        </p:tgtEl>
                                        <p:attrNameLst>
                                          <p:attrName>ppt_h</p:attrName>
                                        </p:attrNameLst>
                                      </p:cBhvr>
                                      <p:tavLst>
                                        <p:tav tm="0">
                                          <p:val>
                                            <p:fltVal val="0"/>
                                          </p:val>
                                        </p:tav>
                                        <p:tav tm="100000">
                                          <p:val>
                                            <p:strVal val="#ppt_h"/>
                                          </p:val>
                                        </p:tav>
                                      </p:tavLst>
                                    </p:anim>
                                    <p:animEffect transition="in" filter="fade">
                                      <p:cBhvr>
                                        <p:cTn id="16"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A31BDEF7-41B5-4AFF-9624-E7CE5FAF9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a:extLst>
              <a:ext uri="{FF2B5EF4-FFF2-40B4-BE49-F238E27FC236}">
                <a16:creationId xmlns:a16="http://schemas.microsoft.com/office/drawing/2014/main" id="{63B3A843-D105-4DDD-8A8E-D1761C13044E}"/>
              </a:ext>
            </a:extLst>
          </p:cNvPr>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57" name="图片 56">
            <a:extLst>
              <a:ext uri="{FF2B5EF4-FFF2-40B4-BE49-F238E27FC236}">
                <a16:creationId xmlns:a16="http://schemas.microsoft.com/office/drawing/2014/main" id="{10E3DFF6-06AD-4D6D-955C-15571F9F3393}"/>
              </a:ext>
            </a:extLst>
          </p:cNvPr>
          <p:cNvPicPr>
            <a:picLocks noChangeAspect="1"/>
          </p:cNvPicPr>
          <p:nvPr/>
        </p:nvPicPr>
        <p:blipFill rotWithShape="1">
          <a:blip r:embed="rId5">
            <a:extLst>
              <a:ext uri="{28A0092B-C50C-407E-A947-70E740481C1C}">
                <a14:useLocalDpi xmlns:a14="http://schemas.microsoft.com/office/drawing/2010/main" val="0"/>
              </a:ext>
            </a:extLst>
          </a:blip>
          <a:srcRect l="32031" r="27777"/>
          <a:stretch/>
        </p:blipFill>
        <p:spPr>
          <a:xfrm rot="5400000">
            <a:off x="4717830" y="-2838666"/>
            <a:ext cx="2756340" cy="12192000"/>
          </a:xfrm>
          <a:prstGeom prst="rect">
            <a:avLst/>
          </a:prstGeom>
        </p:spPr>
      </p:pic>
      <p:grpSp>
        <p:nvGrpSpPr>
          <p:cNvPr id="19" name="组合 18">
            <a:extLst>
              <a:ext uri="{FF2B5EF4-FFF2-40B4-BE49-F238E27FC236}">
                <a16:creationId xmlns:a16="http://schemas.microsoft.com/office/drawing/2014/main" id="{BC565BF6-EBD6-4E5A-A677-AC3534A35D49}"/>
              </a:ext>
            </a:extLst>
          </p:cNvPr>
          <p:cNvGrpSpPr/>
          <p:nvPr/>
        </p:nvGrpSpPr>
        <p:grpSpPr>
          <a:xfrm>
            <a:off x="12444" y="665934"/>
            <a:ext cx="4692430" cy="4702414"/>
            <a:chOff x="381000" y="609600"/>
            <a:chExt cx="5969000" cy="5981700"/>
          </a:xfrm>
        </p:grpSpPr>
        <p:pic>
          <p:nvPicPr>
            <p:cNvPr id="20" name="图片 19">
              <a:extLst>
                <a:ext uri="{FF2B5EF4-FFF2-40B4-BE49-F238E27FC236}">
                  <a16:creationId xmlns:a16="http://schemas.microsoft.com/office/drawing/2014/main" id="{BBD3EED0-1040-4634-A15B-60C5646EC022}"/>
                </a:ext>
              </a:extLst>
            </p:cNvPr>
            <p:cNvPicPr>
              <a:picLocks noChangeAspect="1"/>
            </p:cNvPicPr>
            <p:nvPr/>
          </p:nvPicPr>
          <p:blipFill rotWithShape="1">
            <a:blip r:embed="rId6">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21" name="图片 20">
              <a:extLst>
                <a:ext uri="{FF2B5EF4-FFF2-40B4-BE49-F238E27FC236}">
                  <a16:creationId xmlns:a16="http://schemas.microsoft.com/office/drawing/2014/main" id="{ED507411-6504-4989-A38C-5A2AF3EFFC9E}"/>
                </a:ext>
              </a:extLst>
            </p:cNvPr>
            <p:cNvPicPr>
              <a:picLocks noChangeAspect="1"/>
            </p:cNvPicPr>
            <p:nvPr/>
          </p:nvPicPr>
          <p:blipFill rotWithShape="1">
            <a:blip r:embed="rId7">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8">
            <a:extLst>
              <a:ext uri="{28A0092B-C50C-407E-A947-70E740481C1C}">
                <a14:useLocalDpi xmlns:a14="http://schemas.microsoft.com/office/drawing/2010/main" val="0"/>
              </a:ext>
            </a:extLst>
          </a:blip>
          <a:srcRect l="6225" t="28161" r="45048" b="36550"/>
          <a:stretch/>
        </p:blipFill>
        <p:spPr>
          <a:xfrm flipH="1">
            <a:off x="8924247" y="3334641"/>
            <a:ext cx="2936577" cy="3190123"/>
          </a:xfrm>
          <a:prstGeom prst="rect">
            <a:avLst/>
          </a:prstGeom>
        </p:spPr>
      </p:pic>
      <p:grpSp>
        <p:nvGrpSpPr>
          <p:cNvPr id="3" name="组合 2">
            <a:extLst>
              <a:ext uri="{FF2B5EF4-FFF2-40B4-BE49-F238E27FC236}">
                <a16:creationId xmlns:a16="http://schemas.microsoft.com/office/drawing/2014/main" id="{4B73574A-7ABF-4D38-B8B9-A3BAF3EB2E1A}"/>
              </a:ext>
            </a:extLst>
          </p:cNvPr>
          <p:cNvGrpSpPr/>
          <p:nvPr/>
        </p:nvGrpSpPr>
        <p:grpSpPr>
          <a:xfrm>
            <a:off x="4866772" y="2057399"/>
            <a:ext cx="6857867" cy="2435497"/>
            <a:chOff x="4866772" y="2374899"/>
            <a:chExt cx="6857867" cy="2435497"/>
          </a:xfrm>
        </p:grpSpPr>
        <p:sp>
          <p:nvSpPr>
            <p:cNvPr id="58" name="椭圆 57">
              <a:extLst>
                <a:ext uri="{FF2B5EF4-FFF2-40B4-BE49-F238E27FC236}">
                  <a16:creationId xmlns:a16="http://schemas.microsoft.com/office/drawing/2014/main" id="{ABA2880E-B702-4A81-93AA-FCF9519351BC}"/>
                </a:ext>
              </a:extLst>
            </p:cNvPr>
            <p:cNvSpPr/>
            <p:nvPr/>
          </p:nvSpPr>
          <p:spPr>
            <a:xfrm>
              <a:off x="4866772" y="2374899"/>
              <a:ext cx="5890128" cy="2435497"/>
            </a:xfrm>
            <a:prstGeom prst="ellipse">
              <a:avLst/>
            </a:prstGeom>
            <a:gradFill flip="none" rotWithShape="1">
              <a:gsLst>
                <a:gs pos="66000">
                  <a:srgbClr val="EECACF">
                    <a:alpha val="0"/>
                  </a:srgbClr>
                </a:gs>
                <a:gs pos="0">
                  <a:srgbClr val="EECACF"/>
                </a:gs>
                <a:gs pos="100000">
                  <a:srgbClr val="EECAC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2" name="iṡ1ïḋé">
              <a:extLst>
                <a:ext uri="{FF2B5EF4-FFF2-40B4-BE49-F238E27FC236}">
                  <a16:creationId xmlns:a16="http://schemas.microsoft.com/office/drawing/2014/main" id="{263AA3ED-0C17-48C8-8453-AB7BC9041459}"/>
                </a:ext>
              </a:extLst>
            </p:cNvPr>
            <p:cNvSpPr txBox="1"/>
            <p:nvPr/>
          </p:nvSpPr>
          <p:spPr>
            <a:xfrm>
              <a:off x="5509576" y="2991909"/>
              <a:ext cx="621506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0" b="1"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Vận</a:t>
              </a:r>
              <a:r>
                <a:rPr kumimoji="0" lang="en-US" altLang="zh-CN" sz="9000" b="1"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 </a:t>
              </a:r>
              <a:r>
                <a:rPr kumimoji="0" lang="en-US" altLang="zh-CN" sz="9000" b="1"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dụng</a:t>
              </a:r>
              <a:endParaRPr kumimoji="0" lang="en-US" altLang="zh-CN" sz="9000" b="1"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endParaRPr>
            </a:p>
          </p:txBody>
        </p:sp>
      </p:grpSp>
      <p:grpSp>
        <p:nvGrpSpPr>
          <p:cNvPr id="8" name="组合 7">
            <a:extLst>
              <a:ext uri="{FF2B5EF4-FFF2-40B4-BE49-F238E27FC236}">
                <a16:creationId xmlns:a16="http://schemas.microsoft.com/office/drawing/2014/main" id="{90698636-3882-4A9C-9BC8-96B579F00DDB}"/>
              </a:ext>
            </a:extLst>
          </p:cNvPr>
          <p:cNvGrpSpPr/>
          <p:nvPr/>
        </p:nvGrpSpPr>
        <p:grpSpPr>
          <a:xfrm>
            <a:off x="4167134" y="1618642"/>
            <a:ext cx="1342443" cy="1368515"/>
            <a:chOff x="4167134" y="1936142"/>
            <a:chExt cx="1342443" cy="1368515"/>
          </a:xfrm>
        </p:grpSpPr>
        <p:sp>
          <p:nvSpPr>
            <p:cNvPr id="2" name="矩形 1">
              <a:extLst>
                <a:ext uri="{FF2B5EF4-FFF2-40B4-BE49-F238E27FC236}">
                  <a16:creationId xmlns:a16="http://schemas.microsoft.com/office/drawing/2014/main" id="{D3CDF5AF-26DF-4B9D-8E5E-1C09BDCBD0EB}"/>
                </a:ext>
              </a:extLst>
            </p:cNvPr>
            <p:cNvSpPr/>
            <p:nvPr/>
          </p:nvSpPr>
          <p:spPr>
            <a:xfrm>
              <a:off x="4167134" y="1936142"/>
              <a:ext cx="1180546"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3" name="iṡ1ïḋé">
              <a:extLst>
                <a:ext uri="{FF2B5EF4-FFF2-40B4-BE49-F238E27FC236}">
                  <a16:creationId xmlns:a16="http://schemas.microsoft.com/office/drawing/2014/main" id="{39AA3150-8C59-4A9E-9772-383412D5BEB8}"/>
                </a:ext>
              </a:extLst>
            </p:cNvPr>
            <p:cNvSpPr txBox="1"/>
            <p:nvPr/>
          </p:nvSpPr>
          <p:spPr>
            <a:xfrm>
              <a:off x="4167134" y="2196661"/>
              <a:ext cx="118054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04</a:t>
              </a:r>
            </a:p>
          </p:txBody>
        </p:sp>
        <p:sp>
          <p:nvSpPr>
            <p:cNvPr id="6" name="直角三角形 5">
              <a:extLst>
                <a:ext uri="{FF2B5EF4-FFF2-40B4-BE49-F238E27FC236}">
                  <a16:creationId xmlns:a16="http://schemas.microsoft.com/office/drawing/2014/main" id="{22F7283F-B4BB-428B-A2C3-FCDEB7E815E9}"/>
                </a:ext>
              </a:extLst>
            </p:cNvPr>
            <p:cNvSpPr/>
            <p:nvPr/>
          </p:nvSpPr>
          <p:spPr>
            <a:xfrm>
              <a:off x="5347680" y="1936142"/>
              <a:ext cx="161897" cy="260519"/>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pic>
        <p:nvPicPr>
          <p:cNvPr id="16" name="Picture 15" descr="Shape&#10;&#10;Description automatically generated with medium confidence">
            <a:extLst>
              <a:ext uri="{FF2B5EF4-FFF2-40B4-BE49-F238E27FC236}">
                <a16:creationId xmlns:a16="http://schemas.microsoft.com/office/drawing/2014/main" id="{3A2B18F4-30D5-4335-8D5B-C994E133C1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41400" y="-18213"/>
            <a:ext cx="1563044" cy="1563044"/>
          </a:xfrm>
          <a:prstGeom prst="rect">
            <a:avLst/>
          </a:prstGeom>
        </p:spPr>
      </p:pic>
    </p:spTree>
    <p:custDataLst>
      <p:tags r:id="rId2"/>
    </p:custDataLst>
    <p:extLst>
      <p:ext uri="{BB962C8B-B14F-4D97-AF65-F5344CB8AC3E}">
        <p14:creationId xmlns:p14="http://schemas.microsoft.com/office/powerpoint/2010/main" val="17492332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0-#ppt_w/2"/>
                                          </p:val>
                                        </p:tav>
                                        <p:tav tm="100000">
                                          <p:val>
                                            <p:strVal val="#ppt_x"/>
                                          </p:val>
                                        </p:tav>
                                      </p:tavLst>
                                    </p:anim>
                                    <p:anim calcmode="lin" valueType="num">
                                      <p:cBhvr additive="base">
                                        <p:cTn id="16" dur="500" fill="hold"/>
                                        <p:tgtEl>
                                          <p:spTgt spid="5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19324A08-508B-41C4-BDE6-6FE7C9A5345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7066" y="1988298"/>
            <a:ext cx="4648712" cy="4648712"/>
          </a:xfrm>
          <a:prstGeom prst="rect">
            <a:avLst/>
          </a:prstGeom>
        </p:spPr>
      </p:pic>
      <p:grpSp>
        <p:nvGrpSpPr>
          <p:cNvPr id="5" name="Google Shape;862;p35">
            <a:extLst>
              <a:ext uri="{FF2B5EF4-FFF2-40B4-BE49-F238E27FC236}">
                <a16:creationId xmlns:a16="http://schemas.microsoft.com/office/drawing/2014/main" id="{47C8E1B2-CC9D-4E0E-8868-15E75C835A10}"/>
              </a:ext>
            </a:extLst>
          </p:cNvPr>
          <p:cNvGrpSpPr/>
          <p:nvPr/>
        </p:nvGrpSpPr>
        <p:grpSpPr>
          <a:xfrm>
            <a:off x="5475778" y="1459978"/>
            <a:ext cx="6584142" cy="3904502"/>
            <a:chOff x="6530374" y="1560189"/>
            <a:chExt cx="1045566" cy="505315"/>
          </a:xfrm>
        </p:grpSpPr>
        <p:sp>
          <p:nvSpPr>
            <p:cNvPr id="6" name="Google Shape;863;p35">
              <a:extLst>
                <a:ext uri="{FF2B5EF4-FFF2-40B4-BE49-F238E27FC236}">
                  <a16:creationId xmlns:a16="http://schemas.microsoft.com/office/drawing/2014/main" id="{79FBFE1E-5FC2-4F5A-96F1-6EB494152952}"/>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 name="Google Shape;864;p35">
              <a:extLst>
                <a:ext uri="{FF2B5EF4-FFF2-40B4-BE49-F238E27FC236}">
                  <a16:creationId xmlns:a16="http://schemas.microsoft.com/office/drawing/2014/main" id="{42A4DAC4-18BA-4E5A-8DB0-C590E584B7DF}"/>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 name="Google Shape;865;p35">
              <a:extLst>
                <a:ext uri="{FF2B5EF4-FFF2-40B4-BE49-F238E27FC236}">
                  <a16:creationId xmlns:a16="http://schemas.microsoft.com/office/drawing/2014/main" id="{060E8F55-B59A-478E-95B2-C310817082D5}"/>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9" name="Google Shape;866;p35">
              <a:extLst>
                <a:ext uri="{FF2B5EF4-FFF2-40B4-BE49-F238E27FC236}">
                  <a16:creationId xmlns:a16="http://schemas.microsoft.com/office/drawing/2014/main" id="{BEBB2112-E995-4EA1-87F2-AB50A94E13EC}"/>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0" name="Google Shape;867;p35">
              <a:extLst>
                <a:ext uri="{FF2B5EF4-FFF2-40B4-BE49-F238E27FC236}">
                  <a16:creationId xmlns:a16="http://schemas.microsoft.com/office/drawing/2014/main" id="{C1F8BD64-2DA0-4993-8545-C04F12F84BEC}"/>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1" name="Google Shape;868;p35">
              <a:extLst>
                <a:ext uri="{FF2B5EF4-FFF2-40B4-BE49-F238E27FC236}">
                  <a16:creationId xmlns:a16="http://schemas.microsoft.com/office/drawing/2014/main" id="{6E5C63AC-227E-448B-85C4-E728E9632224}"/>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2" name="Google Shape;869;p35">
              <a:extLst>
                <a:ext uri="{FF2B5EF4-FFF2-40B4-BE49-F238E27FC236}">
                  <a16:creationId xmlns:a16="http://schemas.microsoft.com/office/drawing/2014/main" id="{05435C41-720E-4DF3-9E47-31C33A096787}"/>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3" name="Google Shape;870;p35">
              <a:extLst>
                <a:ext uri="{FF2B5EF4-FFF2-40B4-BE49-F238E27FC236}">
                  <a16:creationId xmlns:a16="http://schemas.microsoft.com/office/drawing/2014/main" id="{35ED09A9-08B3-4DEE-994E-81DF11ED37F9}"/>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4" name="Google Shape;871;p35">
              <a:extLst>
                <a:ext uri="{FF2B5EF4-FFF2-40B4-BE49-F238E27FC236}">
                  <a16:creationId xmlns:a16="http://schemas.microsoft.com/office/drawing/2014/main" id="{B88AFE96-986F-43C7-9182-2A868F10E0D2}"/>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5" name="Google Shape;872;p35">
              <a:extLst>
                <a:ext uri="{FF2B5EF4-FFF2-40B4-BE49-F238E27FC236}">
                  <a16:creationId xmlns:a16="http://schemas.microsoft.com/office/drawing/2014/main" id="{B405A81C-6C93-449C-A31A-A9F1A69ED26E}"/>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6" name="Google Shape;873;p35">
              <a:extLst>
                <a:ext uri="{FF2B5EF4-FFF2-40B4-BE49-F238E27FC236}">
                  <a16:creationId xmlns:a16="http://schemas.microsoft.com/office/drawing/2014/main" id="{C0ECDF64-EAA4-49E8-A06D-1A007F7D408C}"/>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7" name="Google Shape;874;p35">
              <a:extLst>
                <a:ext uri="{FF2B5EF4-FFF2-40B4-BE49-F238E27FC236}">
                  <a16:creationId xmlns:a16="http://schemas.microsoft.com/office/drawing/2014/main" id="{13D3A35E-A249-4D09-87EB-E57CF6EA3941}"/>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18" name="Google Shape;875;p35">
              <a:extLst>
                <a:ext uri="{FF2B5EF4-FFF2-40B4-BE49-F238E27FC236}">
                  <a16:creationId xmlns:a16="http://schemas.microsoft.com/office/drawing/2014/main" id="{EC9A5E10-64BA-46A8-B759-FA5EED6BFAB1}"/>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1" name="Google Shape;876;p35">
              <a:extLst>
                <a:ext uri="{FF2B5EF4-FFF2-40B4-BE49-F238E27FC236}">
                  <a16:creationId xmlns:a16="http://schemas.microsoft.com/office/drawing/2014/main" id="{C41AA74B-17AE-4A94-90B6-54F33CEE4F1C}"/>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2" name="Google Shape;877;p35">
              <a:extLst>
                <a:ext uri="{FF2B5EF4-FFF2-40B4-BE49-F238E27FC236}">
                  <a16:creationId xmlns:a16="http://schemas.microsoft.com/office/drawing/2014/main" id="{A523F269-7EB5-42B0-9A53-285A9D016AFA}"/>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3" name="Google Shape;878;p35">
              <a:extLst>
                <a:ext uri="{FF2B5EF4-FFF2-40B4-BE49-F238E27FC236}">
                  <a16:creationId xmlns:a16="http://schemas.microsoft.com/office/drawing/2014/main" id="{B7456BD3-159C-4C85-BB5F-AB9CBF5B2B5D}"/>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4" name="Google Shape;879;p35">
              <a:extLst>
                <a:ext uri="{FF2B5EF4-FFF2-40B4-BE49-F238E27FC236}">
                  <a16:creationId xmlns:a16="http://schemas.microsoft.com/office/drawing/2014/main" id="{2A7A725D-1F73-4330-A8F2-C5B93D7C1A89}"/>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5" name="Google Shape;880;p35">
              <a:extLst>
                <a:ext uri="{FF2B5EF4-FFF2-40B4-BE49-F238E27FC236}">
                  <a16:creationId xmlns:a16="http://schemas.microsoft.com/office/drawing/2014/main" id="{11EBEE71-2D54-4265-919D-64EA069C16F4}"/>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6" name="Google Shape;881;p35">
              <a:extLst>
                <a:ext uri="{FF2B5EF4-FFF2-40B4-BE49-F238E27FC236}">
                  <a16:creationId xmlns:a16="http://schemas.microsoft.com/office/drawing/2014/main" id="{52092627-7EA9-4F57-8F28-2D78FA5638BC}"/>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7" name="Google Shape;882;p35">
              <a:extLst>
                <a:ext uri="{FF2B5EF4-FFF2-40B4-BE49-F238E27FC236}">
                  <a16:creationId xmlns:a16="http://schemas.microsoft.com/office/drawing/2014/main" id="{1C141E07-6EAE-4E6D-A323-637B2C25C40C}"/>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8" name="Google Shape;883;p35">
              <a:extLst>
                <a:ext uri="{FF2B5EF4-FFF2-40B4-BE49-F238E27FC236}">
                  <a16:creationId xmlns:a16="http://schemas.microsoft.com/office/drawing/2014/main" id="{A1D554C3-F6C9-4D5F-831F-C3C1CB938CFB}"/>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29" name="Google Shape;884;p35">
              <a:extLst>
                <a:ext uri="{FF2B5EF4-FFF2-40B4-BE49-F238E27FC236}">
                  <a16:creationId xmlns:a16="http://schemas.microsoft.com/office/drawing/2014/main" id="{F07FDE3E-FC65-4797-8905-33078570A2CD}"/>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0" name="Google Shape;885;p35">
              <a:extLst>
                <a:ext uri="{FF2B5EF4-FFF2-40B4-BE49-F238E27FC236}">
                  <a16:creationId xmlns:a16="http://schemas.microsoft.com/office/drawing/2014/main" id="{C7E8B91D-1D6B-4CB9-AA7D-DAF7116162CE}"/>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1" name="Google Shape;886;p35">
              <a:extLst>
                <a:ext uri="{FF2B5EF4-FFF2-40B4-BE49-F238E27FC236}">
                  <a16:creationId xmlns:a16="http://schemas.microsoft.com/office/drawing/2014/main" id="{8C982D33-F08B-4B1B-83AF-E3DF135F4CC1}"/>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2" name="Google Shape;887;p35">
              <a:extLst>
                <a:ext uri="{FF2B5EF4-FFF2-40B4-BE49-F238E27FC236}">
                  <a16:creationId xmlns:a16="http://schemas.microsoft.com/office/drawing/2014/main" id="{4D3F801D-C814-421A-8E21-53CDB7A7BD9E}"/>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3" name="Google Shape;888;p35">
              <a:extLst>
                <a:ext uri="{FF2B5EF4-FFF2-40B4-BE49-F238E27FC236}">
                  <a16:creationId xmlns:a16="http://schemas.microsoft.com/office/drawing/2014/main" id="{E5E5E46A-F526-4D46-B85B-7EAA36A08D77}"/>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4" name="Google Shape;889;p35">
              <a:extLst>
                <a:ext uri="{FF2B5EF4-FFF2-40B4-BE49-F238E27FC236}">
                  <a16:creationId xmlns:a16="http://schemas.microsoft.com/office/drawing/2014/main" id="{9EF3DC51-E873-48C6-A5CC-B01CA81597E4}"/>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5" name="Google Shape;890;p35">
              <a:extLst>
                <a:ext uri="{FF2B5EF4-FFF2-40B4-BE49-F238E27FC236}">
                  <a16:creationId xmlns:a16="http://schemas.microsoft.com/office/drawing/2014/main" id="{3832A77A-D5DF-429A-BCB3-F857C862B967}"/>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6" name="Google Shape;891;p35">
              <a:extLst>
                <a:ext uri="{FF2B5EF4-FFF2-40B4-BE49-F238E27FC236}">
                  <a16:creationId xmlns:a16="http://schemas.microsoft.com/office/drawing/2014/main" id="{BF620F47-D2B6-42E3-91BC-DB7A2F2D78E7}"/>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7" name="Google Shape;892;p35">
              <a:extLst>
                <a:ext uri="{FF2B5EF4-FFF2-40B4-BE49-F238E27FC236}">
                  <a16:creationId xmlns:a16="http://schemas.microsoft.com/office/drawing/2014/main" id="{3153EE2F-10DD-4BDE-8126-6225B045AB19}"/>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8" name="Google Shape;893;p35">
              <a:extLst>
                <a:ext uri="{FF2B5EF4-FFF2-40B4-BE49-F238E27FC236}">
                  <a16:creationId xmlns:a16="http://schemas.microsoft.com/office/drawing/2014/main" id="{0F2F828A-4619-412B-A120-30A41A3A4A3C}"/>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9" name="Google Shape;894;p35">
              <a:extLst>
                <a:ext uri="{FF2B5EF4-FFF2-40B4-BE49-F238E27FC236}">
                  <a16:creationId xmlns:a16="http://schemas.microsoft.com/office/drawing/2014/main" id="{082303C2-2BAE-49A4-BBAA-2B767FE617B1}"/>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0" name="Google Shape;895;p35">
              <a:extLst>
                <a:ext uri="{FF2B5EF4-FFF2-40B4-BE49-F238E27FC236}">
                  <a16:creationId xmlns:a16="http://schemas.microsoft.com/office/drawing/2014/main" id="{1B10C224-1DF4-4009-8C7A-28E0EDA9ECE0}"/>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1" name="Google Shape;896;p35">
              <a:extLst>
                <a:ext uri="{FF2B5EF4-FFF2-40B4-BE49-F238E27FC236}">
                  <a16:creationId xmlns:a16="http://schemas.microsoft.com/office/drawing/2014/main" id="{AE30CAD4-5D64-4BA5-BEEC-B1A186E7941F}"/>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2" name="Google Shape;897;p35">
              <a:extLst>
                <a:ext uri="{FF2B5EF4-FFF2-40B4-BE49-F238E27FC236}">
                  <a16:creationId xmlns:a16="http://schemas.microsoft.com/office/drawing/2014/main" id="{E06252B4-B5C2-4D8D-B0A9-0B733FAFFAE1}"/>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3" name="Google Shape;898;p35">
              <a:extLst>
                <a:ext uri="{FF2B5EF4-FFF2-40B4-BE49-F238E27FC236}">
                  <a16:creationId xmlns:a16="http://schemas.microsoft.com/office/drawing/2014/main" id="{037CF377-CA46-4FF8-B584-7A7D0C29BE95}"/>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4" name="Google Shape;899;p35">
              <a:extLst>
                <a:ext uri="{FF2B5EF4-FFF2-40B4-BE49-F238E27FC236}">
                  <a16:creationId xmlns:a16="http://schemas.microsoft.com/office/drawing/2014/main" id="{19DAE998-D7CA-4B91-A0E6-8EEBC48B3AD9}"/>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5" name="Google Shape;900;p35">
              <a:extLst>
                <a:ext uri="{FF2B5EF4-FFF2-40B4-BE49-F238E27FC236}">
                  <a16:creationId xmlns:a16="http://schemas.microsoft.com/office/drawing/2014/main" id="{66FC1D6D-CB0B-4798-BFC6-0518FB37B70B}"/>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6" name="Google Shape;901;p35">
              <a:extLst>
                <a:ext uri="{FF2B5EF4-FFF2-40B4-BE49-F238E27FC236}">
                  <a16:creationId xmlns:a16="http://schemas.microsoft.com/office/drawing/2014/main" id="{4F4BFDA6-5544-4942-95B4-E88BAD93D239}"/>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7" name="Google Shape;902;p35">
              <a:extLst>
                <a:ext uri="{FF2B5EF4-FFF2-40B4-BE49-F238E27FC236}">
                  <a16:creationId xmlns:a16="http://schemas.microsoft.com/office/drawing/2014/main" id="{EBF97F80-A80A-4DFC-9FA2-E2086351871A}"/>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8" name="Google Shape;903;p35">
              <a:extLst>
                <a:ext uri="{FF2B5EF4-FFF2-40B4-BE49-F238E27FC236}">
                  <a16:creationId xmlns:a16="http://schemas.microsoft.com/office/drawing/2014/main" id="{5D7DF7BA-C42C-4A11-BFF4-67A0AB520CCE}"/>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9" name="Google Shape;904;p35">
              <a:extLst>
                <a:ext uri="{FF2B5EF4-FFF2-40B4-BE49-F238E27FC236}">
                  <a16:creationId xmlns:a16="http://schemas.microsoft.com/office/drawing/2014/main" id="{52290CDF-7B38-4F77-962A-43B619E63A54}"/>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0" name="Google Shape;905;p35">
              <a:extLst>
                <a:ext uri="{FF2B5EF4-FFF2-40B4-BE49-F238E27FC236}">
                  <a16:creationId xmlns:a16="http://schemas.microsoft.com/office/drawing/2014/main" id="{FFF5BE74-36F8-429A-9D24-5DB1739F2855}"/>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1" name="Google Shape;906;p35">
              <a:extLst>
                <a:ext uri="{FF2B5EF4-FFF2-40B4-BE49-F238E27FC236}">
                  <a16:creationId xmlns:a16="http://schemas.microsoft.com/office/drawing/2014/main" id="{94BE044C-98BB-4743-B380-CB249EC134FA}"/>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2" name="Google Shape;907;p35">
              <a:extLst>
                <a:ext uri="{FF2B5EF4-FFF2-40B4-BE49-F238E27FC236}">
                  <a16:creationId xmlns:a16="http://schemas.microsoft.com/office/drawing/2014/main" id="{C2C8B91A-F2CE-494D-B69F-F37B92844D6E}"/>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3" name="Google Shape;908;p35">
              <a:extLst>
                <a:ext uri="{FF2B5EF4-FFF2-40B4-BE49-F238E27FC236}">
                  <a16:creationId xmlns:a16="http://schemas.microsoft.com/office/drawing/2014/main" id="{B13D1AB0-B47A-4C15-870D-D632B172F249}"/>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grpSp>
      <p:sp>
        <p:nvSpPr>
          <p:cNvPr id="54" name="TextBox 53">
            <a:extLst>
              <a:ext uri="{FF2B5EF4-FFF2-40B4-BE49-F238E27FC236}">
                <a16:creationId xmlns:a16="http://schemas.microsoft.com/office/drawing/2014/main" id="{06170AC3-0C02-4061-93C0-99A803155200}"/>
              </a:ext>
            </a:extLst>
          </p:cNvPr>
          <p:cNvSpPr txBox="1"/>
          <p:nvPr/>
        </p:nvSpPr>
        <p:spPr>
          <a:xfrm>
            <a:off x="5691720" y="2361541"/>
            <a:ext cx="6031094"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1" i="0" u="sng"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Về nhà</a:t>
            </a:r>
          </a:p>
          <a:p>
            <a:pPr lvl="0" algn="ctr"/>
            <a:r>
              <a:rPr lang="en-US" sz="36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Cùng</a:t>
            </a:r>
            <a:r>
              <a:rPr lang="en-US"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vi-VN" sz="36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với người thân: Tham gia một số hoạt động chung của gia đình.</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custDataLst>
      <p:tags r:id="rId2"/>
    </p:custDataLst>
    <p:extLst>
      <p:ext uri="{BB962C8B-B14F-4D97-AF65-F5344CB8AC3E}">
        <p14:creationId xmlns:p14="http://schemas.microsoft.com/office/powerpoint/2010/main" val="26355388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down)">
                                      <p:cBhvr>
                                        <p:cTn id="12" dur="500"/>
                                        <p:tgtEl>
                                          <p:spTgt spid="54"/>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157" name="图片 3" descr="248288a694d7a183367fb0367a596b10">
            <a:extLst>
              <a:ext uri="{FF2B5EF4-FFF2-40B4-BE49-F238E27FC236}">
                <a16:creationId xmlns:a16="http://schemas.microsoft.com/office/drawing/2014/main" id="{9D9BA1F0-0350-7CE1-2995-1D4E9199D2BD}"/>
              </a:ext>
            </a:extLst>
          </p:cNvPr>
          <p:cNvPicPr>
            <a:picLocks noChangeAspect="1"/>
          </p:cNvPicPr>
          <p:nvPr/>
        </p:nvPicPr>
        <p:blipFill rotWithShape="1">
          <a:blip r:embed="rId3"/>
          <a:srcRect t="2930" r="47641"/>
          <a:stretch/>
        </p:blipFill>
        <p:spPr>
          <a:xfrm>
            <a:off x="-27940" y="5297213"/>
            <a:ext cx="12219941" cy="1579201"/>
          </a:xfrm>
          <a:prstGeom prst="rect">
            <a:avLst/>
          </a:prstGeom>
        </p:spPr>
      </p:pic>
      <p:pic>
        <p:nvPicPr>
          <p:cNvPr id="2" name="图片 1"/>
          <p:cNvPicPr>
            <a:picLocks noChangeAspect="1"/>
          </p:cNvPicPr>
          <p:nvPr/>
        </p:nvPicPr>
        <p:blipFill>
          <a:blip r:embed="rId4"/>
          <a:stretch>
            <a:fillRect/>
          </a:stretch>
        </p:blipFill>
        <p:spPr>
          <a:xfrm>
            <a:off x="1" y="1"/>
            <a:ext cx="12192000" cy="500912"/>
          </a:xfrm>
          <a:prstGeom prst="rect">
            <a:avLst/>
          </a:prstGeom>
        </p:spPr>
      </p:pic>
      <p:pic>
        <p:nvPicPr>
          <p:cNvPr id="9218" name="Picture 2" descr="60+ ảnh nền Powerpoint dễ thương, cute để làm slide">
            <a:extLst>
              <a:ext uri="{FF2B5EF4-FFF2-40B4-BE49-F238E27FC236}">
                <a16:creationId xmlns:a16="http://schemas.microsoft.com/office/drawing/2014/main" id="{9F498B69-6723-4D3A-7028-E93DB6DDDF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ute For Teachers Clipart Transparent PNG Hd, Cute Teacher Clipart, Lovely,  Teacher, Clipart PNG Image For Free Download">
            <a:extLst>
              <a:ext uri="{FF2B5EF4-FFF2-40B4-BE49-F238E27FC236}">
                <a16:creationId xmlns:a16="http://schemas.microsoft.com/office/drawing/2014/main" id="{5378FB32-04AC-63B0-8748-DB08377A902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Cartoon sunflower Vector Art Stock Images | Depositphotos">
            <a:extLst>
              <a:ext uri="{FF2B5EF4-FFF2-40B4-BE49-F238E27FC236}">
                <a16:creationId xmlns:a16="http://schemas.microsoft.com/office/drawing/2014/main" id="{B255C1C7-8BD3-59E3-85DA-715A31AC33B5}"/>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409C694-D409-FFC3-2C1B-75BD7291E600}"/>
              </a:ext>
            </a:extLst>
          </p:cNvPr>
          <p:cNvPicPr>
            <a:picLocks noChangeAspect="1"/>
          </p:cNvPicPr>
          <p:nvPr/>
        </p:nvPicPr>
        <p:blipFill>
          <a:blip r:embed="rId9"/>
          <a:stretch>
            <a:fillRect/>
          </a:stretch>
        </p:blipFill>
        <p:spPr>
          <a:xfrm>
            <a:off x="3723296" y="590851"/>
            <a:ext cx="4993057" cy="1847248"/>
          </a:xfrm>
          <a:prstGeom prst="rect">
            <a:avLst/>
          </a:prstGeom>
        </p:spPr>
      </p:pic>
    </p:spTree>
    <p:extLst>
      <p:ext uri="{BB962C8B-B14F-4D97-AF65-F5344CB8AC3E}">
        <p14:creationId xmlns:p14="http://schemas.microsoft.com/office/powerpoint/2010/main" val="882726378"/>
      </p:ext>
    </p:extLst>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11" name="Picture 4">
            <a:extLst>
              <a:ext uri="{FF2B5EF4-FFF2-40B4-BE49-F238E27FC236}">
                <a16:creationId xmlns:a16="http://schemas.microsoft.com/office/drawing/2014/main" id="{0EE52081-E29E-8D11-0069-55A1E35A1644}"/>
              </a:ext>
            </a:extLst>
          </p:cNvPr>
          <p:cNvPicPr>
            <a:picLocks noChangeAspect="1"/>
          </p:cNvPicPr>
          <p:nvPr/>
        </p:nvPicPr>
        <p:blipFill>
          <a:blip r:embed="rId4"/>
          <a:srcRect/>
          <a:stretch>
            <a:fillRect/>
          </a:stretch>
        </p:blipFill>
        <p:spPr>
          <a:xfrm>
            <a:off x="0" y="4541520"/>
            <a:ext cx="12192000" cy="2316480"/>
          </a:xfrm>
          <a:prstGeom prst="rect">
            <a:avLst/>
          </a:prstGeom>
        </p:spPr>
      </p:pic>
      <p:pic>
        <p:nvPicPr>
          <p:cNvPr id="10242" name="Picture 2" descr="Chalkboard Green Cartoon Images – Browse 7,217 Stock Photos, Vectors, and  Video | Adobe Stock">
            <a:extLst>
              <a:ext uri="{FF2B5EF4-FFF2-40B4-BE49-F238E27FC236}">
                <a16:creationId xmlns:a16="http://schemas.microsoft.com/office/drawing/2014/main" id="{AE8389E7-F6D2-3ADE-E3BE-44EB95D5246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67" b="96667" l="9000" r="91667">
                        <a14:foregroundMark x1="12333" y1="15833" x2="11000" y2="35000"/>
                        <a14:foregroundMark x1="14167" y1="9444" x2="24167" y2="10556"/>
                        <a14:foregroundMark x1="24167" y1="10556" x2="55833" y2="6389"/>
                        <a14:foregroundMark x1="55833" y1="6389" x2="69667" y2="7500"/>
                        <a14:foregroundMark x1="69667" y1="7500" x2="78167" y2="12500"/>
                        <a14:foregroundMark x1="78167" y1="12500" x2="86667" y2="11111"/>
                        <a14:foregroundMark x1="86667" y1="11111" x2="88667" y2="88611"/>
                        <a14:foregroundMark x1="88667" y1="88611" x2="77500" y2="95833"/>
                        <a14:foregroundMark x1="77500" y1="95833" x2="43333" y2="93333"/>
                        <a14:foregroundMark x1="43333" y1="93333" x2="19000" y2="86944"/>
                        <a14:foregroundMark x1="19000" y1="86944" x2="15833" y2="81111"/>
                        <a14:foregroundMark x1="8500" y1="90833" x2="20833" y2="86667"/>
                        <a14:foregroundMark x1="20833" y1="86667" x2="33500" y2="93611"/>
                        <a14:foregroundMark x1="33500" y1="93611" x2="33500" y2="93611"/>
                        <a14:foregroundMark x1="34833" y1="93889" x2="26500" y2="91944"/>
                        <a14:foregroundMark x1="15167" y1="92778" x2="23333" y2="94167"/>
                        <a14:foregroundMark x1="11833" y1="44722" x2="15333" y2="79722"/>
                        <a14:foregroundMark x1="9500" y1="92778" x2="13500" y2="93056"/>
                        <a14:foregroundMark x1="10333" y1="44722" x2="12500" y2="76389"/>
                        <a14:foregroundMark x1="10500" y1="71667" x2="15000" y2="86111"/>
                        <a14:foregroundMark x1="28333" y1="91944" x2="39000" y2="96944"/>
                        <a14:foregroundMark x1="43000" y1="90556" x2="52167" y2="90000"/>
                        <a14:foregroundMark x1="52167" y1="90000" x2="63167" y2="90000"/>
                        <a14:foregroundMark x1="63167" y1="90000" x2="84833" y2="87500"/>
                        <a14:foregroundMark x1="84833" y1="87500" x2="84500" y2="87500"/>
                        <a14:foregroundMark x1="89500" y1="65000" x2="90333" y2="78611"/>
                        <a14:foregroundMark x1="91833" y1="88611" x2="90333" y2="95000"/>
                        <a14:foregroundMark x1="91833" y1="84167" x2="91833" y2="84167"/>
                        <a14:foregroundMark x1="91167" y1="83889" x2="91167" y2="90278"/>
                        <a14:foregroundMark x1="10500" y1="12500" x2="21500" y2="9444"/>
                        <a14:foregroundMark x1="11667" y1="13611" x2="9833" y2="29444"/>
                        <a14:foregroundMark x1="9833" y1="29444" x2="10833" y2="85833"/>
                        <a14:foregroundMark x1="9833" y1="54722" x2="10500" y2="81111"/>
                        <a14:foregroundMark x1="10000" y1="20278" x2="10000" y2="20278"/>
                        <a14:foregroundMark x1="9500" y1="17222" x2="10500" y2="25833"/>
                        <a14:foregroundMark x1="77000" y1="10278" x2="82833" y2="10556"/>
                        <a14:foregroundMark x1="45667" y1="88611" x2="75167" y2="76944"/>
                        <a14:foregroundMark x1="84167" y1="79444" x2="87167" y2="85278"/>
                        <a14:foregroundMark x1="86167" y1="96111" x2="86167" y2="96111"/>
                        <a14:foregroundMark x1="33833" y1="80833" x2="42333" y2="87500"/>
                        <a14:foregroundMark x1="42333" y1="87500" x2="46000" y2="86111"/>
                        <a14:foregroundMark x1="27167" y1="80833" x2="30833" y2="89722"/>
                        <a14:foregroundMark x1="9500" y1="59722" x2="11000" y2="83056"/>
                        <a14:foregroundMark x1="10167" y1="83056" x2="10167" y2="66111"/>
                        <a14:foregroundMark x1="9000" y1="65000" x2="10500" y2="76944"/>
                        <a14:foregroundMark x1="75000" y1="85000" x2="70833"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6645727" y="601980"/>
            <a:ext cx="5715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Window Cartoon Images – Browse 150,682 Stock Photos, Vectors, and Video |  Adobe Stock">
            <a:extLst>
              <a:ext uri="{FF2B5EF4-FFF2-40B4-BE49-F238E27FC236}">
                <a16:creationId xmlns:a16="http://schemas.microsoft.com/office/drawing/2014/main" id="{15227046-1D47-7C53-1AD5-830E1192714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556" b="95556" l="7257" r="92743">
                        <a14:foregroundMark x1="12743" y1="16944" x2="24779" y2="76667"/>
                        <a14:foregroundMark x1="24779" y1="76667" x2="24779" y2="76667"/>
                        <a14:foregroundMark x1="10088" y1="23056" x2="19823" y2="29444"/>
                        <a14:foregroundMark x1="19823" y1="29444" x2="78584" y2="37500"/>
                        <a14:foregroundMark x1="78584" y1="37500" x2="90265" y2="29167"/>
                        <a14:foregroundMark x1="90265" y1="29167" x2="90442" y2="28333"/>
                        <a14:foregroundMark x1="88850" y1="16111" x2="90619" y2="63333"/>
                        <a14:foregroundMark x1="90619" y1="63333" x2="87965" y2="78056"/>
                        <a14:foregroundMark x1="87965" y1="78056" x2="78230" y2="88611"/>
                        <a14:foregroundMark x1="78230" y1="88611" x2="38407" y2="96111"/>
                        <a14:foregroundMark x1="38407" y1="96111" x2="26372" y2="82222"/>
                        <a14:foregroundMark x1="26372" y1="82222" x2="44425" y2="76667"/>
                        <a14:foregroundMark x1="44425" y1="76667" x2="47080" y2="38056"/>
                        <a14:foregroundMark x1="47080" y1="38056" x2="53628" y2="27500"/>
                        <a14:foregroundMark x1="53628" y1="27500" x2="71858" y2="28056"/>
                        <a14:foregroundMark x1="71858" y1="28056" x2="80708" y2="20278"/>
                        <a14:foregroundMark x1="80708" y1="20278" x2="80885" y2="20833"/>
                        <a14:foregroundMark x1="26372" y1="11667" x2="31504" y2="46111"/>
                        <a14:foregroundMark x1="31504" y1="46111" x2="31504" y2="46389"/>
                        <a14:foregroundMark x1="11504" y1="10278" x2="8319" y2="53611"/>
                        <a14:foregroundMark x1="7257" y1="18889" x2="12389" y2="67222"/>
                        <a14:foregroundMark x1="12389" y1="67222" x2="10973" y2="80833"/>
                        <a14:foregroundMark x1="10796" y1="76667" x2="34159" y2="85833"/>
                        <a14:foregroundMark x1="34159" y1="85833" x2="61062" y2="83889"/>
                        <a14:foregroundMark x1="61062" y1="83889" x2="70619" y2="85000"/>
                        <a14:foregroundMark x1="70619" y1="85000" x2="76637" y2="82778"/>
                        <a14:foregroundMark x1="90973" y1="11667" x2="93274" y2="69167"/>
                        <a14:foregroundMark x1="92035" y1="76111" x2="91681" y2="87222"/>
                        <a14:foregroundMark x1="84425" y1="90556" x2="76460" y2="92500"/>
                        <a14:foregroundMark x1="65133" y1="56111" x2="83894" y2="71389"/>
                        <a14:foregroundMark x1="83894" y1="71389" x2="83894" y2="71389"/>
                        <a14:foregroundMark x1="75221" y1="27222" x2="83894" y2="30278"/>
                        <a14:foregroundMark x1="83894" y1="30278" x2="83894" y2="30556"/>
                        <a14:foregroundMark x1="70796" y1="65000" x2="77699" y2="79444"/>
                        <a14:foregroundMark x1="77699" y1="79444" x2="77699" y2="79444"/>
                        <a14:foregroundMark x1="31504" y1="76111" x2="42301" y2="72778"/>
                        <a14:foregroundMark x1="42301" y1="72778" x2="55575" y2="72778"/>
                        <a14:foregroundMark x1="55575" y1="72778" x2="63894" y2="69722"/>
                        <a14:foregroundMark x1="29735" y1="54167" x2="35752" y2="66111"/>
                        <a14:foregroundMark x1="36637" y1="20556" x2="36637" y2="20556"/>
                        <a14:foregroundMark x1="36637" y1="20556" x2="31858" y2="22778"/>
                        <a14:foregroundMark x1="86549" y1="8611" x2="78761" y2="12500"/>
                        <a14:foregroundMark x1="72389" y1="33889" x2="82124" y2="53056"/>
                        <a14:foregroundMark x1="8319" y1="83333" x2="8319" y2="83333"/>
                        <a14:foregroundMark x1="9912" y1="93611" x2="9912" y2="93611"/>
                        <a14:foregroundMark x1="18761" y1="92778" x2="18761" y2="92778"/>
                        <a14:foregroundMark x1="61062" y1="6111" x2="61062" y2="6111"/>
                        <a14:foregroundMark x1="61062" y1="6944" x2="61062" y2="6944"/>
                        <a14:foregroundMark x1="60177" y1="7500" x2="60177" y2="7500"/>
                        <a14:foregroundMark x1="58938" y1="7500" x2="45664" y2="9722"/>
                        <a14:foregroundMark x1="68850" y1="9722" x2="78938" y2="5556"/>
                        <a14:foregroundMark x1="15929" y1="7500" x2="25664" y2="8611"/>
                        <a14:foregroundMark x1="25664" y1="8611" x2="38584" y2="7500"/>
                        <a14:foregroundMark x1="38584" y1="7500" x2="46903" y2="7778"/>
                        <a14:foregroundMark x1="71504" y1="12500" x2="70796" y2="29444"/>
                        <a14:foregroundMark x1="9735" y1="83056" x2="9735" y2="83056"/>
                        <a14:foregroundMark x1="8142" y1="83056" x2="16991" y2="91944"/>
                        <a14:foregroundMark x1="16991" y1="91944" x2="17699" y2="91667"/>
                        <a14:foregroundMark x1="26726" y1="93889" x2="26726" y2="93889"/>
                      </a14:backgroundRemoval>
                    </a14:imgEffect>
                  </a14:imgLayer>
                </a14:imgProps>
              </a:ext>
              <a:ext uri="{28A0092B-C50C-407E-A947-70E740481C1C}">
                <a14:useLocalDpi xmlns:a14="http://schemas.microsoft.com/office/drawing/2010/main" val="0"/>
              </a:ext>
            </a:extLst>
          </a:blip>
          <a:srcRect/>
          <a:stretch>
            <a:fillRect/>
          </a:stretch>
        </p:blipFill>
        <p:spPr bwMode="auto">
          <a:xfrm>
            <a:off x="455160" y="601980"/>
            <a:ext cx="5381625" cy="3429000"/>
          </a:xfrm>
          <a:prstGeom prst="rect">
            <a:avLst/>
          </a:prstGeom>
          <a:noFill/>
          <a:extLst>
            <a:ext uri="{909E8E84-426E-40DD-AFC4-6F175D3DCCD1}">
              <a14:hiddenFill xmlns:a14="http://schemas.microsoft.com/office/drawing/2010/main">
                <a:solidFill>
                  <a:srgbClr val="FFFFFF"/>
                </a:solidFill>
              </a14:hiddenFill>
            </a:ext>
          </a:extLst>
        </p:spPr>
      </p:pic>
      <p:sp>
        <p:nvSpPr>
          <p:cNvPr id="12" name="Speech Bubble: Oval 11">
            <a:extLst>
              <a:ext uri="{FF2B5EF4-FFF2-40B4-BE49-F238E27FC236}">
                <a16:creationId xmlns:a16="http://schemas.microsoft.com/office/drawing/2014/main" id="{C4C24615-E616-864B-EFD4-E28DCFCDC23F}"/>
              </a:ext>
            </a:extLst>
          </p:cNvPr>
          <p:cNvSpPr/>
          <p:nvPr/>
        </p:nvSpPr>
        <p:spPr>
          <a:xfrm>
            <a:off x="138921" y="1102317"/>
            <a:ext cx="3532668" cy="2209908"/>
          </a:xfrm>
          <a:prstGeom prst="wedgeEllipseCallout">
            <a:avLst>
              <a:gd name="adj1" fmla="val 9585"/>
              <a:gd name="adj2" fmla="val 62337"/>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3" name="Speech Bubble: Oval 12">
            <a:extLst>
              <a:ext uri="{FF2B5EF4-FFF2-40B4-BE49-F238E27FC236}">
                <a16:creationId xmlns:a16="http://schemas.microsoft.com/office/drawing/2014/main" id="{CD2F45FE-F5EC-B0FC-81F9-3C37F87E4570}"/>
              </a:ext>
            </a:extLst>
          </p:cNvPr>
          <p:cNvSpPr/>
          <p:nvPr/>
        </p:nvSpPr>
        <p:spPr>
          <a:xfrm>
            <a:off x="4189489" y="1102317"/>
            <a:ext cx="3532668" cy="2066346"/>
          </a:xfrm>
          <a:prstGeom prst="wedgeEllipseCallout">
            <a:avLst>
              <a:gd name="adj1" fmla="val 4922"/>
              <a:gd name="adj2" fmla="val 67318"/>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Picture 13">
            <a:extLst>
              <a:ext uri="{FF2B5EF4-FFF2-40B4-BE49-F238E27FC236}">
                <a16:creationId xmlns:a16="http://schemas.microsoft.com/office/drawing/2014/main" id="{20D2F095-E9A5-DB27-5BE8-946E6A1EC95B}"/>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795104" y="2680085"/>
            <a:ext cx="2252903" cy="4009993"/>
          </a:xfrm>
          <a:prstGeom prst="rect">
            <a:avLst/>
          </a:prstGeom>
        </p:spPr>
      </p:pic>
      <p:pic>
        <p:nvPicPr>
          <p:cNvPr id="15" name="Picture 14">
            <a:extLst>
              <a:ext uri="{FF2B5EF4-FFF2-40B4-BE49-F238E27FC236}">
                <a16:creationId xmlns:a16="http://schemas.microsoft.com/office/drawing/2014/main" id="{61E69B77-674D-94E0-6C83-1C6F7A062AF9}"/>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5512683" y="2750062"/>
            <a:ext cx="2095803" cy="4107938"/>
          </a:xfrm>
          <a:prstGeom prst="rect">
            <a:avLst/>
          </a:prstGeom>
        </p:spPr>
      </p:pic>
      <p:sp>
        <p:nvSpPr>
          <p:cNvPr id="17" name="TextBox 16">
            <a:extLst>
              <a:ext uri="{FF2B5EF4-FFF2-40B4-BE49-F238E27FC236}">
                <a16:creationId xmlns:a16="http://schemas.microsoft.com/office/drawing/2014/main" id="{BB12DE3F-43FC-A966-50BA-194DEFDB4956}"/>
              </a:ext>
            </a:extLst>
          </p:cNvPr>
          <p:cNvSpPr txBox="1"/>
          <p:nvPr/>
        </p:nvSpPr>
        <p:spPr>
          <a:xfrm>
            <a:off x="4159427" y="1514773"/>
            <a:ext cx="3619754"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Lớp trưởng báo cáo kết quả học tập của lớp trong tuần</a:t>
            </a:r>
          </a:p>
        </p:txBody>
      </p:sp>
      <p:sp>
        <p:nvSpPr>
          <p:cNvPr id="18" name="TextBox 17">
            <a:extLst>
              <a:ext uri="{FF2B5EF4-FFF2-40B4-BE49-F238E27FC236}">
                <a16:creationId xmlns:a16="http://schemas.microsoft.com/office/drawing/2014/main" id="{C0EE8C72-C312-DC46-0952-308315BAE5F4}"/>
              </a:ext>
            </a:extLst>
          </p:cNvPr>
          <p:cNvSpPr txBox="1"/>
          <p:nvPr/>
        </p:nvSpPr>
        <p:spPr>
          <a:xfrm>
            <a:off x="327973" y="1408539"/>
            <a:ext cx="3055909"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Picture 18">
            <a:extLst>
              <a:ext uri="{FF2B5EF4-FFF2-40B4-BE49-F238E27FC236}">
                <a16:creationId xmlns:a16="http://schemas.microsoft.com/office/drawing/2014/main" id="{426C3D0D-79CD-6D9E-477F-CF34D777344F}"/>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826814" y="3660682"/>
            <a:ext cx="1639873" cy="3161202"/>
          </a:xfrm>
          <a:prstGeom prst="rect">
            <a:avLst/>
          </a:prstGeom>
        </p:spPr>
      </p:pic>
      <p:pic>
        <p:nvPicPr>
          <p:cNvPr id="3" name="Picture 2">
            <a:extLst>
              <a:ext uri="{FF2B5EF4-FFF2-40B4-BE49-F238E27FC236}">
                <a16:creationId xmlns:a16="http://schemas.microsoft.com/office/drawing/2014/main" id="{DCB77053-80F4-622E-2051-26EAFF104AAE}"/>
              </a:ext>
            </a:extLst>
          </p:cNvPr>
          <p:cNvPicPr>
            <a:picLocks noChangeAspect="1"/>
          </p:cNvPicPr>
          <p:nvPr/>
        </p:nvPicPr>
        <p:blipFill>
          <a:blip r:embed="rId14"/>
          <a:stretch>
            <a:fillRect/>
          </a:stretch>
        </p:blipFill>
        <p:spPr>
          <a:xfrm>
            <a:off x="7379402" y="1027067"/>
            <a:ext cx="4310246" cy="2517866"/>
          </a:xfrm>
          <a:prstGeom prst="rect">
            <a:avLst/>
          </a:prstGeom>
        </p:spPr>
      </p:pic>
    </p:spTree>
    <p:extLst>
      <p:ext uri="{BB962C8B-B14F-4D97-AF65-F5344CB8AC3E}">
        <p14:creationId xmlns:p14="http://schemas.microsoft.com/office/powerpoint/2010/main" val="9742914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 y="1"/>
            <a:ext cx="12192000" cy="500912"/>
          </a:xfrm>
          <a:prstGeom prst="rect">
            <a:avLst/>
          </a:prstGeom>
        </p:spPr>
      </p:pic>
      <p:pic>
        <p:nvPicPr>
          <p:cNvPr id="10" name="Picture 2" descr="60+ ảnh nền Powerpoint dễ thương, cute để làm slide">
            <a:extLst>
              <a:ext uri="{FF2B5EF4-FFF2-40B4-BE49-F238E27FC236}">
                <a16:creationId xmlns:a16="http://schemas.microsoft.com/office/drawing/2014/main" id="{26766689-86AF-D84D-E29E-DB66586DEA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artoon sunflower Vector Art Stock Images | Depositphotos">
            <a:extLst>
              <a:ext uri="{FF2B5EF4-FFF2-40B4-BE49-F238E27FC236}">
                <a16:creationId xmlns:a16="http://schemas.microsoft.com/office/drawing/2014/main" id="{B42A0250-D70A-DB72-EADB-609494830426}"/>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14" name="图片 3" descr="248288a694d7a183367fb0367a596b10">
            <a:extLst>
              <a:ext uri="{FF2B5EF4-FFF2-40B4-BE49-F238E27FC236}">
                <a16:creationId xmlns:a16="http://schemas.microsoft.com/office/drawing/2014/main" id="{9FF31813-2420-DE8A-5358-6CD12010866A}"/>
              </a:ext>
            </a:extLst>
          </p:cNvPr>
          <p:cNvPicPr>
            <a:picLocks noChangeAspect="1"/>
          </p:cNvPicPr>
          <p:nvPr/>
        </p:nvPicPr>
        <p:blipFill rotWithShape="1">
          <a:blip r:embed="rId6"/>
          <a:srcRect t="2930" r="47641"/>
          <a:stretch/>
        </p:blipFill>
        <p:spPr>
          <a:xfrm>
            <a:off x="-27940" y="5297213"/>
            <a:ext cx="12219941" cy="1579201"/>
          </a:xfrm>
          <a:prstGeom prst="rect">
            <a:avLst/>
          </a:prstGeom>
        </p:spPr>
      </p:pic>
      <p:pic>
        <p:nvPicPr>
          <p:cNvPr id="12" name="Picture 4" descr="Cute For Teachers Clipart Transparent PNG Hd, Cute Teacher Clipart, Lovely,  Teacher, Clipart PNG Image For Free Download">
            <a:extLst>
              <a:ext uri="{FF2B5EF4-FFF2-40B4-BE49-F238E27FC236}">
                <a16:creationId xmlns:a16="http://schemas.microsoft.com/office/drawing/2014/main" id="{33AA2517-CE52-314A-92E9-E2EFA2CCF65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91F4B9F-4D50-AC24-F730-16D02AA62F47}"/>
              </a:ext>
            </a:extLst>
          </p:cNvPr>
          <p:cNvSpPr txBox="1"/>
          <p:nvPr/>
        </p:nvSpPr>
        <p:spPr>
          <a:xfrm>
            <a:off x="3527448" y="2175788"/>
            <a:ext cx="48257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Ưu</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điểm</a:t>
            </a:r>
            <a:r>
              <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 </a:t>
            </a:r>
          </a:p>
        </p:txBody>
      </p:sp>
      <p:pic>
        <p:nvPicPr>
          <p:cNvPr id="2" name="Picture 1">
            <a:extLst>
              <a:ext uri="{FF2B5EF4-FFF2-40B4-BE49-F238E27FC236}">
                <a16:creationId xmlns:a16="http://schemas.microsoft.com/office/drawing/2014/main" id="{FC1C389B-FC3F-7BDB-D818-A843B7BE3B16}"/>
              </a:ext>
            </a:extLst>
          </p:cNvPr>
          <p:cNvPicPr>
            <a:picLocks noChangeAspect="1"/>
          </p:cNvPicPr>
          <p:nvPr/>
        </p:nvPicPr>
        <p:blipFill>
          <a:blip r:embed="rId9"/>
          <a:stretch>
            <a:fillRect/>
          </a:stretch>
        </p:blipFill>
        <p:spPr>
          <a:xfrm>
            <a:off x="3787317" y="514651"/>
            <a:ext cx="4712616" cy="1847248"/>
          </a:xfrm>
          <a:prstGeom prst="rect">
            <a:avLst/>
          </a:prstGeom>
        </p:spPr>
      </p:pic>
    </p:spTree>
    <p:extLst>
      <p:ext uri="{BB962C8B-B14F-4D97-AF65-F5344CB8AC3E}">
        <p14:creationId xmlns:p14="http://schemas.microsoft.com/office/powerpoint/2010/main" val="14446656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60+ ảnh nền Powerpoint dễ thương, cute để làm slide">
            <a:extLst>
              <a:ext uri="{FF2B5EF4-FFF2-40B4-BE49-F238E27FC236}">
                <a16:creationId xmlns:a16="http://schemas.microsoft.com/office/drawing/2014/main" id="{A99D90CB-789B-5C3F-AD81-5EFC51139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1665" y="0"/>
            <a:ext cx="6968669" cy="46938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Cartoon sunflower Vector Art Stock Images | Depositphotos">
            <a:extLst>
              <a:ext uri="{FF2B5EF4-FFF2-40B4-BE49-F238E27FC236}">
                <a16:creationId xmlns:a16="http://schemas.microsoft.com/office/drawing/2014/main" id="{D7A89081-6D21-2CFD-0746-6BBA4A0716C6}"/>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18889"/>
          <a:stretch/>
        </p:blipFill>
        <p:spPr bwMode="auto">
          <a:xfrm>
            <a:off x="8792785" y="2764971"/>
            <a:ext cx="3399215" cy="4111443"/>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3" descr="248288a694d7a183367fb0367a596b10">
            <a:extLst>
              <a:ext uri="{FF2B5EF4-FFF2-40B4-BE49-F238E27FC236}">
                <a16:creationId xmlns:a16="http://schemas.microsoft.com/office/drawing/2014/main" id="{EFD3BF71-1003-DA25-84B3-FD9C3EBAAEE0}"/>
              </a:ext>
            </a:extLst>
          </p:cNvPr>
          <p:cNvPicPr>
            <a:picLocks noChangeAspect="1"/>
          </p:cNvPicPr>
          <p:nvPr/>
        </p:nvPicPr>
        <p:blipFill rotWithShape="1">
          <a:blip r:embed="rId5"/>
          <a:srcRect t="2930" r="47641"/>
          <a:stretch/>
        </p:blipFill>
        <p:spPr>
          <a:xfrm>
            <a:off x="-27940" y="5297213"/>
            <a:ext cx="12219941" cy="1579201"/>
          </a:xfrm>
          <a:prstGeom prst="rect">
            <a:avLst/>
          </a:prstGeom>
        </p:spPr>
      </p:pic>
      <p:pic>
        <p:nvPicPr>
          <p:cNvPr id="6" name="Picture 4" descr="Cute For Teachers Clipart Transparent PNG Hd, Cute Teacher Clipart, Lovely,  Teacher, Clipart PNG Image For Free Download">
            <a:extLst>
              <a:ext uri="{FF2B5EF4-FFF2-40B4-BE49-F238E27FC236}">
                <a16:creationId xmlns:a16="http://schemas.microsoft.com/office/drawing/2014/main" id="{64CF37A8-0BAC-E290-6BFA-A804E8A755C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1563" l="10000" r="90000">
                        <a14:foregroundMark x1="57188" y1="91563" x2="57188" y2="9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40971" y="1132115"/>
            <a:ext cx="6096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4175DB5-89F2-EA94-D6EF-9B0E71B352A7}"/>
              </a:ext>
            </a:extLst>
          </p:cNvPr>
          <p:cNvSpPr txBox="1"/>
          <p:nvPr/>
        </p:nvSpPr>
        <p:spPr>
          <a:xfrm>
            <a:off x="3527448" y="2175788"/>
            <a:ext cx="482574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Calibri" panose="020F0502020204030204" pitchFamily="34" charset="0"/>
                <a:ea typeface="+mn-ea"/>
                <a:cs typeface="Calibri" panose="020F0502020204030204" pitchFamily="34" charset="0"/>
              </a:rPr>
              <a:t>Hạn chế:</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Ở ĐÂY </a:t>
            </a:r>
          </a:p>
        </p:txBody>
      </p:sp>
      <p:pic>
        <p:nvPicPr>
          <p:cNvPr id="8" name="Picture 7">
            <a:extLst>
              <a:ext uri="{FF2B5EF4-FFF2-40B4-BE49-F238E27FC236}">
                <a16:creationId xmlns:a16="http://schemas.microsoft.com/office/drawing/2014/main" id="{2C904738-0B5D-EDB8-193C-4D29822DCA07}"/>
              </a:ext>
            </a:extLst>
          </p:cNvPr>
          <p:cNvPicPr>
            <a:picLocks noChangeAspect="1"/>
          </p:cNvPicPr>
          <p:nvPr/>
        </p:nvPicPr>
        <p:blipFill>
          <a:blip r:embed="rId8"/>
          <a:stretch>
            <a:fillRect/>
          </a:stretch>
        </p:blipFill>
        <p:spPr>
          <a:xfrm>
            <a:off x="3625392" y="457501"/>
            <a:ext cx="4712616" cy="1847248"/>
          </a:xfrm>
          <a:prstGeom prst="rect">
            <a:avLst/>
          </a:prstGeom>
        </p:spPr>
      </p:pic>
    </p:spTree>
    <p:extLst>
      <p:ext uri="{BB962C8B-B14F-4D97-AF65-F5344CB8AC3E}">
        <p14:creationId xmlns:p14="http://schemas.microsoft.com/office/powerpoint/2010/main" val="17601779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0F69F1E0-6477-332E-206F-B3F9FB1D4683}"/>
              </a:ext>
            </a:extLst>
          </p:cNvPr>
          <p:cNvPicPr>
            <a:picLocks noChangeAspect="1"/>
          </p:cNvPicPr>
          <p:nvPr/>
        </p:nvPicPr>
        <p:blipFill>
          <a:blip r:embed="rId3"/>
          <a:srcRect/>
          <a:stretch>
            <a:fillRect/>
          </a:stretch>
        </p:blipFill>
        <p:spPr>
          <a:xfrm>
            <a:off x="0" y="4541520"/>
            <a:ext cx="12192000" cy="2316480"/>
          </a:xfrm>
          <a:prstGeom prst="rect">
            <a:avLst/>
          </a:prstGeom>
        </p:spPr>
      </p:pic>
      <p:pic>
        <p:nvPicPr>
          <p:cNvPr id="3" name="Picture 2" descr="Chalkboard Green Cartoon Images – Browse 7,217 Stock Photos, Vectors, and  Video | Adobe Stock">
            <a:extLst>
              <a:ext uri="{FF2B5EF4-FFF2-40B4-BE49-F238E27FC236}">
                <a16:creationId xmlns:a16="http://schemas.microsoft.com/office/drawing/2014/main" id="{843D725B-DF8F-49F6-51E5-194B10F262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67" b="96667" l="9000" r="91667">
                        <a14:foregroundMark x1="12333" y1="15833" x2="11000" y2="35000"/>
                        <a14:foregroundMark x1="14167" y1="9444" x2="24167" y2="10556"/>
                        <a14:foregroundMark x1="24167" y1="10556" x2="55833" y2="6389"/>
                        <a14:foregroundMark x1="55833" y1="6389" x2="69667" y2="7500"/>
                        <a14:foregroundMark x1="69667" y1="7500" x2="78167" y2="12500"/>
                        <a14:foregroundMark x1="78167" y1="12500" x2="86667" y2="11111"/>
                        <a14:foregroundMark x1="86667" y1="11111" x2="88667" y2="88611"/>
                        <a14:foregroundMark x1="88667" y1="88611" x2="77500" y2="95833"/>
                        <a14:foregroundMark x1="77500" y1="95833" x2="43333" y2="93333"/>
                        <a14:foregroundMark x1="43333" y1="93333" x2="19000" y2="86944"/>
                        <a14:foregroundMark x1="19000" y1="86944" x2="15833" y2="81111"/>
                        <a14:foregroundMark x1="8500" y1="90833" x2="20833" y2="86667"/>
                        <a14:foregroundMark x1="20833" y1="86667" x2="33500" y2="93611"/>
                        <a14:foregroundMark x1="33500" y1="93611" x2="33500" y2="93611"/>
                        <a14:foregroundMark x1="34833" y1="93889" x2="26500" y2="91944"/>
                        <a14:foregroundMark x1="15167" y1="92778" x2="23333" y2="94167"/>
                        <a14:foregroundMark x1="11833" y1="44722" x2="15333" y2="79722"/>
                        <a14:foregroundMark x1="9500" y1="92778" x2="13500" y2="93056"/>
                        <a14:foregroundMark x1="10333" y1="44722" x2="12500" y2="76389"/>
                        <a14:foregroundMark x1="10500" y1="71667" x2="15000" y2="86111"/>
                        <a14:foregroundMark x1="28333" y1="91944" x2="39000" y2="96944"/>
                        <a14:foregroundMark x1="43000" y1="90556" x2="52167" y2="90000"/>
                        <a14:foregroundMark x1="52167" y1="90000" x2="63167" y2="90000"/>
                        <a14:foregroundMark x1="63167" y1="90000" x2="84833" y2="87500"/>
                        <a14:foregroundMark x1="84833" y1="87500" x2="84500" y2="87500"/>
                        <a14:foregroundMark x1="89500" y1="65000" x2="90333" y2="78611"/>
                        <a14:foregroundMark x1="91833" y1="88611" x2="90333" y2="95000"/>
                        <a14:foregroundMark x1="91833" y1="84167" x2="91833" y2="84167"/>
                        <a14:foregroundMark x1="91167" y1="83889" x2="91167" y2="90278"/>
                        <a14:foregroundMark x1="10500" y1="12500" x2="21500" y2="9444"/>
                        <a14:foregroundMark x1="11667" y1="13611" x2="9833" y2="29444"/>
                        <a14:foregroundMark x1="9833" y1="29444" x2="10833" y2="85833"/>
                        <a14:foregroundMark x1="9833" y1="54722" x2="10500" y2="81111"/>
                        <a14:foregroundMark x1="10000" y1="20278" x2="10000" y2="20278"/>
                        <a14:foregroundMark x1="9500" y1="17222" x2="10500" y2="25833"/>
                        <a14:foregroundMark x1="77000" y1="10278" x2="82833" y2="10556"/>
                        <a14:foregroundMark x1="45667" y1="88611" x2="75167" y2="76944"/>
                        <a14:foregroundMark x1="84167" y1="79444" x2="87167" y2="85278"/>
                        <a14:foregroundMark x1="86167" y1="96111" x2="86167" y2="96111"/>
                        <a14:foregroundMark x1="33833" y1="80833" x2="42333" y2="87500"/>
                        <a14:foregroundMark x1="42333" y1="87500" x2="46000" y2="86111"/>
                        <a14:foregroundMark x1="27167" y1="80833" x2="30833" y2="89722"/>
                        <a14:foregroundMark x1="9500" y1="59722" x2="11000" y2="83056"/>
                        <a14:foregroundMark x1="10167" y1="83056" x2="10167" y2="66111"/>
                        <a14:foregroundMark x1="9000" y1="65000" x2="10500" y2="76944"/>
                        <a14:foregroundMark x1="75000" y1="85000" x2="70833"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6645727" y="601980"/>
            <a:ext cx="5715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Window Cartoon Images – Browse 150,682 Stock Photos, Vectors, and Video |  Adobe Stock">
            <a:extLst>
              <a:ext uri="{FF2B5EF4-FFF2-40B4-BE49-F238E27FC236}">
                <a16:creationId xmlns:a16="http://schemas.microsoft.com/office/drawing/2014/main" id="{9D6ECE7F-4AA3-D66A-54E7-F46E7FF5080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556" b="95556" l="7257" r="92743">
                        <a14:foregroundMark x1="12743" y1="16944" x2="24779" y2="76667"/>
                        <a14:foregroundMark x1="24779" y1="76667" x2="24779" y2="76667"/>
                        <a14:foregroundMark x1="10088" y1="23056" x2="19823" y2="29444"/>
                        <a14:foregroundMark x1="19823" y1="29444" x2="78584" y2="37500"/>
                        <a14:foregroundMark x1="78584" y1="37500" x2="90265" y2="29167"/>
                        <a14:foregroundMark x1="90265" y1="29167" x2="90442" y2="28333"/>
                        <a14:foregroundMark x1="88850" y1="16111" x2="90619" y2="63333"/>
                        <a14:foregroundMark x1="90619" y1="63333" x2="87965" y2="78056"/>
                        <a14:foregroundMark x1="87965" y1="78056" x2="78230" y2="88611"/>
                        <a14:foregroundMark x1="78230" y1="88611" x2="38407" y2="96111"/>
                        <a14:foregroundMark x1="38407" y1="96111" x2="26372" y2="82222"/>
                        <a14:foregroundMark x1="26372" y1="82222" x2="44425" y2="76667"/>
                        <a14:foregroundMark x1="44425" y1="76667" x2="47080" y2="38056"/>
                        <a14:foregroundMark x1="47080" y1="38056" x2="53628" y2="27500"/>
                        <a14:foregroundMark x1="53628" y1="27500" x2="71858" y2="28056"/>
                        <a14:foregroundMark x1="71858" y1="28056" x2="80708" y2="20278"/>
                        <a14:foregroundMark x1="80708" y1="20278" x2="80885" y2="20833"/>
                        <a14:foregroundMark x1="26372" y1="11667" x2="31504" y2="46111"/>
                        <a14:foregroundMark x1="31504" y1="46111" x2="31504" y2="46389"/>
                        <a14:foregroundMark x1="11504" y1="10278" x2="8319" y2="53611"/>
                        <a14:foregroundMark x1="7257" y1="18889" x2="12389" y2="67222"/>
                        <a14:foregroundMark x1="12389" y1="67222" x2="10973" y2="80833"/>
                        <a14:foregroundMark x1="10796" y1="76667" x2="34159" y2="85833"/>
                        <a14:foregroundMark x1="34159" y1="85833" x2="61062" y2="83889"/>
                        <a14:foregroundMark x1="61062" y1="83889" x2="70619" y2="85000"/>
                        <a14:foregroundMark x1="70619" y1="85000" x2="76637" y2="82778"/>
                        <a14:foregroundMark x1="90973" y1="11667" x2="93274" y2="69167"/>
                        <a14:foregroundMark x1="92035" y1="76111" x2="91681" y2="87222"/>
                        <a14:foregroundMark x1="84425" y1="90556" x2="76460" y2="92500"/>
                        <a14:foregroundMark x1="65133" y1="56111" x2="83894" y2="71389"/>
                        <a14:foregroundMark x1="83894" y1="71389" x2="83894" y2="71389"/>
                        <a14:foregroundMark x1="75221" y1="27222" x2="83894" y2="30278"/>
                        <a14:foregroundMark x1="83894" y1="30278" x2="83894" y2="30556"/>
                        <a14:foregroundMark x1="70796" y1="65000" x2="77699" y2="79444"/>
                        <a14:foregroundMark x1="77699" y1="79444" x2="77699" y2="79444"/>
                        <a14:foregroundMark x1="31504" y1="76111" x2="42301" y2="72778"/>
                        <a14:foregroundMark x1="42301" y1="72778" x2="55575" y2="72778"/>
                        <a14:foregroundMark x1="55575" y1="72778" x2="63894" y2="69722"/>
                        <a14:foregroundMark x1="29735" y1="54167" x2="35752" y2="66111"/>
                        <a14:foregroundMark x1="36637" y1="20556" x2="36637" y2="20556"/>
                        <a14:foregroundMark x1="36637" y1="20556" x2="31858" y2="22778"/>
                        <a14:foregroundMark x1="86549" y1="8611" x2="78761" y2="12500"/>
                        <a14:foregroundMark x1="72389" y1="33889" x2="82124" y2="53056"/>
                        <a14:foregroundMark x1="8319" y1="83333" x2="8319" y2="83333"/>
                        <a14:foregroundMark x1="9912" y1="93611" x2="9912" y2="93611"/>
                        <a14:foregroundMark x1="18761" y1="92778" x2="18761" y2="92778"/>
                        <a14:foregroundMark x1="61062" y1="6111" x2="61062" y2="6111"/>
                        <a14:foregroundMark x1="61062" y1="6944" x2="61062" y2="6944"/>
                        <a14:foregroundMark x1="60177" y1="7500" x2="60177" y2="7500"/>
                        <a14:foregroundMark x1="58938" y1="7500" x2="45664" y2="9722"/>
                        <a14:foregroundMark x1="68850" y1="9722" x2="78938" y2="5556"/>
                        <a14:foregroundMark x1="15929" y1="7500" x2="25664" y2="8611"/>
                        <a14:foregroundMark x1="25664" y1="8611" x2="38584" y2="7500"/>
                        <a14:foregroundMark x1="38584" y1="7500" x2="46903" y2="7778"/>
                        <a14:foregroundMark x1="71504" y1="12500" x2="70796" y2="29444"/>
                        <a14:foregroundMark x1="9735" y1="83056" x2="9735" y2="83056"/>
                        <a14:foregroundMark x1="8142" y1="83056" x2="16991" y2="91944"/>
                        <a14:foregroundMark x1="16991" y1="91944" x2="17699" y2="91667"/>
                        <a14:foregroundMark x1="26726" y1="93889" x2="26726" y2="93889"/>
                      </a14:backgroundRemoval>
                    </a14:imgEffect>
                  </a14:imgLayer>
                </a14:imgProps>
              </a:ext>
              <a:ext uri="{28A0092B-C50C-407E-A947-70E740481C1C}">
                <a14:useLocalDpi xmlns:a14="http://schemas.microsoft.com/office/drawing/2010/main" val="0"/>
              </a:ext>
            </a:extLst>
          </a:blip>
          <a:srcRect/>
          <a:stretch>
            <a:fillRect/>
          </a:stretch>
        </p:blipFill>
        <p:spPr bwMode="auto">
          <a:xfrm>
            <a:off x="455160" y="601980"/>
            <a:ext cx="538162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68FD6F6-0C7F-9720-D057-022416C438B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218160" y="2025983"/>
            <a:ext cx="2252903" cy="4009993"/>
          </a:xfrm>
          <a:prstGeom prst="rect">
            <a:avLst/>
          </a:prstGeom>
        </p:spPr>
      </p:pic>
      <p:pic>
        <p:nvPicPr>
          <p:cNvPr id="8" name="Picture 7">
            <a:extLst>
              <a:ext uri="{FF2B5EF4-FFF2-40B4-BE49-F238E27FC236}">
                <a16:creationId xmlns:a16="http://schemas.microsoft.com/office/drawing/2014/main" id="{093E8979-BB87-A653-498B-955DFECAF640}"/>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6770589" y="2148082"/>
            <a:ext cx="2095803" cy="4107938"/>
          </a:xfrm>
          <a:prstGeom prst="rect">
            <a:avLst/>
          </a:prstGeom>
        </p:spPr>
      </p:pic>
      <p:pic>
        <p:nvPicPr>
          <p:cNvPr id="12" name="Picture 18">
            <a:extLst>
              <a:ext uri="{FF2B5EF4-FFF2-40B4-BE49-F238E27FC236}">
                <a16:creationId xmlns:a16="http://schemas.microsoft.com/office/drawing/2014/main" id="{B06708D7-9172-C31E-F77C-74C2924716F8}"/>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826814" y="3660682"/>
            <a:ext cx="1639873" cy="3161202"/>
          </a:xfrm>
          <a:prstGeom prst="rect">
            <a:avLst/>
          </a:prstGeom>
        </p:spPr>
      </p:pic>
      <p:sp>
        <p:nvSpPr>
          <p:cNvPr id="13" name="TextBox 12">
            <a:extLst>
              <a:ext uri="{FF2B5EF4-FFF2-40B4-BE49-F238E27FC236}">
                <a16:creationId xmlns:a16="http://schemas.microsoft.com/office/drawing/2014/main" id="{26DBC1BD-2C08-B6AC-ADE5-C370F7C1589F}"/>
              </a:ext>
            </a:extLst>
          </p:cNvPr>
          <p:cNvSpPr txBox="1"/>
          <p:nvPr/>
        </p:nvSpPr>
        <p:spPr>
          <a:xfrm>
            <a:off x="2004907" y="4807997"/>
            <a:ext cx="2282129"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Nhà</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văn</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nhí</a:t>
            </a:r>
            <a:endPar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endParaRPr>
          </a:p>
        </p:txBody>
      </p:sp>
      <p:sp>
        <p:nvSpPr>
          <p:cNvPr id="14" name="TextBox 13">
            <a:extLst>
              <a:ext uri="{FF2B5EF4-FFF2-40B4-BE49-F238E27FC236}">
                <a16:creationId xmlns:a16="http://schemas.microsoft.com/office/drawing/2014/main" id="{AF9A14B0-ED7B-DBD5-465B-B888E61AED98}"/>
              </a:ext>
            </a:extLst>
          </p:cNvPr>
          <p:cNvSpPr txBox="1"/>
          <p:nvPr/>
        </p:nvSpPr>
        <p:spPr>
          <a:xfrm>
            <a:off x="4735484" y="4815464"/>
            <a:ext cx="2282129" cy="646986"/>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Nhà</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văn</a:t>
            </a:r>
            <a:r>
              <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3200" b="0" i="0" u="none" strike="noStrike" kern="1200" cap="none" spc="0" normalizeH="0" baseline="0" noProof="0" dirty="0" err="1">
                <a:ln>
                  <a:noFill/>
                </a:ln>
                <a:solidFill>
                  <a:srgbClr val="FF0000"/>
                </a:solidFill>
                <a:effectLst/>
                <a:uLnTx/>
                <a:uFillTx/>
                <a:latin typeface="SVN-Kitten" pitchFamily="50" charset="0"/>
                <a:ea typeface="+mn-ea"/>
                <a:cs typeface="+mn-cs"/>
              </a:rPr>
              <a:t>nhí</a:t>
            </a:r>
            <a:endParaRPr kumimoji="0" lang="en-US" sz="3200" b="0" i="0" u="none" strike="noStrike" kern="1200" cap="none" spc="0" normalizeH="0" baseline="0" noProof="0" dirty="0">
              <a:ln>
                <a:noFill/>
              </a:ln>
              <a:solidFill>
                <a:srgbClr val="FF0000"/>
              </a:solidFill>
              <a:effectLst/>
              <a:uLnTx/>
              <a:uFillTx/>
              <a:latin typeface="SVN-Kitten" pitchFamily="50" charset="0"/>
              <a:ea typeface="+mn-ea"/>
              <a:cs typeface="+mn-cs"/>
            </a:endParaRPr>
          </a:p>
        </p:txBody>
      </p:sp>
      <p:pic>
        <p:nvPicPr>
          <p:cNvPr id="5" name="Picture 4">
            <a:extLst>
              <a:ext uri="{FF2B5EF4-FFF2-40B4-BE49-F238E27FC236}">
                <a16:creationId xmlns:a16="http://schemas.microsoft.com/office/drawing/2014/main" id="{7E2E0838-DD2A-525E-3A92-6253BDFC0D77}"/>
              </a:ext>
            </a:extLst>
          </p:cNvPr>
          <p:cNvPicPr>
            <a:picLocks noChangeAspect="1"/>
          </p:cNvPicPr>
          <p:nvPr/>
        </p:nvPicPr>
        <p:blipFill>
          <a:blip r:embed="rId13"/>
          <a:stretch>
            <a:fillRect/>
          </a:stretch>
        </p:blipFill>
        <p:spPr>
          <a:xfrm>
            <a:off x="7229290" y="1355499"/>
            <a:ext cx="4267570" cy="2280102"/>
          </a:xfrm>
          <a:prstGeom prst="rect">
            <a:avLst/>
          </a:prstGeom>
        </p:spPr>
      </p:pic>
    </p:spTree>
    <p:extLst>
      <p:ext uri="{BB962C8B-B14F-4D97-AF65-F5344CB8AC3E}">
        <p14:creationId xmlns:p14="http://schemas.microsoft.com/office/powerpoint/2010/main" val="12019750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26" presetClass="emph" presetSubtype="0" fill="hold" grpId="1" nodeType="withEffect">
                                  <p:stCondLst>
                                    <p:cond delay="0"/>
                                  </p:stCondLst>
                                  <p:childTnLst>
                                    <p:animEffect transition="out" filter="fade">
                                      <p:cBhvr>
                                        <p:cTn id="15" dur="500" tmFilter="0, 0; .2, .5; .8, .5; 1, 0"/>
                                        <p:tgtEl>
                                          <p:spTgt spid="14"/>
                                        </p:tgtEl>
                                      </p:cBhvr>
                                    </p:animEffect>
                                    <p:animScale>
                                      <p:cBhvr>
                                        <p:cTn id="16"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5A0"/>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sp>
        <p:nvSpPr>
          <p:cNvPr id="135" name="品 11"/>
          <p:cNvSpPr/>
          <p:nvPr/>
        </p:nvSpPr>
        <p:spPr>
          <a:xfrm>
            <a:off x="300090" y="638836"/>
            <a:ext cx="10816145"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PHƯƠNG</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FF9933"/>
                </a:solidFill>
                <a:effectLst/>
                <a:uLnTx/>
                <a:uFillTx/>
                <a:latin typeface="Tahoma" panose="020B0604030504040204" pitchFamily="34" charset="0"/>
                <a:ea typeface="Tahoma" panose="020B0604030504040204" pitchFamily="34" charset="0"/>
                <a:cs typeface="Tahoma" panose="020B0604030504040204" pitchFamily="34" charset="0"/>
              </a:rPr>
              <a:t>HƯỚNG</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HOẠT</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7030A0"/>
                </a:solidFill>
                <a:effectLst/>
                <a:uLnTx/>
                <a:uFillTx/>
                <a:latin typeface="Tahoma" panose="020B0604030504040204" pitchFamily="34" charset="0"/>
                <a:ea typeface="Tahoma" panose="020B0604030504040204" pitchFamily="34" charset="0"/>
                <a:cs typeface="Tahoma" panose="020B0604030504040204" pitchFamily="34" charset="0"/>
              </a:rPr>
              <a:t>TUẦN 18</a:t>
            </a:r>
            <a:r>
              <a:rPr kumimoji="0" lang="en-US" altLang="zh-CN" sz="5400" b="0" i="0" u="none" strike="noStrike" kern="1200" cap="none" spc="0" normalizeH="0" baseline="0" noProof="0" dirty="0">
                <a:ln>
                  <a:noFill/>
                </a:ln>
                <a:solidFill>
                  <a:srgbClr val="44546A"/>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zh-CN" sz="5400" b="0" i="0" u="none" strike="noStrike" kern="1200" cap="none" spc="0" normalizeH="0" baseline="0" noProof="0" dirty="0">
                <a:ln>
                  <a:noFill/>
                </a:ln>
                <a:solidFill>
                  <a:srgbClr val="FF867E"/>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45" name="Rectangle: Rounded Corners 144">
            <a:extLst>
              <a:ext uri="{FF2B5EF4-FFF2-40B4-BE49-F238E27FC236}">
                <a16:creationId xmlns:a16="http://schemas.microsoft.com/office/drawing/2014/main" id="{939E371F-21D4-F813-1310-E1599D12CAE4}"/>
              </a:ext>
            </a:extLst>
          </p:cNvPr>
          <p:cNvSpPr/>
          <p:nvPr/>
        </p:nvSpPr>
        <p:spPr>
          <a:xfrm>
            <a:off x="1775834" y="2531085"/>
            <a:ext cx="8640331" cy="274909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 name="图片 65">
            <a:extLst>
              <a:ext uri="{FF2B5EF4-FFF2-40B4-BE49-F238E27FC236}">
                <a16:creationId xmlns:a16="http://schemas.microsoft.com/office/drawing/2014/main" id="{3E23A4E0-241D-7CF6-9061-DDB54DB4333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6580" t="9093" r="26432" b="16462"/>
          <a:stretch/>
        </p:blipFill>
        <p:spPr>
          <a:xfrm flipH="1">
            <a:off x="45646" y="3819824"/>
            <a:ext cx="3169820" cy="2920718"/>
          </a:xfrm>
          <a:prstGeom prst="rect">
            <a:avLst/>
          </a:prstGeom>
        </p:spPr>
      </p:pic>
      <p:pic>
        <p:nvPicPr>
          <p:cNvPr id="4" name="图片 1">
            <a:extLst>
              <a:ext uri="{FF2B5EF4-FFF2-40B4-BE49-F238E27FC236}">
                <a16:creationId xmlns:a16="http://schemas.microsoft.com/office/drawing/2014/main" id="{C9EB30F6-2989-FB24-D739-1578AC4722D3}"/>
              </a:ext>
            </a:extLst>
          </p:cNvPr>
          <p:cNvPicPr>
            <a:picLocks noChangeAspect="1"/>
          </p:cNvPicPr>
          <p:nvPr/>
        </p:nvPicPr>
        <p:blipFill>
          <a:blip r:embed="rId5"/>
          <a:stretch>
            <a:fillRect/>
          </a:stretch>
        </p:blipFill>
        <p:spPr>
          <a:xfrm rot="539299" flipH="1">
            <a:off x="9075700" y="61336"/>
            <a:ext cx="2852565" cy="4122359"/>
          </a:xfrm>
          <a:prstGeom prst="rect">
            <a:avLst/>
          </a:prstGeom>
        </p:spPr>
      </p:pic>
    </p:spTree>
    <p:extLst>
      <p:ext uri="{BB962C8B-B14F-4D97-AF65-F5344CB8AC3E}">
        <p14:creationId xmlns:p14="http://schemas.microsoft.com/office/powerpoint/2010/main" val="14348044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1000"/>
                                        <p:tgtEl>
                                          <p:spTgt spid="135"/>
                                        </p:tgtEl>
                                      </p:cBhvr>
                                    </p:animEffect>
                                    <p:anim calcmode="lin" valueType="num">
                                      <p:cBhvr>
                                        <p:cTn id="8" dur="1000" fill="hold"/>
                                        <p:tgtEl>
                                          <p:spTgt spid="135"/>
                                        </p:tgtEl>
                                        <p:attrNameLst>
                                          <p:attrName>ppt_x</p:attrName>
                                        </p:attrNameLst>
                                      </p:cBhvr>
                                      <p:tavLst>
                                        <p:tav tm="0">
                                          <p:val>
                                            <p:strVal val="#ppt_x"/>
                                          </p:val>
                                        </p:tav>
                                        <p:tav tm="100000">
                                          <p:val>
                                            <p:strVal val="#ppt_x"/>
                                          </p:val>
                                        </p:tav>
                                      </p:tavLst>
                                    </p:anim>
                                    <p:anim calcmode="lin" valueType="num">
                                      <p:cBhvr>
                                        <p:cTn id="9" dur="1000" fill="hold"/>
                                        <p:tgtEl>
                                          <p:spTgt spid="13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5"/>
                                        </p:tgtEl>
                                        <p:attrNameLst>
                                          <p:attrName>style.visibility</p:attrName>
                                        </p:attrNameLst>
                                      </p:cBhvr>
                                      <p:to>
                                        <p:strVal val="visible"/>
                                      </p:to>
                                    </p:set>
                                    <p:animEffect transition="in" filter="fade">
                                      <p:cBhvr>
                                        <p:cTn id="12" dur="1000"/>
                                        <p:tgtEl>
                                          <p:spTgt spid="145"/>
                                        </p:tgtEl>
                                      </p:cBhvr>
                                    </p:animEffect>
                                    <p:anim calcmode="lin" valueType="num">
                                      <p:cBhvr>
                                        <p:cTn id="13" dur="1000" fill="hold"/>
                                        <p:tgtEl>
                                          <p:spTgt spid="145"/>
                                        </p:tgtEl>
                                        <p:attrNameLst>
                                          <p:attrName>ppt_x</p:attrName>
                                        </p:attrNameLst>
                                      </p:cBhvr>
                                      <p:tavLst>
                                        <p:tav tm="0">
                                          <p:val>
                                            <p:strVal val="#ppt_x"/>
                                          </p:val>
                                        </p:tav>
                                        <p:tav tm="100000">
                                          <p:val>
                                            <p:strVal val="#ppt_x"/>
                                          </p:val>
                                        </p:tav>
                                      </p:tavLst>
                                    </p:anim>
                                    <p:anim calcmode="lin" valueType="num">
                                      <p:cBhvr>
                                        <p:cTn id="14" dur="1000" fill="hold"/>
                                        <p:tgtEl>
                                          <p:spTgt spid="1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p:bldP spid="14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erson carrying a baby&#10;&#10;Description automatically generated">
            <a:extLst>
              <a:ext uri="{FF2B5EF4-FFF2-40B4-BE49-F238E27FC236}">
                <a16:creationId xmlns:a16="http://schemas.microsoft.com/office/drawing/2014/main" id="{6EED88DB-D4B0-7396-69D2-9D01CEF9CB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57225" y="1419224"/>
            <a:ext cx="5210175" cy="5343525"/>
          </a:xfrm>
          <a:prstGeom prst="rect">
            <a:avLst/>
          </a:prstGeom>
        </p:spPr>
      </p:pic>
      <p:sp>
        <p:nvSpPr>
          <p:cNvPr id="4" name="Rectangle: Rounded Corners 3">
            <a:extLst>
              <a:ext uri="{FF2B5EF4-FFF2-40B4-BE49-F238E27FC236}">
                <a16:creationId xmlns:a16="http://schemas.microsoft.com/office/drawing/2014/main" id="{08BB2E61-DB01-81D0-B9F4-1682798EB120}"/>
              </a:ext>
            </a:extLst>
          </p:cNvPr>
          <p:cNvSpPr/>
          <p:nvPr/>
        </p:nvSpPr>
        <p:spPr>
          <a:xfrm>
            <a:off x="3328668" y="635096"/>
            <a:ext cx="7796532" cy="16032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400" b="1" dirty="0" err="1">
                <a:solidFill>
                  <a:srgbClr val="002060"/>
                </a:solidFill>
                <a:latin typeface="Calibri"/>
              </a:rPr>
              <a:t>Vì</a:t>
            </a:r>
            <a:r>
              <a:rPr lang="en-US" sz="4400" b="1" dirty="0">
                <a:solidFill>
                  <a:srgbClr val="002060"/>
                </a:solidFill>
                <a:latin typeface="Calibri"/>
              </a:rPr>
              <a:t> </a:t>
            </a:r>
            <a:r>
              <a:rPr lang="en-US" sz="4400" b="1" dirty="0" err="1">
                <a:solidFill>
                  <a:srgbClr val="002060"/>
                </a:solidFill>
                <a:latin typeface="Calibri"/>
              </a:rPr>
              <a:t>sao</a:t>
            </a:r>
            <a:r>
              <a:rPr lang="en-US" sz="4400" b="1" dirty="0">
                <a:solidFill>
                  <a:srgbClr val="002060"/>
                </a:solidFill>
                <a:latin typeface="Calibri"/>
              </a:rPr>
              <a:t> </a:t>
            </a:r>
            <a:r>
              <a:rPr lang="en-US" sz="4400" b="1" dirty="0" err="1">
                <a:solidFill>
                  <a:srgbClr val="002060"/>
                </a:solidFill>
                <a:latin typeface="Calibri"/>
              </a:rPr>
              <a:t>bạn</a:t>
            </a:r>
            <a:r>
              <a:rPr lang="en-US" sz="4400" b="1" dirty="0">
                <a:solidFill>
                  <a:srgbClr val="002060"/>
                </a:solidFill>
                <a:latin typeface="Calibri"/>
              </a:rPr>
              <a:t> nhỏ </a:t>
            </a:r>
            <a:r>
              <a:rPr lang="en-US" sz="4400" b="1" dirty="0" err="1">
                <a:solidFill>
                  <a:srgbClr val="002060"/>
                </a:solidFill>
                <a:latin typeface="Calibri"/>
              </a:rPr>
              <a:t>trong</a:t>
            </a:r>
            <a:r>
              <a:rPr lang="en-US" sz="4400" b="1" dirty="0">
                <a:solidFill>
                  <a:srgbClr val="002060"/>
                </a:solidFill>
                <a:latin typeface="Calibri"/>
              </a:rPr>
              <a:t> </a:t>
            </a:r>
            <a:r>
              <a:rPr lang="en-US" sz="4400" b="1" dirty="0" err="1">
                <a:solidFill>
                  <a:srgbClr val="002060"/>
                </a:solidFill>
                <a:latin typeface="Calibri"/>
              </a:rPr>
              <a:t>bài</a:t>
            </a:r>
            <a:r>
              <a:rPr lang="en-US" sz="4400" b="1" dirty="0">
                <a:solidFill>
                  <a:srgbClr val="002060"/>
                </a:solidFill>
                <a:latin typeface="Calibri"/>
              </a:rPr>
              <a:t> </a:t>
            </a:r>
            <a:r>
              <a:rPr lang="en-US" sz="4400" b="1" dirty="0" err="1">
                <a:solidFill>
                  <a:srgbClr val="002060"/>
                </a:solidFill>
                <a:latin typeface="Calibri"/>
              </a:rPr>
              <a:t>hát</a:t>
            </a:r>
            <a:r>
              <a:rPr lang="en-US" sz="4400" b="1" dirty="0">
                <a:solidFill>
                  <a:srgbClr val="002060"/>
                </a:solidFill>
                <a:latin typeface="Calibri"/>
              </a:rPr>
              <a:t> </a:t>
            </a:r>
            <a:r>
              <a:rPr lang="en-US" sz="4400" b="1" dirty="0" err="1">
                <a:solidFill>
                  <a:srgbClr val="002060"/>
                </a:solidFill>
                <a:latin typeface="Calibri"/>
              </a:rPr>
              <a:t>lại</a:t>
            </a:r>
            <a:r>
              <a:rPr lang="en-US" sz="4400" b="1" dirty="0">
                <a:solidFill>
                  <a:srgbClr val="002060"/>
                </a:solidFill>
                <a:latin typeface="Calibri"/>
              </a:rPr>
              <a:t> </a:t>
            </a:r>
            <a:r>
              <a:rPr lang="en-US" sz="4400" b="1" dirty="0" err="1">
                <a:solidFill>
                  <a:srgbClr val="002060"/>
                </a:solidFill>
                <a:latin typeface="Calibri"/>
              </a:rPr>
              <a:t>thích</a:t>
            </a:r>
            <a:r>
              <a:rPr lang="en-US" sz="4400" b="1" dirty="0">
                <a:solidFill>
                  <a:srgbClr val="002060"/>
                </a:solidFill>
                <a:latin typeface="Calibri"/>
              </a:rPr>
              <a:t> </a:t>
            </a:r>
            <a:r>
              <a:rPr lang="en-US" sz="4400" b="1" dirty="0" err="1">
                <a:solidFill>
                  <a:srgbClr val="002060"/>
                </a:solidFill>
                <a:latin typeface="Calibri"/>
              </a:rPr>
              <a:t>đi</a:t>
            </a:r>
            <a:r>
              <a:rPr lang="en-US" sz="4400" b="1" dirty="0">
                <a:solidFill>
                  <a:srgbClr val="002060"/>
                </a:solidFill>
                <a:latin typeface="Calibri"/>
              </a:rPr>
              <a:t> </a:t>
            </a:r>
            <a:r>
              <a:rPr lang="en-US" sz="4400" b="1" dirty="0" err="1">
                <a:solidFill>
                  <a:srgbClr val="002060"/>
                </a:solidFill>
                <a:latin typeface="Calibri"/>
              </a:rPr>
              <a:t>cùng</a:t>
            </a:r>
            <a:r>
              <a:rPr lang="en-US" sz="4400" b="1" dirty="0">
                <a:solidFill>
                  <a:srgbClr val="002060"/>
                </a:solidFill>
                <a:latin typeface="Calibri"/>
              </a:rPr>
              <a:t> </a:t>
            </a:r>
            <a:r>
              <a:rPr lang="en-US" sz="4400" b="1" dirty="0" err="1">
                <a:solidFill>
                  <a:srgbClr val="002060"/>
                </a:solidFill>
                <a:latin typeface="Calibri"/>
              </a:rPr>
              <a:t>bố</a:t>
            </a:r>
            <a:r>
              <a:rPr lang="en-US" sz="4400" b="1" dirty="0">
                <a:solidFill>
                  <a:srgbClr val="002060"/>
                </a:solidFill>
                <a:latin typeface="Calibri"/>
              </a:rPr>
              <a:t>? </a:t>
            </a:r>
            <a:endParaRPr lang="en-US" sz="4000" dirty="0">
              <a:solidFill>
                <a:srgbClr val="002060"/>
              </a:solidFill>
              <a:latin typeface="Calibri"/>
            </a:endParaRPr>
          </a:p>
        </p:txBody>
      </p:sp>
      <p:sp>
        <p:nvSpPr>
          <p:cNvPr id="5" name="Rectangle: Rounded Corners 4">
            <a:extLst>
              <a:ext uri="{FF2B5EF4-FFF2-40B4-BE49-F238E27FC236}">
                <a16:creationId xmlns:a16="http://schemas.microsoft.com/office/drawing/2014/main" id="{62599AC1-FF9C-696D-80EE-B71A0234D08A}"/>
              </a:ext>
            </a:extLst>
          </p:cNvPr>
          <p:cNvSpPr/>
          <p:nvPr/>
        </p:nvSpPr>
        <p:spPr>
          <a:xfrm>
            <a:off x="3862068" y="2778222"/>
            <a:ext cx="7796532" cy="1269904"/>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b="1" dirty="0">
                <a:solidFill>
                  <a:srgbClr val="002060"/>
                </a:solidFill>
                <a:latin typeface="Calibri"/>
              </a:rPr>
              <a:t>Em thường làm những hoạt động nào cùng người thân trong gia đình? </a:t>
            </a:r>
            <a:endParaRPr lang="en-US" sz="3200" dirty="0">
              <a:solidFill>
                <a:srgbClr val="002060"/>
              </a:solidFill>
              <a:latin typeface="Calibri"/>
            </a:endParaRPr>
          </a:p>
        </p:txBody>
      </p:sp>
      <p:sp>
        <p:nvSpPr>
          <p:cNvPr id="6" name="Rectangle: Rounded Corners 5">
            <a:extLst>
              <a:ext uri="{FF2B5EF4-FFF2-40B4-BE49-F238E27FC236}">
                <a16:creationId xmlns:a16="http://schemas.microsoft.com/office/drawing/2014/main" id="{D5EE4D3B-23E9-A3EB-ADBD-5CDF53879046}"/>
              </a:ext>
            </a:extLst>
          </p:cNvPr>
          <p:cNvSpPr/>
          <p:nvPr/>
        </p:nvSpPr>
        <p:spPr>
          <a:xfrm>
            <a:off x="3957318" y="4445097"/>
            <a:ext cx="7796532" cy="1269904"/>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3600" b="1" dirty="0">
                <a:solidFill>
                  <a:srgbClr val="002060"/>
                </a:solidFill>
                <a:latin typeface="Calibri"/>
              </a:rPr>
              <a:t>Những hoạt động đó thường diễn ra vào thời gian nào trong tuần?</a:t>
            </a:r>
            <a:endParaRPr lang="en-US" sz="3200" dirty="0">
              <a:solidFill>
                <a:srgbClr val="002060"/>
              </a:solidFill>
              <a:latin typeface="Calibri"/>
            </a:endParaRPr>
          </a:p>
        </p:txBody>
      </p:sp>
    </p:spTree>
    <p:custDataLst>
      <p:tags r:id="rId2"/>
    </p:custDataLst>
    <p:extLst>
      <p:ext uri="{BB962C8B-B14F-4D97-AF65-F5344CB8AC3E}">
        <p14:creationId xmlns:p14="http://schemas.microsoft.com/office/powerpoint/2010/main" val="213616078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388" name="Picture 4" descr="HD Happy Birthday Cartoon Text Clipart PNG | Citypng">
            <a:extLst>
              <a:ext uri="{FF2B5EF4-FFF2-40B4-BE49-F238E27FC236}">
                <a16:creationId xmlns:a16="http://schemas.microsoft.com/office/drawing/2014/main" id="{742A8B64-2ABD-2B7A-435C-65366FB5F53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12" b="95730" l="118" r="99882">
                        <a14:foregroundMark x1="22588" y1="20463" x2="23529" y2="39858"/>
                        <a14:foregroundMark x1="20941" y1="24555" x2="15529" y2="20996"/>
                        <a14:foregroundMark x1="15529" y1="20996" x2="15176" y2="20463"/>
                        <a14:foregroundMark x1="16000" y1="19039" x2="11647" y2="27046"/>
                        <a14:foregroundMark x1="11647" y1="27046" x2="11647" y2="28292"/>
                        <a14:foregroundMark x1="11294" y1="26335" x2="15765" y2="18505"/>
                        <a14:foregroundMark x1="15765" y1="18505" x2="22353" y2="20285"/>
                        <a14:foregroundMark x1="22353" y1="20285" x2="22824" y2="20641"/>
                        <a14:foregroundMark x1="21647" y1="21352" x2="20118" y2="18505"/>
                        <a14:foregroundMark x1="14235" y1="19217" x2="14235" y2="19217"/>
                        <a14:foregroundMark x1="13647" y1="19929" x2="12118" y2="22598"/>
                        <a14:foregroundMark x1="12235" y1="27758" x2="21176" y2="51957"/>
                        <a14:foregroundMark x1="20824" y1="47509" x2="23882" y2="65480"/>
                        <a14:foregroundMark x1="20602" y1="63430" x2="20235" y2="71886"/>
                        <a14:foregroundMark x1="20235" y1="71886" x2="16471" y2="87722"/>
                        <a14:foregroundMark x1="16471" y1="87722" x2="7412" y2="79004"/>
                        <a14:foregroundMark x1="7412" y1="79004" x2="85059" y2="57473"/>
                        <a14:foregroundMark x1="85059" y1="57473" x2="93765" y2="50890"/>
                        <a14:foregroundMark x1="93765" y1="50890" x2="94471" y2="42527"/>
                        <a14:foregroundMark x1="43647" y1="14947" x2="46941" y2="12100"/>
                        <a14:foregroundMark x1="42170" y1="8969" x2="41765" y2="9253"/>
                        <a14:foregroundMark x1="48353" y1="4626" x2="43604" y2="7962"/>
                        <a14:foregroundMark x1="41765" y1="9253" x2="40824" y2="12456"/>
                        <a14:foregroundMark x1="39294" y1="10498" x2="39294" y2="10498"/>
                        <a14:foregroundMark x1="39294" y1="10498" x2="42118" y2="22776"/>
                        <a14:foregroundMark x1="18353" y1="17260" x2="18353" y2="17260"/>
                        <a14:foregroundMark x1="21882" y1="18505" x2="28353" y2="14413"/>
                        <a14:foregroundMark x1="28353" y1="14413" x2="34000" y2="21886"/>
                        <a14:foregroundMark x1="36714" y1="23142" x2="39215" y2="24300"/>
                        <a14:foregroundMark x1="34000" y1="21886" x2="34268" y2="22010"/>
                        <a14:foregroundMark x1="38768" y1="18296" x2="38235" y2="14947"/>
                        <a14:foregroundMark x1="38235" y1="14947" x2="40471" y2="9786"/>
                        <a14:foregroundMark x1="39647" y1="9786" x2="39647" y2="9786"/>
                        <a14:foregroundMark x1="40353" y1="8363" x2="40353" y2="8363"/>
                        <a14:foregroundMark x1="40000" y1="8363" x2="37412" y2="13879"/>
                        <a14:foregroundMark x1="31294" y1="14947" x2="31294" y2="14947"/>
                        <a14:foregroundMark x1="28118" y1="14235" x2="28118" y2="14235"/>
                        <a14:foregroundMark x1="25647" y1="14947" x2="25647" y2="14947"/>
                        <a14:foregroundMark x1="24824" y1="14947" x2="24824" y2="14947"/>
                        <a14:foregroundMark x1="22588" y1="45907" x2="55647" y2="34164"/>
                        <a14:foregroundMark x1="51529" y1="29537" x2="51529" y2="29537"/>
                        <a14:foregroundMark x1="36471" y1="34520" x2="43176" y2="31851"/>
                        <a14:foregroundMark x1="48824" y1="18861" x2="59294" y2="14591"/>
                        <a14:foregroundMark x1="59765" y1="7473" x2="59529" y2="19573"/>
                        <a14:foregroundMark x1="59529" y1="19573" x2="59529" y2="19573"/>
                        <a14:foregroundMark x1="50941" y1="6762" x2="50941" y2="6762"/>
                        <a14:foregroundMark x1="52471" y1="7117" x2="52471" y2="7117"/>
                        <a14:foregroundMark x1="45412" y1="712" x2="45412" y2="712"/>
                        <a14:foregroundMark x1="76353" y1="18683" x2="76353" y2="18683"/>
                        <a14:foregroundMark x1="75647" y1="16014" x2="75647" y2="16014"/>
                        <a14:foregroundMark x1="74824" y1="14769" x2="74118" y2="52669"/>
                        <a14:foregroundMark x1="68824" y1="35587" x2="68706" y2="58007"/>
                        <a14:foregroundMark x1="63176" y1="41281" x2="63176" y2="41281"/>
                        <a14:foregroundMark x1="63412" y1="41281" x2="67294" y2="40391"/>
                        <a14:foregroundMark x1="62251" y1="35765" x2="61294" y2="36477"/>
                        <a14:foregroundMark x1="62729" y1="35409" x2="62251" y2="35765"/>
                        <a14:foregroundMark x1="63240" y1="35029" x2="62729" y2="35409"/>
                        <a14:foregroundMark x1="68471" y1="31139" x2="65466" y2="33374"/>
                        <a14:foregroundMark x1="57034" y1="42170" x2="56235" y2="43238"/>
                        <a14:foregroundMark x1="61294" y1="36477" x2="57456" y2="41606"/>
                        <a14:foregroundMark x1="42155" y1="45261" x2="32706" y2="46619"/>
                        <a14:foregroundMark x1="52288" y1="43805" x2="43154" y2="45118"/>
                        <a14:foregroundMark x1="56235" y1="43238" x2="55904" y2="43286"/>
                        <a14:foregroundMark x1="31935" y1="64510" x2="38000" y2="62811"/>
                        <a14:foregroundMark x1="30120" y1="65018" x2="31698" y2="64576"/>
                        <a14:foregroundMark x1="29073" y1="65311" x2="30092" y2="65026"/>
                        <a14:foregroundMark x1="28471" y1="65480" x2="28863" y2="65370"/>
                        <a14:foregroundMark x1="38000" y1="62811" x2="38353" y2="61566"/>
                        <a14:foregroundMark x1="38471" y1="56762" x2="44588" y2="56406"/>
                        <a14:foregroundMark x1="44588" y1="56406" x2="48588" y2="49822"/>
                        <a14:foregroundMark x1="48588" y1="49822" x2="51529" y2="58897"/>
                        <a14:foregroundMark x1="51529" y1="58897" x2="55340" y2="56357"/>
                        <a14:foregroundMark x1="59433" y1="55694" x2="63765" y2="62100"/>
                        <a14:foregroundMark x1="58952" y1="54982" x2="59433" y2="55694"/>
                        <a14:foregroundMark x1="58712" y1="54626" x2="58952" y2="54982"/>
                        <a14:foregroundMark x1="58471" y1="54270" x2="58712" y2="54626"/>
                        <a14:foregroundMark x1="63765" y1="62100" x2="62118" y2="70107"/>
                        <a14:foregroundMark x1="46588" y1="68149" x2="47059" y2="77580"/>
                        <a14:foregroundMark x1="47059" y1="77580" x2="47059" y2="77580"/>
                        <a14:foregroundMark x1="6824" y1="71530" x2="7529" y2="75445"/>
                        <a14:foregroundMark x1="4118" y1="66904" x2="4235" y2="66726"/>
                        <a14:foregroundMark x1="1765" y1="69929" x2="6118" y2="89324"/>
                        <a14:foregroundMark x1="5765" y1="90391" x2="8588" y2="96975"/>
                        <a14:foregroundMark x1="2941" y1="66014" x2="8824" y2="62633"/>
                        <a14:foregroundMark x1="8824" y1="62633" x2="15176" y2="63345"/>
                        <a14:foregroundMark x1="15176" y1="63345" x2="19059" y2="70107"/>
                        <a14:foregroundMark x1="18403" y1="53569" x2="18353" y2="52313"/>
                        <a14:foregroundMark x1="19059" y1="70107" x2="18809" y2="63802"/>
                        <a14:foregroundMark x1="18353" y1="52313" x2="18353" y2="52313"/>
                        <a14:foregroundMark x1="12118" y1="30249" x2="17412" y2="52669"/>
                        <a14:foregroundMark x1="24090" y1="58351" x2="23412" y2="62456"/>
                        <a14:foregroundMark x1="25058" y1="52491" x2="24794" y2="54093"/>
                        <a14:foregroundMark x1="23412" y1="62456" x2="23529" y2="63345"/>
                        <a14:foregroundMark x1="38290" y1="52692" x2="40941" y2="56584"/>
                        <a14:foregroundMark x1="43620" y1="50356" x2="46824" y2="55694"/>
                        <a14:foregroundMark x1="39882" y1="44128" x2="41119" y2="46188"/>
                        <a14:foregroundMark x1="48824" y1="44662" x2="49176" y2="59075"/>
                        <a14:foregroundMark x1="27765" y1="45552" x2="27136" y2="49991"/>
                        <a14:foregroundMark x1="38471" y1="9075" x2="38471" y2="9075"/>
                        <a14:foregroundMark x1="44353" y1="1068" x2="44353" y2="1068"/>
                        <a14:foregroundMark x1="47176" y1="1068" x2="48353" y2="6762"/>
                        <a14:foregroundMark x1="43294" y1="2491" x2="43294" y2="2491"/>
                        <a14:foregroundMark x1="42706" y1="2491" x2="42706" y2="6940"/>
                        <a14:foregroundMark x1="48706" y1="6050" x2="50588" y2="7829"/>
                        <a14:foregroundMark x1="52551" y1="3879" x2="50118" y2="7117"/>
                        <a14:foregroundMark x1="54715" y1="5624" x2="55647" y2="7651"/>
                        <a14:foregroundMark x1="51176" y1="4270" x2="51176" y2="4270"/>
                        <a14:foregroundMark x1="55765" y1="6762" x2="55765" y2="6762"/>
                        <a14:foregroundMark x1="56545" y1="13167" x2="56824" y2="14947"/>
                        <a14:foregroundMark x1="56295" y1="11566" x2="56418" y2="12351"/>
                        <a14:foregroundMark x1="55765" y1="8185" x2="56295" y2="11566"/>
                        <a14:foregroundMark x1="63765" y1="13345" x2="71294" y2="18683"/>
                        <a14:foregroundMark x1="71294" y1="18683" x2="71765" y2="18683"/>
                        <a14:foregroundMark x1="76941" y1="15302" x2="73121" y2="11100"/>
                        <a14:foregroundMark x1="69885" y1="12561" x2="68706" y2="14413"/>
                        <a14:foregroundMark x1="66118" y1="12100" x2="65882" y2="12100"/>
                        <a14:foregroundMark x1="75176" y1="12100" x2="75176" y2="12100"/>
                        <a14:foregroundMark x1="76471" y1="40569" x2="84118" y2="54804"/>
                        <a14:foregroundMark x1="84118" y1="54804" x2="85529" y2="55338"/>
                        <a14:foregroundMark x1="83765" y1="50178" x2="87294" y2="51068"/>
                        <a14:foregroundMark x1="94824" y1="37544" x2="90941" y2="47687"/>
                        <a14:foregroundMark x1="90941" y1="47687" x2="88706" y2="50356"/>
                        <a14:foregroundMark x1="94471" y1="56940" x2="88990" y2="67264"/>
                        <a14:foregroundMark x1="82353" y1="67616" x2="72588" y2="74021"/>
                        <a14:foregroundMark x1="72588" y1="74021" x2="28471" y2="85587"/>
                        <a14:foregroundMark x1="15765" y1="93060" x2="26588" y2="86477"/>
                        <a14:foregroundMark x1="92235" y1="37722" x2="92235" y2="38078"/>
                        <a14:foregroundMark x1="94118" y1="37011" x2="96911" y2="42819"/>
                        <a14:foregroundMark x1="96911" y1="38595" x2="93176" y2="37544"/>
                        <a14:foregroundMark x1="68824" y1="45552" x2="75647" y2="46263"/>
                        <a14:foregroundMark x1="75647" y1="46263" x2="76588" y2="46085"/>
                        <a14:foregroundMark x1="98567" y1="57974" x2="98533" y2="58620"/>
                        <a14:foregroundMark x1="98631" y1="56762" x2="98617" y2="57034"/>
                        <a14:foregroundMark x1="98865" y1="52335" x2="98631" y2="56762"/>
                        <a14:foregroundMark x1="98941" y1="50890" x2="98888" y2="51894"/>
                        <a14:foregroundMark x1="97346" y1="62472" x2="96235" y2="65125"/>
                        <a14:foregroundMark x1="96911" y1="36299" x2="94588" y2="36299"/>
                        <a14:foregroundMark x1="12941" y1="95907" x2="20118" y2="93772"/>
                        <a14:foregroundMark x1="97882" y1="64769" x2="97882" y2="64769"/>
                        <a14:foregroundMark x1="36824" y1="12633" x2="36824" y2="12633"/>
                        <a14:foregroundMark x1="54824" y1="4448" x2="54824" y2="4448"/>
                        <a14:foregroundMark x1="77294" y1="18149" x2="77294" y2="18149"/>
                        <a14:foregroundMark x1="72706" y1="11210" x2="72706" y2="11210"/>
                        <a14:foregroundMark x1="36000" y1="23843" x2="36000" y2="23843"/>
                        <a14:foregroundMark x1="34353" y1="23843" x2="34353" y2="23843"/>
                        <a14:foregroundMark x1="35176" y1="24021" x2="35176" y2="24021"/>
                        <a14:foregroundMark x1="35176" y1="24021" x2="37176" y2="23843"/>
                        <a14:foregroundMark x1="38941" y1="23132" x2="38941" y2="23132"/>
                        <a14:foregroundMark x1="40588" y1="22776" x2="40588" y2="22776"/>
                        <a14:foregroundMark x1="40353" y1="20996" x2="40353" y2="20996"/>
                        <a14:foregroundMark x1="39765" y1="20641" x2="39765" y2="20641"/>
                        <a14:foregroundMark x1="39765" y1="18683" x2="39765" y2="18683"/>
                        <a14:foregroundMark x1="39765" y1="18861" x2="40353" y2="20641"/>
                        <a14:foregroundMark x1="30615" y1="66829" x2="32000" y2="72776"/>
                        <a14:foregroundMark x1="25412" y1="44484" x2="26857" y2="50688"/>
                        <a14:foregroundMark x1="32000" y1="72776" x2="32118" y2="72954"/>
                        <a14:foregroundMark x1="19059" y1="55516" x2="19059" y2="55516"/>
                        <a14:foregroundMark x1="19059" y1="59786" x2="19059" y2="62278"/>
                        <a14:foregroundMark x1="19059" y1="55516" x2="19059" y2="59786"/>
                        <a14:foregroundMark x1="18941" y1="62278" x2="18941" y2="65658"/>
                        <a14:foregroundMark x1="12706" y1="62456" x2="12706" y2="62456"/>
                        <a14:foregroundMark x1="10118" y1="61388" x2="13529" y2="62811"/>
                        <a14:foregroundMark x1="2353" y1="66192" x2="1059" y2="75623"/>
                        <a14:foregroundMark x1="6129" y1="93856" x2="6353" y2="94662"/>
                        <a14:foregroundMark x1="1059" y1="75623" x2="3374" y2="83950"/>
                        <a14:foregroundMark x1="98628" y1="44732" x2="98706" y2="45730"/>
                        <a14:foregroundMark x1="98235" y1="39680" x2="98394" y2="41717"/>
                        <a14:foregroundMark x1="98706" y1="37544" x2="98706" y2="37544"/>
                        <a14:foregroundMark x1="99059" y1="39324" x2="99882" y2="44128"/>
                        <a14:foregroundMark x1="98235" y1="41637" x2="99647" y2="55872"/>
                        <a14:foregroundMark x1="27412" y1="50178" x2="27172" y2="51823"/>
                        <a14:foregroundMark x1="31823" y1="62503" x2="32824" y2="62811"/>
                        <a14:foregroundMark x1="29692" y1="61848" x2="31223" y2="62319"/>
                        <a14:foregroundMark x1="32824" y1="62811" x2="36706" y2="58185"/>
                        <a14:foregroundMark x1="35028" y1="57009" x2="39529" y2="52313"/>
                        <a14:foregroundMark x1="37518" y1="53077" x2="40353" y2="53203"/>
                        <a14:foregroundMark x1="39176" y1="51423" x2="42118" y2="52847"/>
                        <a14:foregroundMark x1="22353" y1="54093" x2="26355" y2="60309"/>
                        <a14:foregroundMark x1="35529" y1="58363" x2="34353" y2="60142"/>
                        <a14:foregroundMark x1="39882" y1="51601" x2="43059" y2="53203"/>
                        <a14:foregroundMark x1="44000" y1="51601" x2="47529" y2="49288"/>
                        <a14:foregroundMark x1="47882" y1="48754" x2="46235" y2="49644"/>
                        <a14:foregroundMark x1="49529" y1="48932" x2="52471" y2="58185"/>
                        <a14:foregroundMark x1="52118" y1="56584" x2="57412" y2="57651"/>
                        <a14:foregroundMark x1="57647" y1="56762" x2="56824" y2="56940"/>
                        <a14:foregroundMark x1="53059" y1="38434" x2="51294" y2="47153"/>
                        <a14:foregroundMark x1="52706" y1="38790" x2="51647" y2="46263"/>
                        <a14:foregroundMark x1="53176" y1="39324" x2="53059" y2="45196"/>
                        <a14:foregroundMark x1="53176" y1="40569" x2="53765" y2="43772"/>
                        <a14:foregroundMark x1="50941" y1="47865" x2="53412" y2="46085"/>
                        <a14:foregroundMark x1="54941" y1="41459" x2="61647" y2="43060"/>
                        <a14:foregroundMark x1="61647" y1="43060" x2="62353" y2="35587"/>
                        <a14:foregroundMark x1="63294" y1="35765" x2="63176" y2="38434"/>
                        <a14:foregroundMark x1="62645" y1="45907" x2="62706" y2="52847"/>
                        <a14:foregroundMark x1="62588" y1="39324" x2="62645" y2="45907"/>
                        <a14:foregroundMark x1="61412" y1="53737" x2="58588" y2="56940"/>
                        <a14:foregroundMark x1="29176" y1="62989" x2="26353" y2="61744"/>
                        <a14:foregroundMark x1="28235" y1="49288" x2="35176" y2="50000"/>
                        <a14:foregroundMark x1="35176" y1="50000" x2="36235" y2="48043"/>
                        <a14:foregroundMark x1="36588" y1="47153" x2="39529" y2="47153"/>
                        <a14:foregroundMark x1="39882" y1="46975" x2="42471" y2="45907"/>
                        <a14:foregroundMark x1="3059" y1="84698" x2="5412" y2="93060"/>
                        <a14:foregroundMark x1="118" y1="74911" x2="1294" y2="69573"/>
                        <a14:foregroundMark x1="19714" y1="96406" x2="21176" y2="95907"/>
                        <a14:foregroundMark x1="16999" y1="97334" x2="17380" y2="97204"/>
                        <a14:foregroundMark x1="13882" y1="98399" x2="14194" y2="98292"/>
                        <a14:foregroundMark x1="23026" y1="94097" x2="27176" y2="90036"/>
                        <a14:foregroundMark x1="21176" y1="95907" x2="21466" y2="95623"/>
                        <a14:foregroundMark x1="27176" y1="90036" x2="46706" y2="82562"/>
                        <a14:foregroundMark x1="78706" y1="70819" x2="86941" y2="73310"/>
                        <a14:foregroundMark x1="86941" y1="73310" x2="92000" y2="65836"/>
                        <a14:foregroundMark x1="92000" y1="65836" x2="99529" y2="63523"/>
                        <a14:foregroundMark x1="99529" y1="63523" x2="98000" y2="59075"/>
                        <a14:foregroundMark x1="95176" y1="66548" x2="95412" y2="66904"/>
                        <a14:foregroundMark x1="96941" y1="66370" x2="96941" y2="66370"/>
                        <a14:foregroundMark x1="96588" y1="68149" x2="95176" y2="68327"/>
                        <a14:foregroundMark x1="98706" y1="65658" x2="91765" y2="65125"/>
                        <a14:foregroundMark x1="91647" y1="66904" x2="95882" y2="68861"/>
                        <a14:foregroundMark x1="85412" y1="48932" x2="90235" y2="45907"/>
                        <a14:foregroundMark x1="90471" y1="44484" x2="95059" y2="33986"/>
                        <a14:foregroundMark x1="98573" y1="37097" x2="99882" y2="38256"/>
                        <a14:foregroundMark x1="95059" y1="33986" x2="97442" y2="36096"/>
                        <a14:foregroundMark x1="90706" y1="44306" x2="90706" y2="44306"/>
                        <a14:foregroundMark x1="90706" y1="44306" x2="92965" y2="36583"/>
                        <a14:foregroundMark x1="93720" y1="35148" x2="97311" y2="36263"/>
                        <a14:foregroundMark x1="95412" y1="33630" x2="91176" y2="40036"/>
                        <a14:foregroundMark x1="92026" y1="36473" x2="91529" y2="37900"/>
                        <a14:foregroundMark x1="91971" y1="36467" x2="90471" y2="43416"/>
                        <a14:foregroundMark x1="95176" y1="34164" x2="98118" y2="34520"/>
                        <a14:foregroundMark x1="98069" y1="35287" x2="94588" y2="33274"/>
                        <a14:foregroundMark x1="95412" y1="33452" x2="94471" y2="33452"/>
                        <a14:foregroundMark x1="92541" y1="36533" x2="90588" y2="44128"/>
                        <a14:foregroundMark x1="90588" y1="44128" x2="90588" y2="44306"/>
                        <a14:foregroundMark x1="91620" y1="36426" x2="90000" y2="43950"/>
                        <a14:backgroundMark x1="17530" y1="55516" x2="16824" y2="54448"/>
                        <a14:backgroundMark x1="17765" y1="54270" x2="18497" y2="55516"/>
                        <a14:backgroundMark x1="53765" y1="712" x2="57294" y2="3559"/>
                        <a14:backgroundMark x1="56000" y1="11566" x2="56000" y2="11566"/>
                        <a14:backgroundMark x1="56824" y1="11388" x2="56824" y2="11388"/>
                        <a14:backgroundMark x1="56824" y1="11388" x2="57294" y2="11388"/>
                        <a14:backgroundMark x1="35765" y1="21886" x2="35765" y2="17082"/>
                        <a14:backgroundMark x1="34824" y1="24021" x2="34824" y2="24021"/>
                        <a14:backgroundMark x1="34353" y1="21886" x2="35542" y2="23122"/>
                        <a14:backgroundMark x1="72000" y1="10676" x2="72824" y2="8541"/>
                        <a14:backgroundMark x1="70353" y1="9253" x2="73647" y2="9964"/>
                        <a14:backgroundMark x1="4090" y1="93865" x2="4471" y2="95018"/>
                        <a14:backgroundMark x1="1294" y1="85409" x2="1394" y2="85710"/>
                        <a14:backgroundMark x1="4471" y1="95018" x2="4118" y2="95018"/>
                        <a14:backgroundMark x1="18353" y1="59786" x2="18353" y2="59786"/>
                        <a14:backgroundMark x1="42588" y1="9253" x2="42588" y2="9253"/>
                        <a14:backgroundMark x1="42118" y1="8719" x2="42118" y2="6406"/>
                        <a14:backgroundMark x1="42235" y1="8719" x2="43176" y2="8897"/>
                        <a14:backgroundMark x1="99529" y1="56762" x2="99529" y2="56762"/>
                        <a14:backgroundMark x1="99529" y1="56762" x2="99647" y2="57651"/>
                        <a14:backgroundMark x1="99294" y1="58363" x2="99627" y2="60577"/>
                        <a14:backgroundMark x1="31059" y1="56940" x2="33176" y2="54093"/>
                        <a14:backgroundMark x1="29765" y1="54804" x2="31647" y2="57829"/>
                        <a14:backgroundMark x1="42131" y1="49137" x2="43765" y2="48932"/>
                        <a14:backgroundMark x1="38503" y1="49591" x2="38962" y2="49534"/>
                        <a14:backgroundMark x1="57176" y1="49822" x2="57294" y2="47687"/>
                        <a14:backgroundMark x1="64118" y1="35409" x2="64118" y2="35409"/>
                        <a14:backgroundMark x1="44235" y1="47687" x2="43176" y2="47687"/>
                        <a14:backgroundMark x1="44235" y1="45196" x2="44235" y2="45196"/>
                        <a14:backgroundMark x1="43412" y1="48399" x2="43412" y2="49757"/>
                        <a14:backgroundMark x1="32353" y1="54982" x2="34588" y2="55160"/>
                        <a14:backgroundMark x1="28824" y1="57295" x2="27882" y2="56406"/>
                        <a14:backgroundMark x1="27294" y1="56050" x2="27294" y2="56050"/>
                        <a14:backgroundMark x1="26824" y1="54982" x2="27882" y2="53203"/>
                        <a14:backgroundMark x1="27882" y1="53203" x2="25882" y2="54093"/>
                        <a14:backgroundMark x1="32863" y1="58372" x2="32118" y2="58719"/>
                        <a14:backgroundMark x1="35176" y1="57295" x2="34784" y2="57478"/>
                        <a14:backgroundMark x1="28471" y1="61032" x2="29647" y2="61922"/>
                        <a14:backgroundMark x1="61882" y1="45907" x2="61882" y2="45907"/>
                        <a14:backgroundMark x1="27882" y1="62989" x2="28118" y2="59431"/>
                        <a14:backgroundMark x1="31176" y1="62100" x2="31176" y2="59431"/>
                        <a14:backgroundMark x1="35882" y1="50534" x2="38588" y2="50534"/>
                        <a14:backgroundMark x1="30000" y1="96619" x2="27882" y2="96975"/>
                        <a14:backgroundMark x1="28118" y1="95730" x2="22588" y2="97865"/>
                        <a14:backgroundMark x1="20588" y1="98221" x2="18824" y2="98754"/>
                        <a14:backgroundMark x1="17059" y1="99288" x2="17059" y2="99288"/>
                        <a14:backgroundMark x1="16353" y1="99644" x2="18471" y2="99644"/>
                        <a14:backgroundMark x1="18000" y1="99644" x2="15412" y2="99822"/>
                        <a14:backgroundMark x1="15765" y1="98754" x2="14588" y2="99110"/>
                        <a14:backgroundMark x1="15059" y1="99822" x2="15059" y2="99822"/>
                        <a14:backgroundMark x1="98185" y1="61020" x2="98274" y2="60177"/>
                        <a14:backgroundMark x1="98941" y1="34164" x2="99882" y2="35409"/>
                        <a14:backgroundMark x1="92941" y1="33274" x2="94471" y2="33452"/>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4823998" cy="31895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FF089E-CF9C-D6E3-97C8-4A88D5E5678D}"/>
              </a:ext>
            </a:extLst>
          </p:cNvPr>
          <p:cNvSpPr txBox="1"/>
          <p:nvPr/>
        </p:nvSpPr>
        <p:spPr>
          <a:xfrm>
            <a:off x="4009980" y="2970351"/>
            <a:ext cx="394649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w="0"/>
                <a:solidFill>
                  <a:srgbClr val="FF5050"/>
                </a:solidFill>
                <a:effectLst>
                  <a:reflection blurRad="6350" stA="53000" endA="300" endPos="35500" dir="5400000" sy="-90000" algn="bl" rotWithShape="0"/>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6000" b="0" i="0" u="none" strike="noStrike" kern="1200" cap="none" spc="0" normalizeH="0" baseline="0" noProof="0" dirty="0">
                <a:ln w="0"/>
                <a:solidFill>
                  <a:srgbClr val="FF5050"/>
                </a:solidFill>
                <a:effectLst>
                  <a:reflection blurRad="6350" stA="53000" endA="300" endPos="35500" dir="5400000" sy="-90000" algn="bl" rotWithShape="0"/>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5" name="Picture 2" descr="Set of cute colorful dot notepad with tape hand drawn vector illustration template paper Premium Vector">
            <a:extLst>
              <a:ext uri="{FF2B5EF4-FFF2-40B4-BE49-F238E27FC236}">
                <a16:creationId xmlns:a16="http://schemas.microsoft.com/office/drawing/2014/main" id="{AA7C25D2-1053-0DBA-F2DE-6BF641BB99A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705" b="89451" l="7668" r="93930">
                        <a14:foregroundMark x1="21725" y1="24895" x2="19649" y2="67089"/>
                        <a14:foregroundMark x1="19968" y1="15190" x2="26038" y2="21519"/>
                        <a14:foregroundMark x1="8786" y1="21519" x2="7827" y2="54008"/>
                        <a14:foregroundMark x1="63578" y1="78481" x2="53674" y2="74684"/>
                        <a14:foregroundMark x1="41214" y1="83966" x2="41374" y2="83544"/>
                        <a14:foregroundMark x1="79393" y1="37553" x2="86102" y2="74684"/>
                        <a14:foregroundMark x1="92173" y1="20253" x2="93930" y2="51899"/>
                      </a14:backgroundRemoval>
                    </a14:imgEffect>
                  </a14:imgLayer>
                </a14:imgProps>
              </a:ext>
              <a:ext uri="{28A0092B-C50C-407E-A947-70E740481C1C}">
                <a14:useLocalDpi xmlns:a14="http://schemas.microsoft.com/office/drawing/2010/main" val="0"/>
              </a:ext>
            </a:extLst>
          </a:blip>
          <a:srcRect/>
          <a:stretch>
            <a:fillRect/>
          </a:stretch>
        </p:blipFill>
        <p:spPr bwMode="auto">
          <a:xfrm>
            <a:off x="861532" y="3585851"/>
            <a:ext cx="10243391" cy="387808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131">
            <a:extLst>
              <a:ext uri="{FF2B5EF4-FFF2-40B4-BE49-F238E27FC236}">
                <a16:creationId xmlns:a16="http://schemas.microsoft.com/office/drawing/2014/main" id="{04BB4347-F1E6-F154-37D3-C267AC1BA2F2}"/>
              </a:ext>
            </a:extLst>
          </p:cNvPr>
          <p:cNvPicPr>
            <a:picLocks noChangeAspect="1"/>
          </p:cNvPicPr>
          <p:nvPr/>
        </p:nvPicPr>
        <p:blipFill>
          <a:blip r:embed="rId7"/>
          <a:stretch>
            <a:fillRect/>
          </a:stretch>
        </p:blipFill>
        <p:spPr>
          <a:xfrm>
            <a:off x="9954665" y="2249002"/>
            <a:ext cx="2145127" cy="1446617"/>
          </a:xfrm>
          <a:prstGeom prst="rect">
            <a:avLst/>
          </a:prstGeom>
        </p:spPr>
      </p:pic>
      <p:pic>
        <p:nvPicPr>
          <p:cNvPr id="7" name="Picture 6">
            <a:extLst>
              <a:ext uri="{FF2B5EF4-FFF2-40B4-BE49-F238E27FC236}">
                <a16:creationId xmlns:a16="http://schemas.microsoft.com/office/drawing/2014/main" id="{FDC94D19-C7CD-01E3-9780-497816338E05}"/>
              </a:ext>
            </a:extLst>
          </p:cNvPr>
          <p:cNvPicPr>
            <a:picLocks noChangeAspect="1"/>
          </p:cNvPicPr>
          <p:nvPr/>
        </p:nvPicPr>
        <p:blipFill>
          <a:blip r:embed="rId8"/>
          <a:stretch>
            <a:fillRect/>
          </a:stretch>
        </p:blipFill>
        <p:spPr>
          <a:xfrm>
            <a:off x="4561804" y="215914"/>
            <a:ext cx="6687892" cy="2597121"/>
          </a:xfrm>
          <a:prstGeom prst="rect">
            <a:avLst/>
          </a:prstGeom>
        </p:spPr>
      </p:pic>
    </p:spTree>
    <p:extLst>
      <p:ext uri="{BB962C8B-B14F-4D97-AF65-F5344CB8AC3E}">
        <p14:creationId xmlns:p14="http://schemas.microsoft.com/office/powerpoint/2010/main" val="10785214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388"/>
                                        </p:tgtEl>
                                        <p:attrNameLst>
                                          <p:attrName>r</p:attrName>
                                        </p:attrNameLst>
                                      </p:cBhvr>
                                    </p:animRot>
                                    <p:animRot by="-240000">
                                      <p:cBhvr>
                                        <p:cTn id="7" dur="200" fill="hold">
                                          <p:stCondLst>
                                            <p:cond delay="200"/>
                                          </p:stCondLst>
                                        </p:cTn>
                                        <p:tgtEl>
                                          <p:spTgt spid="16388"/>
                                        </p:tgtEl>
                                        <p:attrNameLst>
                                          <p:attrName>r</p:attrName>
                                        </p:attrNameLst>
                                      </p:cBhvr>
                                    </p:animRot>
                                    <p:animRot by="240000">
                                      <p:cBhvr>
                                        <p:cTn id="8" dur="200" fill="hold">
                                          <p:stCondLst>
                                            <p:cond delay="400"/>
                                          </p:stCondLst>
                                        </p:cTn>
                                        <p:tgtEl>
                                          <p:spTgt spid="16388"/>
                                        </p:tgtEl>
                                        <p:attrNameLst>
                                          <p:attrName>r</p:attrName>
                                        </p:attrNameLst>
                                      </p:cBhvr>
                                    </p:animRot>
                                    <p:animRot by="-240000">
                                      <p:cBhvr>
                                        <p:cTn id="9" dur="200" fill="hold">
                                          <p:stCondLst>
                                            <p:cond delay="600"/>
                                          </p:stCondLst>
                                        </p:cTn>
                                        <p:tgtEl>
                                          <p:spTgt spid="16388"/>
                                        </p:tgtEl>
                                        <p:attrNameLst>
                                          <p:attrName>r</p:attrName>
                                        </p:attrNameLst>
                                      </p:cBhvr>
                                    </p:animRot>
                                    <p:animRot by="120000">
                                      <p:cBhvr>
                                        <p:cTn id="10" dur="200" fill="hold">
                                          <p:stCondLst>
                                            <p:cond delay="800"/>
                                          </p:stCondLst>
                                        </p:cTn>
                                        <p:tgtEl>
                                          <p:spTgt spid="1638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ECEEF0-77E3-F99E-10C0-2C13A8A3D77A}"/>
              </a:ext>
            </a:extLst>
          </p:cNvPr>
          <p:cNvPicPr>
            <a:picLocks noChangeAspect="1"/>
          </p:cNvPicPr>
          <p:nvPr/>
        </p:nvPicPr>
        <p:blipFill>
          <a:blip r:embed="rId3"/>
          <a:stretch>
            <a:fillRect/>
          </a:stretch>
        </p:blipFill>
        <p:spPr>
          <a:xfrm>
            <a:off x="1283821" y="2628546"/>
            <a:ext cx="10364098" cy="1457070"/>
          </a:xfrm>
          <a:prstGeom prst="rect">
            <a:avLst/>
          </a:prstGeom>
        </p:spPr>
      </p:pic>
      <p:sp>
        <p:nvSpPr>
          <p:cNvPr id="5" name="TextBox 4">
            <a:extLst>
              <a:ext uri="{FF2B5EF4-FFF2-40B4-BE49-F238E27FC236}">
                <a16:creationId xmlns:a16="http://schemas.microsoft.com/office/drawing/2014/main" id="{C36CE4A1-1F50-7036-33FA-F0E1CB5DA698}"/>
              </a:ext>
            </a:extLst>
          </p:cNvPr>
          <p:cNvSpPr txBox="1"/>
          <p:nvPr/>
        </p:nvSpPr>
        <p:spPr>
          <a:xfrm>
            <a:off x="226031" y="1428108"/>
            <a:ext cx="3647326" cy="584775"/>
          </a:xfrm>
          <a:prstGeom prst="rect">
            <a:avLst/>
          </a:prstGeom>
          <a:noFill/>
        </p:spPr>
        <p:txBody>
          <a:bodyPr wrap="square" rtlCol="0">
            <a:spAutoFit/>
          </a:bodyPr>
          <a:lstStyle/>
          <a:p>
            <a:r>
              <a:rPr lang="en-US" sz="3200" b="1" dirty="0" err="1">
                <a:latin typeface="Calibri" panose="020F0502020204030204" pitchFamily="34" charset="0"/>
                <a:cs typeface="Calibri" panose="020F0502020204030204" pitchFamily="34" charset="0"/>
              </a:rPr>
              <a:t>Chủ</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đề</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tuần</a:t>
            </a:r>
            <a:r>
              <a:rPr lang="en-US" sz="3200" b="1" dirty="0">
                <a:latin typeface="Calibri" panose="020F0502020204030204" pitchFamily="34" charset="0"/>
                <a:cs typeface="Calibri" panose="020F0502020204030204" pitchFamily="34" charset="0"/>
              </a:rPr>
              <a:t> 18:</a:t>
            </a:r>
          </a:p>
        </p:txBody>
      </p:sp>
    </p:spTree>
    <p:extLst>
      <p:ext uri="{BB962C8B-B14F-4D97-AF65-F5344CB8AC3E}">
        <p14:creationId xmlns:p14="http://schemas.microsoft.com/office/powerpoint/2010/main" val="23232286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A31BDEF7-41B5-4AFF-9624-E7CE5FAF95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a:extLst>
              <a:ext uri="{FF2B5EF4-FFF2-40B4-BE49-F238E27FC236}">
                <a16:creationId xmlns:a16="http://schemas.microsoft.com/office/drawing/2014/main" id="{63B3A843-D105-4DDD-8A8E-D1761C13044E}"/>
              </a:ext>
            </a:extLst>
          </p:cNvPr>
          <p:cNvSpPr/>
          <p:nvPr/>
        </p:nvSpPr>
        <p:spPr>
          <a:xfrm>
            <a:off x="0" y="-43145"/>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52" name="图片 51">
            <a:extLst>
              <a:ext uri="{FF2B5EF4-FFF2-40B4-BE49-F238E27FC236}">
                <a16:creationId xmlns:a16="http://schemas.microsoft.com/office/drawing/2014/main" id="{51C96358-DC33-434D-AEE2-6DB413B1DB63}"/>
              </a:ext>
            </a:extLst>
          </p:cNvPr>
          <p:cNvPicPr>
            <a:picLocks noChangeAspect="1"/>
          </p:cNvPicPr>
          <p:nvPr/>
        </p:nvPicPr>
        <p:blipFill rotWithShape="1">
          <a:blip r:embed="rId6">
            <a:extLst>
              <a:ext uri="{28A0092B-C50C-407E-A947-70E740481C1C}">
                <a14:useLocalDpi xmlns:a14="http://schemas.microsoft.com/office/drawing/2010/main" val="0"/>
              </a:ext>
            </a:extLst>
          </a:blip>
          <a:srcRect t="70001"/>
          <a:stretch/>
        </p:blipFill>
        <p:spPr>
          <a:xfrm rot="5400000">
            <a:off x="-1600200" y="1600200"/>
            <a:ext cx="6858000" cy="3657600"/>
          </a:xfrm>
          <a:prstGeom prst="rect">
            <a:avLst/>
          </a:prstGeom>
        </p:spPr>
      </p:pic>
      <p:grpSp>
        <p:nvGrpSpPr>
          <p:cNvPr id="19" name="组合 18">
            <a:extLst>
              <a:ext uri="{FF2B5EF4-FFF2-40B4-BE49-F238E27FC236}">
                <a16:creationId xmlns:a16="http://schemas.microsoft.com/office/drawing/2014/main" id="{BC565BF6-EBD6-4E5A-A677-AC3534A35D49}"/>
              </a:ext>
            </a:extLst>
          </p:cNvPr>
          <p:cNvGrpSpPr/>
          <p:nvPr/>
        </p:nvGrpSpPr>
        <p:grpSpPr>
          <a:xfrm>
            <a:off x="-487360" y="2330048"/>
            <a:ext cx="4692430" cy="4702414"/>
            <a:chOff x="381000" y="609600"/>
            <a:chExt cx="5969000" cy="5981700"/>
          </a:xfrm>
        </p:grpSpPr>
        <p:pic>
          <p:nvPicPr>
            <p:cNvPr id="20" name="图片 19">
              <a:extLst>
                <a:ext uri="{FF2B5EF4-FFF2-40B4-BE49-F238E27FC236}">
                  <a16:creationId xmlns:a16="http://schemas.microsoft.com/office/drawing/2014/main" id="{BBD3EED0-1040-4634-A15B-60C5646EC022}"/>
                </a:ext>
              </a:extLst>
            </p:cNvPr>
            <p:cNvPicPr>
              <a:picLocks noChangeAspect="1"/>
            </p:cNvPicPr>
            <p:nvPr/>
          </p:nvPicPr>
          <p:blipFill rotWithShape="1">
            <a:blip r:embed="rId7">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21" name="图片 20">
              <a:extLst>
                <a:ext uri="{FF2B5EF4-FFF2-40B4-BE49-F238E27FC236}">
                  <a16:creationId xmlns:a16="http://schemas.microsoft.com/office/drawing/2014/main" id="{ED507411-6504-4989-A38C-5A2AF3EFFC9E}"/>
                </a:ext>
              </a:extLst>
            </p:cNvPr>
            <p:cNvPicPr>
              <a:picLocks noChangeAspect="1"/>
            </p:cNvPicPr>
            <p:nvPr/>
          </p:nvPicPr>
          <p:blipFill rotWithShape="1">
            <a:blip r:embed="rId8">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6225" t="28161" r="45048" b="36550"/>
          <a:stretch/>
        </p:blipFill>
        <p:spPr>
          <a:xfrm flipH="1">
            <a:off x="2479715" y="4496242"/>
            <a:ext cx="2031723" cy="2207143"/>
          </a:xfrm>
          <a:prstGeom prst="rect">
            <a:avLst/>
          </a:prstGeom>
        </p:spPr>
      </p:pic>
      <p:pic>
        <p:nvPicPr>
          <p:cNvPr id="53" name="图片 56">
            <a:extLst>
              <a:ext uri="{FF2B5EF4-FFF2-40B4-BE49-F238E27FC236}">
                <a16:creationId xmlns:a16="http://schemas.microsoft.com/office/drawing/2014/main" id="{F93C2710-1E4B-4AE5-A836-5834CA91FDE5}"/>
              </a:ext>
            </a:extLst>
          </p:cNvPr>
          <p:cNvPicPr>
            <a:picLocks noChangeAspect="1"/>
          </p:cNvPicPr>
          <p:nvPr/>
        </p:nvPicPr>
        <p:blipFill rotWithShape="1">
          <a:blip r:embed="rId6">
            <a:extLst>
              <a:ext uri="{28A0092B-C50C-407E-A947-70E740481C1C}">
                <a14:useLocalDpi xmlns:a14="http://schemas.microsoft.com/office/drawing/2010/main" val="0"/>
              </a:ext>
            </a:extLst>
          </a:blip>
          <a:srcRect l="32031" r="27777"/>
          <a:stretch/>
        </p:blipFill>
        <p:spPr>
          <a:xfrm rot="5400000">
            <a:off x="6609203" y="-1072438"/>
            <a:ext cx="2631193" cy="8534400"/>
          </a:xfrm>
          <a:prstGeom prst="rect">
            <a:avLst/>
          </a:prstGeom>
        </p:spPr>
      </p:pic>
      <p:sp>
        <p:nvSpPr>
          <p:cNvPr id="2" name="TextBox 1">
            <a:extLst>
              <a:ext uri="{FF2B5EF4-FFF2-40B4-BE49-F238E27FC236}">
                <a16:creationId xmlns:a16="http://schemas.microsoft.com/office/drawing/2014/main" id="{4C7C2300-C2AE-4824-8F4D-67B02736B056}"/>
              </a:ext>
            </a:extLst>
          </p:cNvPr>
          <p:cNvSpPr txBox="1"/>
          <p:nvPr/>
        </p:nvSpPr>
        <p:spPr>
          <a:xfrm>
            <a:off x="3761369" y="2048698"/>
            <a:ext cx="7868977" cy="1754326"/>
          </a:xfrm>
          <a:prstGeom prst="rect">
            <a:avLst/>
          </a:prstGeom>
          <a:noFill/>
        </p:spPr>
        <p:txBody>
          <a:bodyPr wrap="square" rtlCol="0">
            <a:spAutoFit/>
          </a:bodyPr>
          <a:lstStyle/>
          <a:p>
            <a:pPr lvl="0" algn="ct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HĐ 3: Chia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sẻ</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thu</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hoạch</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sau</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trải</a:t>
            </a: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54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nghiệm</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ustDataLst>
      <p:tags r:id="rId2"/>
    </p:custDataLst>
    <p:extLst>
      <p:ext uri="{BB962C8B-B14F-4D97-AF65-F5344CB8AC3E}">
        <p14:creationId xmlns:p14="http://schemas.microsoft.com/office/powerpoint/2010/main" val="6762850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1+#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0-#ppt_w/2"/>
                                          </p:val>
                                        </p:tav>
                                        <p:tav tm="100000">
                                          <p:val>
                                            <p:strVal val="#ppt_x"/>
                                          </p:val>
                                        </p:tav>
                                      </p:tavLst>
                                    </p:anim>
                                    <p:anim calcmode="lin" valueType="num">
                                      <p:cBhvr additive="base">
                                        <p:cTn id="20"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D38BE5C-6C46-4C36-B3F0-89B0454CADF4}"/>
              </a:ext>
            </a:extLst>
          </p:cNvPr>
          <p:cNvGrpSpPr>
            <a:grpSpLocks/>
          </p:cNvGrpSpPr>
          <p:nvPr/>
        </p:nvGrpSpPr>
        <p:grpSpPr bwMode="auto">
          <a:xfrm>
            <a:off x="179388" y="98424"/>
            <a:ext cx="12012612" cy="1149350"/>
            <a:chOff x="179923" y="140541"/>
            <a:chExt cx="12011523" cy="952733"/>
          </a:xfrm>
        </p:grpSpPr>
        <p:sp>
          <p:nvSpPr>
            <p:cNvPr id="6" name="Rectangle: Rounded Corners 28">
              <a:extLst>
                <a:ext uri="{FF2B5EF4-FFF2-40B4-BE49-F238E27FC236}">
                  <a16:creationId xmlns:a16="http://schemas.microsoft.com/office/drawing/2014/main" id="{4F45B26C-72F9-46B1-8CB6-A5B4F8A7889E}"/>
                </a:ext>
              </a:extLst>
            </p:cNvPr>
            <p:cNvSpPr/>
            <p:nvPr/>
          </p:nvSpPr>
          <p:spPr>
            <a:xfrm>
              <a:off x="1029158" y="145806"/>
              <a:ext cx="11162288" cy="947468"/>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T</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rưng bày theo nhóm các sản phẩm thu hoạch về hoạt động chung của gia đình: tranh, ảnh chụp, bài viết, thơ ca,...</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7" name="Picture 29">
              <a:extLst>
                <a:ext uri="{FF2B5EF4-FFF2-40B4-BE49-F238E27FC236}">
                  <a16:creationId xmlns:a16="http://schemas.microsoft.com/office/drawing/2014/main" id="{BE87E78A-ABDA-4E15-BF16-40B217D6C5B4}"/>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79923" y="140541"/>
              <a:ext cx="883356" cy="88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6" name="Picture 2" descr="Những ý tưởng vẽ tranh ngày Tết lớp 4 cực đơn giản cho bạn nhỏ - Kiến Thức  Cho Người lao Động Việt Nam">
            <a:extLst>
              <a:ext uri="{FF2B5EF4-FFF2-40B4-BE49-F238E27FC236}">
                <a16:creationId xmlns:a16="http://schemas.microsoft.com/office/drawing/2014/main" id="{734E5E3C-2446-9587-68FA-686D9EB72D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7020">
            <a:off x="700783" y="2076129"/>
            <a:ext cx="5715000" cy="3219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Tranh vẽ về gia đình đẹp nhất.">
            <a:extLst>
              <a:ext uri="{FF2B5EF4-FFF2-40B4-BE49-F238E27FC236}">
                <a16:creationId xmlns:a16="http://schemas.microsoft.com/office/drawing/2014/main" id="{C31A663F-E00D-F728-9A8C-C0B60E0D04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54654">
            <a:off x="6739081" y="2928134"/>
            <a:ext cx="4982448" cy="34329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4443729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barn(inVertical)">
                                      <p:cBhvr>
                                        <p:cTn id="14" dur="500"/>
                                        <p:tgtEl>
                                          <p:spTgt spid="1028"/>
                                        </p:tgtEl>
                                      </p:cBhvr>
                                    </p:animEffect>
                                  </p:childTnLst>
                                </p:cTn>
                              </p:par>
                              <p:par>
                                <p:cTn id="15" presetID="16" presetClass="entr" presetSubtype="21"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A31BDEF7-41B5-4AFF-9624-E7CE5FAF95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a:extLst>
              <a:ext uri="{FF2B5EF4-FFF2-40B4-BE49-F238E27FC236}">
                <a16:creationId xmlns:a16="http://schemas.microsoft.com/office/drawing/2014/main" id="{63B3A843-D105-4DDD-8A8E-D1761C13044E}"/>
              </a:ext>
            </a:extLst>
          </p:cNvPr>
          <p:cNvSpPr/>
          <p:nvPr/>
        </p:nvSpPr>
        <p:spPr>
          <a:xfrm>
            <a:off x="0" y="-43145"/>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52" name="图片 51">
            <a:extLst>
              <a:ext uri="{FF2B5EF4-FFF2-40B4-BE49-F238E27FC236}">
                <a16:creationId xmlns:a16="http://schemas.microsoft.com/office/drawing/2014/main" id="{51C96358-DC33-434D-AEE2-6DB413B1DB63}"/>
              </a:ext>
            </a:extLst>
          </p:cNvPr>
          <p:cNvPicPr>
            <a:picLocks noChangeAspect="1"/>
          </p:cNvPicPr>
          <p:nvPr/>
        </p:nvPicPr>
        <p:blipFill rotWithShape="1">
          <a:blip r:embed="rId6">
            <a:extLst>
              <a:ext uri="{28A0092B-C50C-407E-A947-70E740481C1C}">
                <a14:useLocalDpi xmlns:a14="http://schemas.microsoft.com/office/drawing/2010/main" val="0"/>
              </a:ext>
            </a:extLst>
          </a:blip>
          <a:srcRect t="70001"/>
          <a:stretch/>
        </p:blipFill>
        <p:spPr>
          <a:xfrm rot="5400000">
            <a:off x="-1600200" y="1600200"/>
            <a:ext cx="6858000" cy="3657600"/>
          </a:xfrm>
          <a:prstGeom prst="rect">
            <a:avLst/>
          </a:prstGeom>
        </p:spPr>
      </p:pic>
      <p:grpSp>
        <p:nvGrpSpPr>
          <p:cNvPr id="19" name="组合 18">
            <a:extLst>
              <a:ext uri="{FF2B5EF4-FFF2-40B4-BE49-F238E27FC236}">
                <a16:creationId xmlns:a16="http://schemas.microsoft.com/office/drawing/2014/main" id="{BC565BF6-EBD6-4E5A-A677-AC3534A35D49}"/>
              </a:ext>
            </a:extLst>
          </p:cNvPr>
          <p:cNvGrpSpPr/>
          <p:nvPr/>
        </p:nvGrpSpPr>
        <p:grpSpPr>
          <a:xfrm>
            <a:off x="-487360" y="2330048"/>
            <a:ext cx="4692430" cy="4702414"/>
            <a:chOff x="381000" y="609600"/>
            <a:chExt cx="5969000" cy="5981700"/>
          </a:xfrm>
        </p:grpSpPr>
        <p:pic>
          <p:nvPicPr>
            <p:cNvPr id="20" name="图片 19">
              <a:extLst>
                <a:ext uri="{FF2B5EF4-FFF2-40B4-BE49-F238E27FC236}">
                  <a16:creationId xmlns:a16="http://schemas.microsoft.com/office/drawing/2014/main" id="{BBD3EED0-1040-4634-A15B-60C5646EC022}"/>
                </a:ext>
              </a:extLst>
            </p:cNvPr>
            <p:cNvPicPr>
              <a:picLocks noChangeAspect="1"/>
            </p:cNvPicPr>
            <p:nvPr/>
          </p:nvPicPr>
          <p:blipFill rotWithShape="1">
            <a:blip r:embed="rId7">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21" name="图片 20">
              <a:extLst>
                <a:ext uri="{FF2B5EF4-FFF2-40B4-BE49-F238E27FC236}">
                  <a16:creationId xmlns:a16="http://schemas.microsoft.com/office/drawing/2014/main" id="{ED507411-6504-4989-A38C-5A2AF3EFFC9E}"/>
                </a:ext>
              </a:extLst>
            </p:cNvPr>
            <p:cNvPicPr>
              <a:picLocks noChangeAspect="1"/>
            </p:cNvPicPr>
            <p:nvPr/>
          </p:nvPicPr>
          <p:blipFill rotWithShape="1">
            <a:blip r:embed="rId8">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6225" t="28161" r="45048" b="36550"/>
          <a:stretch/>
        </p:blipFill>
        <p:spPr>
          <a:xfrm flipH="1">
            <a:off x="2479715" y="4496242"/>
            <a:ext cx="2031723" cy="2207143"/>
          </a:xfrm>
          <a:prstGeom prst="rect">
            <a:avLst/>
          </a:prstGeom>
        </p:spPr>
      </p:pic>
      <p:pic>
        <p:nvPicPr>
          <p:cNvPr id="53" name="图片 56">
            <a:extLst>
              <a:ext uri="{FF2B5EF4-FFF2-40B4-BE49-F238E27FC236}">
                <a16:creationId xmlns:a16="http://schemas.microsoft.com/office/drawing/2014/main" id="{F93C2710-1E4B-4AE5-A836-5834CA91FDE5}"/>
              </a:ext>
            </a:extLst>
          </p:cNvPr>
          <p:cNvPicPr>
            <a:picLocks noChangeAspect="1"/>
          </p:cNvPicPr>
          <p:nvPr/>
        </p:nvPicPr>
        <p:blipFill rotWithShape="1">
          <a:blip r:embed="rId6">
            <a:extLst>
              <a:ext uri="{28A0092B-C50C-407E-A947-70E740481C1C}">
                <a14:useLocalDpi xmlns:a14="http://schemas.microsoft.com/office/drawing/2010/main" val="0"/>
              </a:ext>
            </a:extLst>
          </a:blip>
          <a:srcRect l="32031" r="27777"/>
          <a:stretch/>
        </p:blipFill>
        <p:spPr>
          <a:xfrm rot="5400000">
            <a:off x="6609203" y="-1072438"/>
            <a:ext cx="2631193" cy="8534400"/>
          </a:xfrm>
          <a:prstGeom prst="rect">
            <a:avLst/>
          </a:prstGeom>
        </p:spPr>
      </p:pic>
      <p:sp>
        <p:nvSpPr>
          <p:cNvPr id="2" name="TextBox 1">
            <a:extLst>
              <a:ext uri="{FF2B5EF4-FFF2-40B4-BE49-F238E27FC236}">
                <a16:creationId xmlns:a16="http://schemas.microsoft.com/office/drawing/2014/main" id="{4C7C2300-C2AE-4824-8F4D-67B02736B056}"/>
              </a:ext>
            </a:extLst>
          </p:cNvPr>
          <p:cNvSpPr txBox="1"/>
          <p:nvPr/>
        </p:nvSpPr>
        <p:spPr>
          <a:xfrm>
            <a:off x="3761369" y="1956231"/>
            <a:ext cx="8430631" cy="2585323"/>
          </a:xfrm>
          <a:prstGeom prst="rect">
            <a:avLst/>
          </a:prstGeom>
          <a:noFill/>
        </p:spPr>
        <p:txBody>
          <a:bodyPr wrap="square" rtlCol="0">
            <a:spAutoFit/>
          </a:bodyPr>
          <a:lstStyle/>
          <a:p>
            <a:pPr lvl="0" algn="ctr"/>
            <a:r>
              <a:rPr lang="en-US"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HĐ </a:t>
            </a:r>
            <a:r>
              <a:rPr lang="vi-VN" sz="5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4: Lập kế hoạch cho “Ngày cuối tuần yêu thương” của gia đình</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ustDataLst>
      <p:tags r:id="rId2"/>
    </p:custDataLst>
    <p:extLst>
      <p:ext uri="{BB962C8B-B14F-4D97-AF65-F5344CB8AC3E}">
        <p14:creationId xmlns:p14="http://schemas.microsoft.com/office/powerpoint/2010/main" val="12257370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1+#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0-#ppt_w/2"/>
                                          </p:val>
                                        </p:tav>
                                        <p:tav tm="100000">
                                          <p:val>
                                            <p:strVal val="#ppt_x"/>
                                          </p:val>
                                        </p:tav>
                                      </p:tavLst>
                                    </p:anim>
                                    <p:anim calcmode="lin" valueType="num">
                                      <p:cBhvr additive="base">
                                        <p:cTn id="20"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1722F68-E6A3-83DF-D76E-DE1B67A00982}"/>
              </a:ext>
            </a:extLst>
          </p:cNvPr>
          <p:cNvGrpSpPr/>
          <p:nvPr/>
        </p:nvGrpSpPr>
        <p:grpSpPr>
          <a:xfrm>
            <a:off x="-217254" y="4232953"/>
            <a:ext cx="4984463" cy="2727904"/>
            <a:chOff x="892354" y="3758439"/>
            <a:chExt cx="4278451" cy="2175001"/>
          </a:xfrm>
        </p:grpSpPr>
        <p:pic>
          <p:nvPicPr>
            <p:cNvPr id="3" name="Picture 9">
              <a:extLst>
                <a:ext uri="{FF2B5EF4-FFF2-40B4-BE49-F238E27FC236}">
                  <a16:creationId xmlns:a16="http://schemas.microsoft.com/office/drawing/2014/main" id="{1122B5F7-54DB-A585-F8FE-4B5198098B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E1CC2802-B7A1-881B-50B2-78C3FE9190DA}"/>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endParaRPr lang="en-US" sz="2400" b="1" dirty="0">
                <a:latin typeface="Arial" panose="020B0604020202020204" pitchFamily="34" charset="0"/>
                <a:cs typeface="Arial" panose="020B0604020202020204" pitchFamily="34" charset="0"/>
              </a:endParaRPr>
            </a:p>
          </p:txBody>
        </p:sp>
      </p:grpSp>
      <p:sp>
        <p:nvSpPr>
          <p:cNvPr id="8" name="Rectangle: Rounded Corners 28">
            <a:extLst>
              <a:ext uri="{FF2B5EF4-FFF2-40B4-BE49-F238E27FC236}">
                <a16:creationId xmlns:a16="http://schemas.microsoft.com/office/drawing/2014/main" id="{26E63CB1-8049-E22A-4A17-06E3C9F4F563}"/>
              </a:ext>
            </a:extLst>
          </p:cNvPr>
          <p:cNvSpPr/>
          <p:nvPr/>
        </p:nvSpPr>
        <p:spPr bwMode="auto">
          <a:xfrm>
            <a:off x="155396" y="166420"/>
            <a:ext cx="11163300" cy="1142998"/>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Thảo</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luận</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để</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hỗ</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trợ</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nhau</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lựa</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chọn</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một</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hoạt</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động</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chung</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tổ</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chức</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cho</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cả</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gia</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đình</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cuối</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tuần</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tạo</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sự</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gắn</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kết</a:t>
            </a:r>
            <a:r>
              <a:rPr lang="en-US"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10" name="Picture 9">
            <a:extLst>
              <a:ext uri="{FF2B5EF4-FFF2-40B4-BE49-F238E27FC236}">
                <a16:creationId xmlns:a16="http://schemas.microsoft.com/office/drawing/2014/main" id="{215CDA34-3A6A-B3F8-75E6-487D8BB75619}"/>
              </a:ext>
            </a:extLst>
          </p:cNvPr>
          <p:cNvPicPr>
            <a:picLocks noChangeAspect="1"/>
          </p:cNvPicPr>
          <p:nvPr/>
        </p:nvPicPr>
        <p:blipFill>
          <a:blip r:embed="rId3"/>
          <a:stretch>
            <a:fillRect/>
          </a:stretch>
        </p:blipFill>
        <p:spPr>
          <a:xfrm>
            <a:off x="2924709" y="1940264"/>
            <a:ext cx="7743459" cy="21899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299199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8">
            <a:extLst>
              <a:ext uri="{FF2B5EF4-FFF2-40B4-BE49-F238E27FC236}">
                <a16:creationId xmlns:a16="http://schemas.microsoft.com/office/drawing/2014/main" id="{68AE71D8-EA7C-4120-4200-AC868F2B3D7B}"/>
              </a:ext>
            </a:extLst>
          </p:cNvPr>
          <p:cNvSpPr/>
          <p:nvPr/>
        </p:nvSpPr>
        <p:spPr bwMode="auto">
          <a:xfrm>
            <a:off x="3453400" y="0"/>
            <a:ext cx="5598132" cy="1142998"/>
          </a:xfrm>
          <a:custGeom>
            <a:avLst/>
            <a:gdLst>
              <a:gd name="connsiteX0" fmla="*/ 0 w 11357772"/>
              <a:gd name="connsiteY0" fmla="*/ 402645 h 2415822"/>
              <a:gd name="connsiteX1" fmla="*/ 402645 w 11357772"/>
              <a:gd name="connsiteY1" fmla="*/ 0 h 2415822"/>
              <a:gd name="connsiteX2" fmla="*/ 10955127 w 11357772"/>
              <a:gd name="connsiteY2" fmla="*/ 0 h 2415822"/>
              <a:gd name="connsiteX3" fmla="*/ 11357772 w 11357772"/>
              <a:gd name="connsiteY3" fmla="*/ 402645 h 2415822"/>
              <a:gd name="connsiteX4" fmla="*/ 11357772 w 11357772"/>
              <a:gd name="connsiteY4" fmla="*/ 2013177 h 2415822"/>
              <a:gd name="connsiteX5" fmla="*/ 10955127 w 11357772"/>
              <a:gd name="connsiteY5" fmla="*/ 2415822 h 2415822"/>
              <a:gd name="connsiteX6" fmla="*/ 402645 w 11357772"/>
              <a:gd name="connsiteY6" fmla="*/ 2415822 h 2415822"/>
              <a:gd name="connsiteX7" fmla="*/ 0 w 11357772"/>
              <a:gd name="connsiteY7" fmla="*/ 2013177 h 2415822"/>
              <a:gd name="connsiteX8" fmla="*/ 0 w 11357772"/>
              <a:gd name="connsiteY8" fmla="*/ 402645 h 2415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57772" h="2415822" fill="none" extrusionOk="0">
                <a:moveTo>
                  <a:pt x="0" y="402645"/>
                </a:moveTo>
                <a:cubicBezTo>
                  <a:pt x="932" y="205505"/>
                  <a:pt x="202821" y="37847"/>
                  <a:pt x="402645" y="0"/>
                </a:cubicBezTo>
                <a:cubicBezTo>
                  <a:pt x="2331059" y="72427"/>
                  <a:pt x="9247997" y="61419"/>
                  <a:pt x="10955127" y="0"/>
                </a:cubicBezTo>
                <a:cubicBezTo>
                  <a:pt x="11174034" y="-23872"/>
                  <a:pt x="11323723" y="169971"/>
                  <a:pt x="11357772" y="402645"/>
                </a:cubicBezTo>
                <a:cubicBezTo>
                  <a:pt x="11383058" y="586196"/>
                  <a:pt x="11304305" y="1330971"/>
                  <a:pt x="11357772" y="2013177"/>
                </a:cubicBezTo>
                <a:cubicBezTo>
                  <a:pt x="11365962" y="2193987"/>
                  <a:pt x="11157369" y="2393253"/>
                  <a:pt x="10955127" y="2415822"/>
                </a:cubicBezTo>
                <a:cubicBezTo>
                  <a:pt x="8142051" y="2445649"/>
                  <a:pt x="1917556" y="2336516"/>
                  <a:pt x="402645" y="2415822"/>
                </a:cubicBezTo>
                <a:cubicBezTo>
                  <a:pt x="202636" y="2413294"/>
                  <a:pt x="-30879" y="2241658"/>
                  <a:pt x="0" y="2013177"/>
                </a:cubicBezTo>
                <a:cubicBezTo>
                  <a:pt x="-97461" y="1805208"/>
                  <a:pt x="-13844" y="575531"/>
                  <a:pt x="0" y="402645"/>
                </a:cubicBezTo>
                <a:close/>
              </a:path>
              <a:path w="11357772" h="2415822" stroke="0" extrusionOk="0">
                <a:moveTo>
                  <a:pt x="0" y="402645"/>
                </a:moveTo>
                <a:cubicBezTo>
                  <a:pt x="4162" y="181404"/>
                  <a:pt x="191876" y="24181"/>
                  <a:pt x="402645" y="0"/>
                </a:cubicBezTo>
                <a:cubicBezTo>
                  <a:pt x="3421658" y="123000"/>
                  <a:pt x="9335647" y="-96860"/>
                  <a:pt x="10955127" y="0"/>
                </a:cubicBezTo>
                <a:cubicBezTo>
                  <a:pt x="11157298" y="-15398"/>
                  <a:pt x="11360411" y="174949"/>
                  <a:pt x="11357772" y="402645"/>
                </a:cubicBezTo>
                <a:cubicBezTo>
                  <a:pt x="11432564" y="646164"/>
                  <a:pt x="11408055" y="1219674"/>
                  <a:pt x="11357772" y="2013177"/>
                </a:cubicBezTo>
                <a:cubicBezTo>
                  <a:pt x="11351622" y="2237780"/>
                  <a:pt x="11134651" y="2408809"/>
                  <a:pt x="10955127" y="2415822"/>
                </a:cubicBezTo>
                <a:cubicBezTo>
                  <a:pt x="6242061" y="2255115"/>
                  <a:pt x="3898268" y="2455489"/>
                  <a:pt x="402645" y="2415822"/>
                </a:cubicBezTo>
                <a:cubicBezTo>
                  <a:pt x="153274" y="2410370"/>
                  <a:pt x="-28202" y="2222776"/>
                  <a:pt x="0" y="2013177"/>
                </a:cubicBezTo>
                <a:cubicBezTo>
                  <a:pt x="-22999" y="1838571"/>
                  <a:pt x="-88018" y="1048122"/>
                  <a:pt x="0" y="402645"/>
                </a:cubicBezTo>
                <a:close/>
              </a:path>
            </a:pathLst>
          </a:custGeom>
          <a:solidFill>
            <a:schemeClr val="bg1">
              <a:alpha val="7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Gợi</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mẫu</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kịch</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a:t>
            </a:r>
            <a:r>
              <a:rPr lang="en-US" sz="4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aphicFrame>
        <p:nvGraphicFramePr>
          <p:cNvPr id="3" name="Table 2">
            <a:extLst>
              <a:ext uri="{FF2B5EF4-FFF2-40B4-BE49-F238E27FC236}">
                <a16:creationId xmlns:a16="http://schemas.microsoft.com/office/drawing/2014/main" id="{876909E1-F165-9800-3E1C-3788D8EC963A}"/>
              </a:ext>
            </a:extLst>
          </p:cNvPr>
          <p:cNvGraphicFramePr>
            <a:graphicFrameLocks noGrp="1"/>
          </p:cNvGraphicFramePr>
          <p:nvPr>
            <p:extLst>
              <p:ext uri="{D42A27DB-BD31-4B8C-83A1-F6EECF244321}">
                <p14:modId xmlns:p14="http://schemas.microsoft.com/office/powerpoint/2010/main" val="1585890491"/>
              </p:ext>
            </p:extLst>
          </p:nvPr>
        </p:nvGraphicFramePr>
        <p:xfrm>
          <a:off x="1818526" y="1232899"/>
          <a:ext cx="8455632" cy="5429885"/>
        </p:xfrm>
        <a:graphic>
          <a:graphicData uri="http://schemas.openxmlformats.org/drawingml/2006/table">
            <a:tbl>
              <a:tblPr firstRow="1" firstCol="1" bandRow="1">
                <a:tableStyleId>{5C22544A-7EE6-4342-B048-85BDC9FD1C3A}</a:tableStyleId>
              </a:tblPr>
              <a:tblGrid>
                <a:gridCol w="8455632">
                  <a:extLst>
                    <a:ext uri="{9D8B030D-6E8A-4147-A177-3AD203B41FA5}">
                      <a16:colId xmlns:a16="http://schemas.microsoft.com/office/drawing/2014/main" val="777415801"/>
                    </a:ext>
                  </a:extLst>
                </a:gridCol>
              </a:tblGrid>
              <a:tr h="5054886">
                <a:tc>
                  <a:txBody>
                    <a:bodyPr/>
                    <a:lstStyle/>
                    <a:p>
                      <a:pPr marL="0" marR="0" algn="ctr">
                        <a:lnSpc>
                          <a:spcPct val="150000"/>
                        </a:lnSpc>
                        <a:spcBef>
                          <a:spcPts val="0"/>
                        </a:spcBef>
                        <a:spcAft>
                          <a:spcPts val="0"/>
                        </a:spcAft>
                      </a:pPr>
                      <a:r>
                        <a:rPr lang="en-US" sz="2000" b="1" dirty="0">
                          <a:solidFill>
                            <a:srgbClr val="FF0000"/>
                          </a:solidFill>
                          <a:effectLst/>
                          <a:latin typeface="Cambria" panose="02040503050406030204" pitchFamily="18" charset="0"/>
                          <a:ea typeface="Cambria" panose="02040503050406030204" pitchFamily="18" charset="0"/>
                        </a:rPr>
                        <a:t>KỊCH BẢN “NGÀY CUỐI TUẦN YÊU THƯƠNG”</a:t>
                      </a:r>
                    </a:p>
                    <a:p>
                      <a:pPr marL="0" marR="0" algn="just">
                        <a:lnSpc>
                          <a:spcPct val="15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b="0" dirty="0" err="1">
                          <a:solidFill>
                            <a:srgbClr val="002060"/>
                          </a:solidFill>
                          <a:effectLst/>
                          <a:latin typeface="Cambria" panose="02040503050406030204" pitchFamily="18" charset="0"/>
                          <a:ea typeface="Cambria" panose="02040503050406030204" pitchFamily="18" charset="0"/>
                        </a:rPr>
                        <a:t>Kỉ</a:t>
                      </a:r>
                      <a:r>
                        <a:rPr lang="vi-VN" sz="2000" b="0" dirty="0">
                          <a:solidFill>
                            <a:srgbClr val="002060"/>
                          </a:solidFill>
                          <a:effectLst/>
                          <a:latin typeface="Cambria" panose="02040503050406030204" pitchFamily="18" charset="0"/>
                          <a:ea typeface="Cambria" panose="02040503050406030204" pitchFamily="18" charset="0"/>
                        </a:rPr>
                        <a:t> niệm ngày cưới của ông bà.</a:t>
                      </a:r>
                      <a:endParaRPr lang="en-US" sz="2000" b="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Ngày thực hiện: </a:t>
                      </a:r>
                      <a:r>
                        <a:rPr lang="vi-VN" sz="2000" b="0" dirty="0">
                          <a:solidFill>
                            <a:srgbClr val="002060"/>
                          </a:solidFill>
                          <a:effectLst/>
                          <a:latin typeface="Cambria" panose="02040503050406030204" pitchFamily="18" charset="0"/>
                          <a:ea typeface="Cambria" panose="02040503050406030204" pitchFamily="18" charset="0"/>
                        </a:rPr>
                        <a:t>Tối thứ Bảy, ngày </a:t>
                      </a:r>
                      <a:r>
                        <a:rPr lang="en-US" sz="2000" b="0" dirty="0">
                          <a:solidFill>
                            <a:srgbClr val="002060"/>
                          </a:solidFill>
                          <a:effectLst/>
                          <a:latin typeface="Cambria" panose="02040503050406030204" pitchFamily="18" charset="0"/>
                          <a:ea typeface="Cambria" panose="02040503050406030204" pitchFamily="18" charset="0"/>
                        </a:rPr>
                        <a:t>20</a:t>
                      </a:r>
                      <a:r>
                        <a:rPr lang="vi-VN" sz="2000" b="0" dirty="0">
                          <a:solidFill>
                            <a:srgbClr val="002060"/>
                          </a:solidFill>
                          <a:effectLst/>
                          <a:latin typeface="Cambria" panose="02040503050406030204" pitchFamily="18" charset="0"/>
                          <a:ea typeface="Cambria" panose="02040503050406030204" pitchFamily="18" charset="0"/>
                        </a:rPr>
                        <a:t> tháng </a:t>
                      </a:r>
                      <a:r>
                        <a:rPr lang="en-US" sz="2000" b="0" dirty="0">
                          <a:solidFill>
                            <a:srgbClr val="002060"/>
                          </a:solidFill>
                          <a:effectLst/>
                          <a:latin typeface="Cambria" panose="02040503050406030204" pitchFamily="18" charset="0"/>
                          <a:ea typeface="Cambria" panose="02040503050406030204" pitchFamily="18" charset="0"/>
                        </a:rPr>
                        <a:t>11</a:t>
                      </a:r>
                      <a:r>
                        <a:rPr lang="vi-VN" sz="2000" b="0" dirty="0">
                          <a:solidFill>
                            <a:srgbClr val="002060"/>
                          </a:solidFill>
                          <a:effectLst/>
                          <a:latin typeface="Cambria" panose="02040503050406030204" pitchFamily="18" charset="0"/>
                          <a:ea typeface="Cambria" panose="02040503050406030204" pitchFamily="18" charset="0"/>
                        </a:rPr>
                        <a:t> năm 2023.</a:t>
                      </a:r>
                      <a:endParaRPr lang="en-US" sz="2000" b="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Địa điểm thực hiện: </a:t>
                      </a:r>
                      <a:r>
                        <a:rPr lang="vi-VN" sz="2000" b="0" dirty="0">
                          <a:solidFill>
                            <a:srgbClr val="002060"/>
                          </a:solidFill>
                          <a:effectLst/>
                          <a:latin typeface="Cambria" panose="02040503050406030204" pitchFamily="18" charset="0"/>
                          <a:ea typeface="Cambria" panose="02040503050406030204" pitchFamily="18" charset="0"/>
                        </a:rPr>
                        <a:t>Nhà ông bà</a:t>
                      </a:r>
                      <a:endParaRPr lang="en-US" sz="2000" b="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Người</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tham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gia</a:t>
                      </a:r>
                      <a:r>
                        <a:rPr lang="en-US" sz="2000" dirty="0">
                          <a:solidFill>
                            <a:srgbClr val="002060"/>
                          </a:solidFill>
                          <a:effectLst/>
                          <a:latin typeface="Cambria" panose="02040503050406030204" pitchFamily="18" charset="0"/>
                          <a:ea typeface="Cambria" panose="02040503050406030204" pitchFamily="18" charset="0"/>
                        </a:rPr>
                        <a:t>: </a:t>
                      </a:r>
                      <a:r>
                        <a:rPr lang="en-US" sz="2000" b="0" dirty="0" err="1">
                          <a:solidFill>
                            <a:srgbClr val="002060"/>
                          </a:solidFill>
                          <a:effectLst/>
                          <a:latin typeface="Cambria" panose="02040503050406030204" pitchFamily="18" charset="0"/>
                          <a:ea typeface="Cambria" panose="02040503050406030204" pitchFamily="18" charset="0"/>
                        </a:rPr>
                        <a:t>Các</a:t>
                      </a:r>
                      <a:r>
                        <a:rPr lang="en-US" sz="2000" b="0" dirty="0">
                          <a:solidFill>
                            <a:srgbClr val="002060"/>
                          </a:solidFill>
                          <a:effectLst/>
                          <a:latin typeface="Cambria" panose="02040503050406030204" pitchFamily="18" charset="0"/>
                          <a:ea typeface="Cambria" panose="02040503050406030204" pitchFamily="18" charset="0"/>
                        </a:rPr>
                        <a:t> </a:t>
                      </a:r>
                      <a:r>
                        <a:rPr lang="en-US" sz="2000" b="0" dirty="0" err="1">
                          <a:solidFill>
                            <a:srgbClr val="002060"/>
                          </a:solidFill>
                          <a:effectLst/>
                          <a:latin typeface="Cambria" panose="02040503050406030204" pitchFamily="18" charset="0"/>
                          <a:ea typeface="Cambria" panose="02040503050406030204" pitchFamily="18" charset="0"/>
                        </a:rPr>
                        <a:t>thành</a:t>
                      </a:r>
                      <a:r>
                        <a:rPr lang="en-US" sz="2000" b="0" dirty="0">
                          <a:solidFill>
                            <a:srgbClr val="002060"/>
                          </a:solidFill>
                          <a:effectLst/>
                          <a:latin typeface="Cambria" panose="02040503050406030204" pitchFamily="18" charset="0"/>
                          <a:ea typeface="Cambria" panose="02040503050406030204" pitchFamily="18" charset="0"/>
                        </a:rPr>
                        <a:t> </a:t>
                      </a:r>
                      <a:r>
                        <a:rPr lang="en-US" sz="2000" b="0" dirty="0" err="1">
                          <a:solidFill>
                            <a:srgbClr val="002060"/>
                          </a:solidFill>
                          <a:effectLst/>
                          <a:latin typeface="Cambria" panose="02040503050406030204" pitchFamily="18" charset="0"/>
                          <a:ea typeface="Cambria" panose="02040503050406030204" pitchFamily="18" charset="0"/>
                        </a:rPr>
                        <a:t>viên</a:t>
                      </a:r>
                      <a:r>
                        <a:rPr lang="en-US" sz="2000" b="0" dirty="0">
                          <a:solidFill>
                            <a:srgbClr val="002060"/>
                          </a:solidFill>
                          <a:effectLst/>
                          <a:latin typeface="Cambria" panose="02040503050406030204" pitchFamily="18" charset="0"/>
                          <a:ea typeface="Cambria" panose="02040503050406030204" pitchFamily="18" charset="0"/>
                        </a:rPr>
                        <a:t> </a:t>
                      </a:r>
                      <a:r>
                        <a:rPr lang="en-US" sz="2000" b="0" dirty="0" err="1">
                          <a:solidFill>
                            <a:srgbClr val="002060"/>
                          </a:solidFill>
                          <a:effectLst/>
                          <a:latin typeface="Cambria" panose="02040503050406030204" pitchFamily="18" charset="0"/>
                          <a:ea typeface="Cambria" panose="02040503050406030204" pitchFamily="18" charset="0"/>
                        </a:rPr>
                        <a:t>trong</a:t>
                      </a:r>
                      <a:r>
                        <a:rPr lang="en-US" sz="2000" b="0" dirty="0">
                          <a:solidFill>
                            <a:srgbClr val="002060"/>
                          </a:solidFill>
                          <a:effectLst/>
                          <a:latin typeface="Cambria" panose="02040503050406030204" pitchFamily="18" charset="0"/>
                          <a:ea typeface="Cambria" panose="02040503050406030204" pitchFamily="18" charset="0"/>
                        </a:rPr>
                        <a:t> </a:t>
                      </a:r>
                      <a:r>
                        <a:rPr lang="en-US" sz="2000" b="0" dirty="0" err="1">
                          <a:solidFill>
                            <a:srgbClr val="002060"/>
                          </a:solidFill>
                          <a:effectLst/>
                          <a:latin typeface="Cambria" panose="02040503050406030204" pitchFamily="18" charset="0"/>
                          <a:ea typeface="Cambria" panose="02040503050406030204" pitchFamily="18" charset="0"/>
                        </a:rPr>
                        <a:t>gia</a:t>
                      </a:r>
                      <a:r>
                        <a:rPr lang="en-US" sz="2000" b="0" dirty="0">
                          <a:solidFill>
                            <a:srgbClr val="002060"/>
                          </a:solidFill>
                          <a:effectLst/>
                          <a:latin typeface="Cambria" panose="02040503050406030204" pitchFamily="18" charset="0"/>
                          <a:ea typeface="Cambria" panose="02040503050406030204" pitchFamily="18" charset="0"/>
                        </a:rPr>
                        <a:t> </a:t>
                      </a:r>
                      <a:r>
                        <a:rPr lang="en-US" sz="2000" b="0" dirty="0" err="1">
                          <a:solidFill>
                            <a:srgbClr val="002060"/>
                          </a:solidFill>
                          <a:effectLst/>
                          <a:latin typeface="Cambria" panose="02040503050406030204" pitchFamily="18" charset="0"/>
                          <a:ea typeface="Cambria" panose="02040503050406030204" pitchFamily="18" charset="0"/>
                        </a:rPr>
                        <a:t>đình</a:t>
                      </a:r>
                      <a:r>
                        <a:rPr lang="en-US" sz="2000" b="0" dirty="0">
                          <a:solidFill>
                            <a:srgbClr val="002060"/>
                          </a:solidFill>
                          <a:effectLst/>
                          <a:latin typeface="Cambria" panose="02040503050406030204" pitchFamily="18" charset="0"/>
                          <a:ea typeface="Cambria" panose="02040503050406030204" pitchFamily="18" charset="0"/>
                        </a:rPr>
                        <a:t>.</a:t>
                      </a:r>
                    </a:p>
                    <a:p>
                      <a:pPr marL="0" marR="0" algn="just">
                        <a:lnSpc>
                          <a:spcPct val="15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Công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việc</a:t>
                      </a:r>
                      <a:r>
                        <a:rPr lang="en-US" sz="2000" dirty="0">
                          <a:solidFill>
                            <a:srgbClr val="002060"/>
                          </a:solidFill>
                          <a:effectLst/>
                          <a:latin typeface="Cambria" panose="02040503050406030204" pitchFamily="18" charset="0"/>
                          <a:ea typeface="Cambria" panose="02040503050406030204" pitchFamily="18" charset="0"/>
                        </a:rPr>
                        <a:t> </a:t>
                      </a:r>
                    </a:p>
                    <a:p>
                      <a:pPr marL="0" marR="0" algn="just">
                        <a:lnSpc>
                          <a:spcPct val="15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1. </a:t>
                      </a:r>
                      <a:r>
                        <a:rPr lang="en-US" sz="2000" dirty="0" err="1">
                          <a:solidFill>
                            <a:srgbClr val="002060"/>
                          </a:solidFill>
                          <a:effectLst/>
                          <a:latin typeface="Cambria" panose="02040503050406030204" pitchFamily="18" charset="0"/>
                          <a:ea typeface="Cambria" panose="02040503050406030204" pitchFamily="18" charset="0"/>
                        </a:rPr>
                        <a:t>Chuẩn</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bị</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đồ</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ăn</a:t>
                      </a:r>
                      <a:r>
                        <a:rPr lang="vi-VN" sz="2000" dirty="0">
                          <a:solidFill>
                            <a:srgbClr val="002060"/>
                          </a:solidFill>
                          <a:effectLst/>
                          <a:latin typeface="Cambria" panose="02040503050406030204" pitchFamily="18" charset="0"/>
                          <a:ea typeface="Cambria" panose="02040503050406030204" pitchFamily="18" charset="0"/>
                        </a:rPr>
                        <a:t>: </a:t>
                      </a:r>
                      <a:r>
                        <a:rPr lang="vi-VN" sz="2000" b="0" dirty="0">
                          <a:solidFill>
                            <a:srgbClr val="002060"/>
                          </a:solidFill>
                          <a:effectLst/>
                          <a:latin typeface="Cambria" panose="02040503050406030204" pitchFamily="18" charset="0"/>
                          <a:ea typeface="Cambria" panose="02040503050406030204" pitchFamily="18" charset="0"/>
                        </a:rPr>
                        <a:t>Mẹ, chị gái.</a:t>
                      </a:r>
                      <a:endParaRPr lang="en-US" sz="2000" b="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2. </a:t>
                      </a:r>
                      <a:r>
                        <a:rPr lang="en-US" sz="2000" dirty="0" err="1">
                          <a:solidFill>
                            <a:srgbClr val="002060"/>
                          </a:solidFill>
                          <a:effectLst/>
                          <a:latin typeface="Cambria" panose="02040503050406030204" pitchFamily="18" charset="0"/>
                          <a:ea typeface="Cambria" panose="02040503050406030204" pitchFamily="18" charset="0"/>
                        </a:rPr>
                        <a:t>Làm</a:t>
                      </a:r>
                      <a:r>
                        <a:rPr lang="en-US" sz="2000" dirty="0">
                          <a:solidFill>
                            <a:srgbClr val="002060"/>
                          </a:solidFill>
                          <a:effectLst/>
                          <a:latin typeface="Cambria" panose="02040503050406030204" pitchFamily="18" charset="0"/>
                          <a:ea typeface="Cambria" panose="02040503050406030204" pitchFamily="18" charset="0"/>
                        </a:rPr>
                        <a:t> an-bum </a:t>
                      </a:r>
                      <a:r>
                        <a:rPr lang="en-US" sz="2000" dirty="0" err="1">
                          <a:solidFill>
                            <a:srgbClr val="002060"/>
                          </a:solidFill>
                          <a:effectLst/>
                          <a:latin typeface="Cambria" panose="02040503050406030204" pitchFamily="18" charset="0"/>
                          <a:ea typeface="Cambria" panose="02040503050406030204" pitchFamily="18" charset="0"/>
                        </a:rPr>
                        <a:t>ảnh</a:t>
                      </a:r>
                      <a:r>
                        <a:rPr lang="vi-VN" sz="2000" dirty="0">
                          <a:solidFill>
                            <a:srgbClr val="002060"/>
                          </a:solidFill>
                          <a:effectLst/>
                          <a:latin typeface="Cambria" panose="02040503050406030204" pitchFamily="18" charset="0"/>
                          <a:ea typeface="Cambria" panose="02040503050406030204" pitchFamily="18" charset="0"/>
                        </a:rPr>
                        <a:t>: </a:t>
                      </a:r>
                      <a:r>
                        <a:rPr lang="vi-VN" sz="2000" b="0" dirty="0">
                          <a:solidFill>
                            <a:srgbClr val="002060"/>
                          </a:solidFill>
                          <a:effectLst/>
                          <a:latin typeface="Cambria" panose="02040503050406030204" pitchFamily="18" charset="0"/>
                          <a:ea typeface="Cambria" panose="02040503050406030204" pitchFamily="18" charset="0"/>
                        </a:rPr>
                        <a:t>Em, bố.</a:t>
                      </a:r>
                      <a:endParaRPr lang="en-US" sz="2000" b="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3. Làm bánh kem: </a:t>
                      </a:r>
                      <a:r>
                        <a:rPr lang="vi-VN" sz="2000" b="0" dirty="0">
                          <a:solidFill>
                            <a:srgbClr val="002060"/>
                          </a:solidFill>
                          <a:effectLst/>
                          <a:latin typeface="Cambria" panose="02040503050406030204" pitchFamily="18" charset="0"/>
                          <a:ea typeface="Cambria" panose="02040503050406030204" pitchFamily="18" charset="0"/>
                        </a:rPr>
                        <a:t>Bố, mẹ.</a:t>
                      </a:r>
                      <a:endParaRPr lang="en-US" sz="2000" b="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4. Vẽ chân dung ông bà: </a:t>
                      </a:r>
                      <a:r>
                        <a:rPr lang="vi-VN" sz="2000" b="0" dirty="0">
                          <a:solidFill>
                            <a:srgbClr val="002060"/>
                          </a:solidFill>
                          <a:effectLst/>
                          <a:latin typeface="Cambria" panose="02040503050406030204" pitchFamily="18" charset="0"/>
                          <a:ea typeface="Cambria" panose="02040503050406030204" pitchFamily="18" charset="0"/>
                        </a:rPr>
                        <a:t>Em, chị gái.</a:t>
                      </a:r>
                      <a:endParaRPr lang="en-US" sz="2000" b="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5. Mua hoa: </a:t>
                      </a:r>
                      <a:r>
                        <a:rPr lang="vi-VN" sz="2000" b="0" dirty="0">
                          <a:solidFill>
                            <a:srgbClr val="002060"/>
                          </a:solidFill>
                          <a:effectLst/>
                          <a:latin typeface="Cambria" panose="02040503050406030204" pitchFamily="18" charset="0"/>
                          <a:ea typeface="Cambria" panose="02040503050406030204" pitchFamily="18" charset="0"/>
                        </a:rPr>
                        <a:t>Bố.</a:t>
                      </a:r>
                      <a:endParaRPr lang="en-US" sz="2000" b="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vi-VN" sz="2000" dirty="0">
                          <a:solidFill>
                            <a:srgbClr val="002060"/>
                          </a:solidFill>
                          <a:effectLst/>
                          <a:latin typeface="Cambria" panose="02040503050406030204" pitchFamily="18" charset="0"/>
                          <a:ea typeface="Cambria" panose="02040503050406030204" pitchFamily="18" charset="0"/>
                        </a:rPr>
                        <a:t>6. Trang trí nhà</a:t>
                      </a:r>
                      <a:r>
                        <a:rPr lang="vi-VN" sz="2000" b="0" dirty="0">
                          <a:solidFill>
                            <a:srgbClr val="002060"/>
                          </a:solidFill>
                          <a:effectLst/>
                          <a:latin typeface="Cambria" panose="02040503050406030204" pitchFamily="18" charset="0"/>
                          <a:ea typeface="Cambria" panose="02040503050406030204" pitchFamily="18" charset="0"/>
                        </a:rPr>
                        <a:t>: Em, chị gái. </a:t>
                      </a:r>
                      <a:endParaRPr lang="en-US" sz="2000" b="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6">
                        <a:lumMod val="20000"/>
                        <a:lumOff val="80000"/>
                      </a:schemeClr>
                    </a:solidFill>
                  </a:tcPr>
                </a:tc>
                <a:extLst>
                  <a:ext uri="{0D108BD9-81ED-4DB2-BD59-A6C34878D82A}">
                    <a16:rowId xmlns:a16="http://schemas.microsoft.com/office/drawing/2014/main" val="1073679332"/>
                  </a:ext>
                </a:extLst>
              </a:tr>
            </a:tbl>
          </a:graphicData>
        </a:graphic>
      </p:graphicFrame>
    </p:spTree>
    <p:extLst>
      <p:ext uri="{BB962C8B-B14F-4D97-AF65-F5344CB8AC3E}">
        <p14:creationId xmlns:p14="http://schemas.microsoft.com/office/powerpoint/2010/main" val="19196884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99D572-FEF6-211A-3CED-DDE925C446C0}"/>
              </a:ext>
            </a:extLst>
          </p:cNvPr>
          <p:cNvSpPr/>
          <p:nvPr/>
        </p:nvSpPr>
        <p:spPr>
          <a:xfrm>
            <a:off x="3317204" y="1079643"/>
            <a:ext cx="7414260" cy="231082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rgbClr val="7030A0"/>
                </a:solidFill>
                <a:latin typeface="Calibri" panose="020F0502020204030204" pitchFamily="34" charset="0"/>
                <a:cs typeface="Calibri" panose="020F0502020204030204" pitchFamily="34" charset="0"/>
              </a:rPr>
              <a:t>Vì sao chúng ta phải lập kế hoạch chi tiết cho các công việc chung của cả gia đình?</a:t>
            </a:r>
            <a:endParaRPr kumimoji="0" lang="en-US" sz="44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pic>
        <p:nvPicPr>
          <p:cNvPr id="3" name="Graphic 2">
            <a:extLst>
              <a:ext uri="{FF2B5EF4-FFF2-40B4-BE49-F238E27FC236}">
                <a16:creationId xmlns:a16="http://schemas.microsoft.com/office/drawing/2014/main" id="{41DF5AD6-095E-151B-83A6-E100B236AAB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46935" y="1446960"/>
            <a:ext cx="2918553" cy="5411040"/>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2691348025"/>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8" fill="hold" nodeType="withEffect" p14:presetBounceEnd="65000">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14:bounceEnd="65000">
                                          <p:cBhvr additive="base">
                                            <p:cTn id="10" dur="1000" fill="hold"/>
                                            <p:tgtEl>
                                              <p:spTgt spid="3"/>
                                            </p:tgtEl>
                                            <p:attrNameLst>
                                              <p:attrName>ppt_x</p:attrName>
                                            </p:attrNameLst>
                                          </p:cBhvr>
                                          <p:tavLst>
                                            <p:tav tm="0">
                                              <p:val>
                                                <p:strVal val="0-#ppt_w/2"/>
                                              </p:val>
                                            </p:tav>
                                            <p:tav tm="100000">
                                              <p:val>
                                                <p:strVal val="#ppt_x"/>
                                              </p:val>
                                            </p:tav>
                                          </p:tavLst>
                                        </p:anim>
                                        <p:anim calcmode="lin" valueType="num" p14:bounceEnd="65000">
                                          <p:cBhvr additive="base">
                                            <p:cTn id="11"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1000" fill="hold"/>
                                            <p:tgtEl>
                                              <p:spTgt spid="3"/>
                                            </p:tgtEl>
                                            <p:attrNameLst>
                                              <p:attrName>ppt_x</p:attrName>
                                            </p:attrNameLst>
                                          </p:cBhvr>
                                          <p:tavLst>
                                            <p:tav tm="0">
                                              <p:val>
                                                <p:strVal val="0-#ppt_w/2"/>
                                              </p:val>
                                            </p:tav>
                                            <p:tav tm="100000">
                                              <p:val>
                                                <p:strVal val="#ppt_x"/>
                                              </p:val>
                                            </p:tav>
                                          </p:tavLst>
                                        </p:anim>
                                        <p:anim calcmode="lin" valueType="num">
                                          <p:cBhvr additive="base">
                                            <p:cTn id="11"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3DFEE"/>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 y="1"/>
            <a:ext cx="12192000" cy="500912"/>
          </a:xfrm>
          <a:prstGeom prst="rect">
            <a:avLst/>
          </a:prstGeom>
        </p:spPr>
      </p:pic>
      <p:pic>
        <p:nvPicPr>
          <p:cNvPr id="7" name="图片 6" descr="6f86b8e1ad79e21eb6177f02b8627981"/>
          <p:cNvPicPr>
            <a:picLocks noChangeAspect="1"/>
          </p:cNvPicPr>
          <p:nvPr/>
        </p:nvPicPr>
        <p:blipFill>
          <a:blip r:embed="rId4"/>
          <a:stretch>
            <a:fillRect/>
          </a:stretch>
        </p:blipFill>
        <p:spPr>
          <a:xfrm rot="720000" flipH="1">
            <a:off x="7144506" y="523185"/>
            <a:ext cx="939655" cy="939655"/>
          </a:xfrm>
          <a:prstGeom prst="rect">
            <a:avLst/>
          </a:prstGeom>
        </p:spPr>
      </p:pic>
      <p:pic>
        <p:nvPicPr>
          <p:cNvPr id="15" name="图片 6" descr="1a960b73464c3b6a9b2d71b3a40e4850">
            <a:extLst>
              <a:ext uri="{FF2B5EF4-FFF2-40B4-BE49-F238E27FC236}">
                <a16:creationId xmlns:a16="http://schemas.microsoft.com/office/drawing/2014/main" id="{654ACD1C-E30E-18A8-FF7B-9A2C7F9F6248}"/>
              </a:ext>
            </a:extLst>
          </p:cNvPr>
          <p:cNvPicPr>
            <a:picLocks noChangeAspect="1"/>
          </p:cNvPicPr>
          <p:nvPr/>
        </p:nvPicPr>
        <p:blipFill>
          <a:blip r:embed="rId5"/>
          <a:stretch>
            <a:fillRect/>
          </a:stretch>
        </p:blipFill>
        <p:spPr>
          <a:xfrm flipH="1">
            <a:off x="170738" y="3064336"/>
            <a:ext cx="2632075" cy="3941445"/>
          </a:xfrm>
          <a:prstGeom prst="rect">
            <a:avLst/>
          </a:prstGeom>
        </p:spPr>
      </p:pic>
      <p:sp>
        <p:nvSpPr>
          <p:cNvPr id="8" name="Rectangle: Rounded Corners 7">
            <a:extLst>
              <a:ext uri="{FF2B5EF4-FFF2-40B4-BE49-F238E27FC236}">
                <a16:creationId xmlns:a16="http://schemas.microsoft.com/office/drawing/2014/main" id="{E3137C6E-3307-A1A1-F0C5-8B717540EDF8}"/>
              </a:ext>
            </a:extLst>
          </p:cNvPr>
          <p:cNvSpPr/>
          <p:nvPr/>
        </p:nvSpPr>
        <p:spPr>
          <a:xfrm>
            <a:off x="965771" y="1801372"/>
            <a:ext cx="10272071" cy="17990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i="1" dirty="0" err="1">
                <a:solidFill>
                  <a:prstClr val="black"/>
                </a:solidFill>
                <a:latin typeface="Cambria" panose="02040503050406030204" pitchFamily="18" charset="0"/>
                <a:ea typeface="Cambria" panose="02040503050406030204" pitchFamily="18" charset="0"/>
                <a:cs typeface="Arial" panose="020B0604020202020204" pitchFamily="34" charset="0"/>
              </a:rPr>
              <a:t>Cùng</a:t>
            </a:r>
            <a:r>
              <a:rPr lang="en-US" sz="3600"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i="1" dirty="0" err="1">
                <a:solidFill>
                  <a:prstClr val="black"/>
                </a:solidFill>
                <a:latin typeface="Cambria" panose="02040503050406030204" pitchFamily="18" charset="0"/>
                <a:ea typeface="Cambria" panose="02040503050406030204" pitchFamily="18" charset="0"/>
                <a:cs typeface="Arial" panose="020B0604020202020204" pitchFamily="34" charset="0"/>
              </a:rPr>
              <a:t>người</a:t>
            </a:r>
            <a:r>
              <a:rPr lang="en-US" sz="3600"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3600" i="1" dirty="0" err="1">
                <a:solidFill>
                  <a:prstClr val="black"/>
                </a:solidFill>
                <a:latin typeface="Cambria" panose="02040503050406030204" pitchFamily="18" charset="0"/>
                <a:ea typeface="Cambria" panose="02040503050406030204" pitchFamily="18" charset="0"/>
                <a:cs typeface="Arial" panose="020B0604020202020204" pitchFamily="34" charset="0"/>
              </a:rPr>
              <a:t>thân</a:t>
            </a:r>
            <a:r>
              <a:rPr lang="en-US" sz="3600"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3600" i="1" dirty="0">
                <a:solidFill>
                  <a:prstClr val="black"/>
                </a:solidFill>
                <a:latin typeface="Cambria" panose="02040503050406030204" pitchFamily="18" charset="0"/>
                <a:ea typeface="Cambria" panose="02040503050406030204" pitchFamily="18" charset="0"/>
                <a:cs typeface="Arial" panose="020B0604020202020204" pitchFamily="34" charset="0"/>
              </a:rPr>
              <a:t>thực hiện</a:t>
            </a:r>
            <a:r>
              <a:rPr lang="en-US" sz="3600" i="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3600" i="1" dirty="0">
                <a:solidFill>
                  <a:prstClr val="black"/>
                </a:solidFill>
                <a:latin typeface="Cambria" panose="02040503050406030204" pitchFamily="18" charset="0"/>
                <a:ea typeface="Cambria" panose="02040503050406030204" pitchFamily="18" charset="0"/>
                <a:cs typeface="Arial" panose="020B0604020202020204" pitchFamily="34" charset="0"/>
              </a:rPr>
              <a:t>Ngày cuối tuần yêu thương” cùng với các thành viên trong gia đình.</a:t>
            </a:r>
            <a:endParaRPr kumimoji="0" lang="en-US"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9" name="Group 8">
            <a:extLst>
              <a:ext uri="{FF2B5EF4-FFF2-40B4-BE49-F238E27FC236}">
                <a16:creationId xmlns:a16="http://schemas.microsoft.com/office/drawing/2014/main" id="{BEC2E206-B417-CCFF-33CD-95407A14DBBD}"/>
              </a:ext>
            </a:extLst>
          </p:cNvPr>
          <p:cNvGrpSpPr/>
          <p:nvPr/>
        </p:nvGrpSpPr>
        <p:grpSpPr>
          <a:xfrm>
            <a:off x="3455284" y="312255"/>
            <a:ext cx="6006768" cy="1355768"/>
            <a:chOff x="2885440" y="114256"/>
            <a:chExt cx="6421120" cy="1505753"/>
          </a:xfrm>
        </p:grpSpPr>
        <p:pic>
          <p:nvPicPr>
            <p:cNvPr id="10" name="Picture 9">
              <a:extLst>
                <a:ext uri="{FF2B5EF4-FFF2-40B4-BE49-F238E27FC236}">
                  <a16:creationId xmlns:a16="http://schemas.microsoft.com/office/drawing/2014/main" id="{055FFC0E-4F61-6FD9-8311-92C5CDF83928}"/>
                </a:ext>
              </a:extLst>
            </p:cNvPr>
            <p:cNvPicPr>
              <a:picLocks noChangeAspect="1"/>
            </p:cNvPicPr>
            <p:nvPr/>
          </p:nvPicPr>
          <p:blipFill>
            <a:blip r:embed="rId6">
              <a:extLst>
                <a:ext uri="{BEBA8EAE-BF5A-486C-A8C5-ECC9F3942E4B}">
                  <a14:imgProps xmlns:a14="http://schemas.microsoft.com/office/drawing/2010/main">
                    <a14:imgLayer r:embed="rId7">
                      <a14:imgEffect>
                        <a14:saturation sat="309000"/>
                      </a14:imgEffect>
                    </a14:imgLayer>
                  </a14:imgProps>
                </a:ext>
              </a:extLst>
            </a:blip>
            <a:stretch>
              <a:fillRect/>
            </a:stretch>
          </p:blipFill>
          <p:spPr>
            <a:xfrm>
              <a:off x="2885440" y="114256"/>
              <a:ext cx="6421120" cy="1505753"/>
            </a:xfrm>
            <a:prstGeom prst="rect">
              <a:avLst/>
            </a:prstGeom>
          </p:spPr>
        </p:pic>
        <p:sp>
          <p:nvSpPr>
            <p:cNvPr id="11" name="TextBox 10">
              <a:extLst>
                <a:ext uri="{FF2B5EF4-FFF2-40B4-BE49-F238E27FC236}">
                  <a16:creationId xmlns:a16="http://schemas.microsoft.com/office/drawing/2014/main" id="{AF2ED0BA-A6C9-ED75-9CD3-18500E74FFBD}"/>
                </a:ext>
              </a:extLst>
            </p:cNvPr>
            <p:cNvSpPr txBox="1"/>
            <p:nvPr/>
          </p:nvSpPr>
          <p:spPr>
            <a:xfrm>
              <a:off x="4012694" y="114256"/>
              <a:ext cx="4166611" cy="13331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7200" b="1" i="0" u="none" strike="noStrike" kern="1200" cap="none" spc="0" normalizeH="0" baseline="0" noProof="0" dirty="0">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7200" b="1" i="0" u="none" strike="noStrike" kern="1200" cap="none" spc="0" normalizeH="0" baseline="0" noProof="0" dirty="0" err="1">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Tahoma" panose="020B0604030504040204" pitchFamily="34" charset="0"/>
                  <a:ea typeface="Tahoma" panose="020B0604030504040204" pitchFamily="34" charset="0"/>
                  <a:cs typeface="Tahoma" panose="020B0604030504040204" pitchFamily="34" charset="0"/>
                </a:rPr>
                <a:t>nhà</a:t>
              </a:r>
              <a:endParaRPr kumimoji="0" lang="vi-VN" sz="7200" b="1" i="0" u="none" strike="noStrike" kern="1200" cap="none" spc="0" normalizeH="0" baseline="0" noProof="0" dirty="0">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2">
            <a:extLst>
              <a:ext uri="{FF2B5EF4-FFF2-40B4-BE49-F238E27FC236}">
                <a16:creationId xmlns:a16="http://schemas.microsoft.com/office/drawing/2014/main" id="{063E34BB-2ABD-3B9A-79FA-7CB21FFF9047}"/>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29676" y="2018150"/>
            <a:ext cx="4953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2039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900" decel="100000" fill="hold"/>
                                        <p:tgtEl>
                                          <p:spTgt spid="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par>
                                <p:cTn id="17" presetID="22" presetClass="entr" presetSubtype="8" fill="hold" grpId="0" nodeType="withEffect">
                                  <p:stCondLst>
                                    <p:cond delay="1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nodeType="withEffect">
                                  <p:stCondLst>
                                    <p:cond delay="10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52C6FA-AE4E-CA12-D68C-011CFF4A9FE1}"/>
              </a:ext>
            </a:extLst>
          </p:cNvPr>
          <p:cNvSpPr txBox="1"/>
          <p:nvPr/>
        </p:nvSpPr>
        <p:spPr>
          <a:xfrm>
            <a:off x="2301412" y="82193"/>
            <a:ext cx="8147407" cy="7241983"/>
          </a:xfrm>
          <a:prstGeom prst="rect">
            <a:avLst/>
          </a:prstGeom>
          <a:noFill/>
        </p:spPr>
        <p:txBody>
          <a:bodyPr wrap="square" rtlCol="0">
            <a:spAutoFit/>
          </a:bodyPr>
          <a:lstStyle/>
          <a:p>
            <a:pPr marL="0" marR="0" algn="ctr">
              <a:lnSpc>
                <a:spcPct val="120000"/>
              </a:lnSpc>
              <a:spcBef>
                <a:spcPts val="0"/>
              </a:spcBef>
              <a:spcAft>
                <a:spcPts val="0"/>
              </a:spcAft>
            </a:pPr>
            <a:r>
              <a:rPr lang="en-US" sz="2300" b="1" dirty="0" err="1">
                <a:effectLst/>
                <a:latin typeface="Cambria" panose="02040503050406030204" pitchFamily="18" charset="0"/>
                <a:ea typeface="Cambria" panose="02040503050406030204" pitchFamily="18" charset="0"/>
              </a:rPr>
              <a:t>Bài</a:t>
            </a:r>
            <a:r>
              <a:rPr lang="en-US" sz="2300" b="1" dirty="0">
                <a:effectLst/>
                <a:latin typeface="Cambria" panose="02040503050406030204" pitchFamily="18" charset="0"/>
                <a:ea typeface="Cambria" panose="02040503050406030204" pitchFamily="18" charset="0"/>
              </a:rPr>
              <a:t> </a:t>
            </a:r>
            <a:r>
              <a:rPr lang="en-US" sz="2300" b="1" dirty="0" err="1">
                <a:effectLst/>
                <a:latin typeface="Cambria" panose="02040503050406030204" pitchFamily="18" charset="0"/>
                <a:ea typeface="Cambria" panose="02040503050406030204" pitchFamily="18" charset="0"/>
              </a:rPr>
              <a:t>thơ</a:t>
            </a:r>
            <a:r>
              <a:rPr lang="en-US" sz="2300" b="1" dirty="0">
                <a:effectLst/>
                <a:latin typeface="Cambria" panose="02040503050406030204" pitchFamily="18" charset="0"/>
                <a:ea typeface="Cambria" panose="02040503050406030204" pitchFamily="18" charset="0"/>
              </a:rPr>
              <a:t>: NGÀY CUỐI TUẦN YÊU THƯƠNG</a:t>
            </a:r>
          </a:p>
          <a:p>
            <a:pPr marL="1371600" marR="0" indent="457200">
              <a:lnSpc>
                <a:spcPct val="120000"/>
              </a:lnSpc>
              <a:spcBef>
                <a:spcPts val="0"/>
              </a:spcBef>
              <a:spcAft>
                <a:spcPts val="0"/>
              </a:spcAft>
            </a:pPr>
            <a:r>
              <a:rPr lang="en-US" sz="2300" dirty="0" err="1">
                <a:effectLst/>
                <a:latin typeface="Cambria" panose="02040503050406030204" pitchFamily="18" charset="0"/>
                <a:ea typeface="Cambria" panose="02040503050406030204" pitchFamily="18" charset="0"/>
              </a:rPr>
              <a:t>Suốt</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tuần</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luôn</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bận</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rộn</a:t>
            </a:r>
            <a:endParaRPr lang="en-US" sz="2300" dirty="0">
              <a:effectLst/>
              <a:latin typeface="Cambria" panose="02040503050406030204" pitchFamily="18" charset="0"/>
              <a:ea typeface="Cambria" panose="02040503050406030204" pitchFamily="18" charset="0"/>
            </a:endParaRPr>
          </a:p>
          <a:p>
            <a:pPr marL="1371600" marR="0" indent="457200">
              <a:lnSpc>
                <a:spcPct val="120000"/>
              </a:lnSpc>
              <a:spcBef>
                <a:spcPts val="0"/>
              </a:spcBef>
              <a:spcAft>
                <a:spcPts val="0"/>
              </a:spcAft>
            </a:pPr>
            <a:r>
              <a:rPr lang="en-US" sz="2300" dirty="0" err="1">
                <a:effectLst/>
                <a:latin typeface="Cambria" panose="02040503050406030204" pitchFamily="18" charset="0"/>
                <a:ea typeface="Cambria" panose="02040503050406030204" pitchFamily="18" charset="0"/>
              </a:rPr>
              <a:t>Làm</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việc</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và</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học</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hành</a:t>
            </a:r>
            <a:endParaRPr lang="en-US" sz="2300" dirty="0">
              <a:effectLst/>
              <a:latin typeface="Cambria" panose="02040503050406030204" pitchFamily="18" charset="0"/>
              <a:ea typeface="Cambria" panose="02040503050406030204" pitchFamily="18" charset="0"/>
            </a:endParaRPr>
          </a:p>
          <a:p>
            <a:pPr marL="1371600" marR="0" indent="457200">
              <a:lnSpc>
                <a:spcPct val="120000"/>
              </a:lnSpc>
              <a:spcBef>
                <a:spcPts val="0"/>
              </a:spcBef>
              <a:spcAft>
                <a:spcPts val="0"/>
              </a:spcAft>
            </a:pPr>
            <a:r>
              <a:rPr lang="en-US" sz="2300" dirty="0" err="1">
                <a:effectLst/>
                <a:latin typeface="Cambria" panose="02040503050406030204" pitchFamily="18" charset="0"/>
                <a:ea typeface="Cambria" panose="02040503050406030204" pitchFamily="18" charset="0"/>
              </a:rPr>
              <a:t>Cả</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nhà</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mong</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có</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được</a:t>
            </a:r>
            <a:endParaRPr lang="en-US" sz="2300" dirty="0">
              <a:effectLst/>
              <a:latin typeface="Cambria" panose="02040503050406030204" pitchFamily="18" charset="0"/>
              <a:ea typeface="Cambria" panose="02040503050406030204" pitchFamily="18" charset="0"/>
            </a:endParaRPr>
          </a:p>
          <a:p>
            <a:pPr marL="1371600" marR="0" indent="457200">
              <a:lnSpc>
                <a:spcPct val="120000"/>
              </a:lnSpc>
              <a:spcBef>
                <a:spcPts val="0"/>
              </a:spcBef>
              <a:spcAft>
                <a:spcPts val="0"/>
              </a:spcAft>
            </a:pPr>
            <a:r>
              <a:rPr lang="en-US" sz="2300" dirty="0" err="1">
                <a:effectLst/>
                <a:latin typeface="Cambria" panose="02040503050406030204" pitchFamily="18" charset="0"/>
                <a:ea typeface="Cambria" panose="02040503050406030204" pitchFamily="18" charset="0"/>
              </a:rPr>
              <a:t>Một</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ngày</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cuối</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tuần</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xanh</a:t>
            </a:r>
            <a:r>
              <a:rPr lang="en-US" sz="2300" dirty="0">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300" dirty="0">
                <a:effectLst/>
                <a:latin typeface="Cambria" panose="02040503050406030204" pitchFamily="18" charset="0"/>
                <a:ea typeface="Cambria" panose="02040503050406030204" pitchFamily="18" charset="0"/>
              </a:rPr>
              <a:t> </a:t>
            </a:r>
          </a:p>
          <a:p>
            <a:pPr marL="1371600" marR="0" indent="457200">
              <a:lnSpc>
                <a:spcPct val="120000"/>
              </a:lnSpc>
              <a:spcBef>
                <a:spcPts val="0"/>
              </a:spcBef>
              <a:spcAft>
                <a:spcPts val="0"/>
              </a:spcAft>
            </a:pPr>
            <a:r>
              <a:rPr lang="en-US" sz="2300" dirty="0" err="1">
                <a:effectLst/>
                <a:latin typeface="Cambria" panose="02040503050406030204" pitchFamily="18" charset="0"/>
                <a:ea typeface="Cambria" panose="02040503050406030204" pitchFamily="18" charset="0"/>
              </a:rPr>
              <a:t>Nào</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cùng</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nhau</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làm</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bếp</a:t>
            </a:r>
            <a:endParaRPr lang="en-US" sz="2300" dirty="0">
              <a:effectLst/>
              <a:latin typeface="Cambria" panose="02040503050406030204" pitchFamily="18" charset="0"/>
              <a:ea typeface="Cambria" panose="02040503050406030204" pitchFamily="18" charset="0"/>
            </a:endParaRPr>
          </a:p>
          <a:p>
            <a:pPr marL="1371600" marR="0" indent="457200">
              <a:lnSpc>
                <a:spcPct val="120000"/>
              </a:lnSpc>
              <a:spcBef>
                <a:spcPts val="0"/>
              </a:spcBef>
              <a:spcAft>
                <a:spcPts val="0"/>
              </a:spcAft>
            </a:pPr>
            <a:r>
              <a:rPr lang="en-US" sz="2300" dirty="0" err="1">
                <a:effectLst/>
                <a:latin typeface="Cambria" panose="02040503050406030204" pitchFamily="18" charset="0"/>
                <a:ea typeface="Cambria" panose="02040503050406030204" pitchFamily="18" charset="0"/>
              </a:rPr>
              <a:t>Cùng</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nhau</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dọn</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vệ</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sinh</a:t>
            </a:r>
            <a:endParaRPr lang="en-US" sz="2300" dirty="0">
              <a:effectLst/>
              <a:latin typeface="Cambria" panose="02040503050406030204" pitchFamily="18" charset="0"/>
              <a:ea typeface="Cambria" panose="02040503050406030204" pitchFamily="18" charset="0"/>
            </a:endParaRPr>
          </a:p>
          <a:p>
            <a:pPr marL="1371600" marR="0" indent="457200">
              <a:lnSpc>
                <a:spcPct val="120000"/>
              </a:lnSpc>
              <a:spcBef>
                <a:spcPts val="0"/>
              </a:spcBef>
              <a:spcAft>
                <a:spcPts val="0"/>
              </a:spcAft>
            </a:pPr>
            <a:r>
              <a:rPr lang="en-US" sz="2300" dirty="0" err="1">
                <a:effectLst/>
                <a:latin typeface="Cambria" panose="02040503050406030204" pitchFamily="18" charset="0"/>
                <a:ea typeface="Cambria" panose="02040503050406030204" pitchFamily="18" charset="0"/>
              </a:rPr>
              <a:t>Cùng</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trang</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hoàng</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thật</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đẹp</a:t>
            </a:r>
            <a:endParaRPr lang="en-US" sz="2300" dirty="0">
              <a:effectLst/>
              <a:latin typeface="Cambria" panose="02040503050406030204" pitchFamily="18" charset="0"/>
              <a:ea typeface="Cambria" panose="02040503050406030204" pitchFamily="18" charset="0"/>
            </a:endParaRPr>
          </a:p>
          <a:p>
            <a:pPr marL="1371600" marR="0" indent="457200">
              <a:lnSpc>
                <a:spcPct val="120000"/>
              </a:lnSpc>
              <a:spcBef>
                <a:spcPts val="0"/>
              </a:spcBef>
              <a:spcAft>
                <a:spcPts val="0"/>
              </a:spcAft>
            </a:pPr>
            <a:r>
              <a:rPr lang="en-US" sz="2300" dirty="0">
                <a:effectLst/>
                <a:latin typeface="Cambria" panose="02040503050406030204" pitchFamily="18" charset="0"/>
                <a:ea typeface="Cambria" panose="02040503050406030204" pitchFamily="18" charset="0"/>
              </a:rPr>
              <a:t>Cho </a:t>
            </a:r>
            <a:r>
              <a:rPr lang="en-US" sz="2300" dirty="0" err="1">
                <a:effectLst/>
                <a:latin typeface="Cambria" panose="02040503050406030204" pitchFamily="18" charset="0"/>
                <a:ea typeface="Cambria" panose="02040503050406030204" pitchFamily="18" charset="0"/>
              </a:rPr>
              <a:t>nhà</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mình</a:t>
            </a:r>
            <a:r>
              <a:rPr lang="en-US" sz="2300" dirty="0">
                <a:effectLst/>
                <a:latin typeface="Cambria" panose="02040503050406030204" pitchFamily="18" charset="0"/>
                <a:ea typeface="Cambria" panose="02040503050406030204" pitchFamily="18" charset="0"/>
              </a:rPr>
              <a:t> lung </a:t>
            </a:r>
            <a:r>
              <a:rPr lang="en-US" sz="2300" dirty="0" err="1">
                <a:effectLst/>
                <a:latin typeface="Cambria" panose="02040503050406030204" pitchFamily="18" charset="0"/>
                <a:ea typeface="Cambria" panose="02040503050406030204" pitchFamily="18" charset="0"/>
              </a:rPr>
              <a:t>linh</a:t>
            </a:r>
            <a:r>
              <a:rPr lang="en-US" sz="2300" dirty="0">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300" dirty="0">
                <a:effectLst/>
                <a:latin typeface="Cambria" panose="02040503050406030204" pitchFamily="18" charset="0"/>
                <a:ea typeface="Cambria" panose="02040503050406030204" pitchFamily="18" charset="0"/>
              </a:rPr>
              <a:t> </a:t>
            </a:r>
          </a:p>
          <a:p>
            <a:pPr marL="1371600" marR="0" indent="457200">
              <a:lnSpc>
                <a:spcPct val="120000"/>
              </a:lnSpc>
              <a:spcBef>
                <a:spcPts val="0"/>
              </a:spcBef>
              <a:spcAft>
                <a:spcPts val="0"/>
              </a:spcAft>
            </a:pPr>
            <a:r>
              <a:rPr lang="en-US" sz="2300" dirty="0" err="1">
                <a:effectLst/>
                <a:latin typeface="Cambria" panose="02040503050406030204" pitchFamily="18" charset="0"/>
                <a:ea typeface="Cambria" panose="02040503050406030204" pitchFamily="18" charset="0"/>
              </a:rPr>
              <a:t>Cùng</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đọc</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chơi</a:t>
            </a:r>
            <a:r>
              <a:rPr lang="en-US" sz="2300" dirty="0">
                <a:effectLst/>
                <a:latin typeface="Cambria" panose="02040503050406030204" pitchFamily="18" charset="0"/>
                <a:ea typeface="Cambria" panose="02040503050406030204" pitchFamily="18" charset="0"/>
              </a:rPr>
              <a:t>, ca </a:t>
            </a:r>
            <a:r>
              <a:rPr lang="en-US" sz="2300" dirty="0" err="1">
                <a:effectLst/>
                <a:latin typeface="Cambria" panose="02040503050406030204" pitchFamily="18" charset="0"/>
                <a:ea typeface="Cambria" panose="02040503050406030204" pitchFamily="18" charset="0"/>
              </a:rPr>
              <a:t>hát</a:t>
            </a:r>
            <a:endParaRPr lang="en-US" sz="2300" dirty="0">
              <a:effectLst/>
              <a:latin typeface="Cambria" panose="02040503050406030204" pitchFamily="18" charset="0"/>
              <a:ea typeface="Cambria" panose="02040503050406030204" pitchFamily="18" charset="0"/>
            </a:endParaRPr>
          </a:p>
          <a:p>
            <a:pPr marL="1371600" marR="0" indent="457200">
              <a:lnSpc>
                <a:spcPct val="120000"/>
              </a:lnSpc>
              <a:spcBef>
                <a:spcPts val="0"/>
              </a:spcBef>
              <a:spcAft>
                <a:spcPts val="0"/>
              </a:spcAft>
            </a:pPr>
            <a:r>
              <a:rPr lang="en-US" sz="2300" dirty="0">
                <a:effectLst/>
                <a:latin typeface="Cambria" panose="02040503050406030204" pitchFamily="18" charset="0"/>
                <a:ea typeface="Cambria" panose="02040503050406030204" pitchFamily="18" charset="0"/>
              </a:rPr>
              <a:t>Rong </a:t>
            </a:r>
            <a:r>
              <a:rPr lang="en-US" sz="2300" dirty="0" err="1">
                <a:effectLst/>
                <a:latin typeface="Cambria" panose="02040503050406030204" pitchFamily="18" charset="0"/>
                <a:ea typeface="Cambria" panose="02040503050406030204" pitchFamily="18" charset="0"/>
              </a:rPr>
              <a:t>ruổi</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khắp</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muôn</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nơi</a:t>
            </a:r>
            <a:endParaRPr lang="en-US" sz="2300" dirty="0">
              <a:effectLst/>
              <a:latin typeface="Cambria" panose="02040503050406030204" pitchFamily="18" charset="0"/>
              <a:ea typeface="Cambria" panose="02040503050406030204" pitchFamily="18" charset="0"/>
            </a:endParaRPr>
          </a:p>
          <a:p>
            <a:pPr marL="1371600" marR="0" indent="457200">
              <a:lnSpc>
                <a:spcPct val="120000"/>
              </a:lnSpc>
              <a:spcBef>
                <a:spcPts val="0"/>
              </a:spcBef>
              <a:spcAft>
                <a:spcPts val="0"/>
              </a:spcAft>
            </a:pPr>
            <a:r>
              <a:rPr lang="en-US" sz="2300" dirty="0" err="1">
                <a:effectLst/>
                <a:latin typeface="Cambria" panose="02040503050406030204" pitchFamily="18" charset="0"/>
                <a:ea typeface="Cambria" panose="02040503050406030204" pitchFamily="18" charset="0"/>
              </a:rPr>
              <a:t>Ngày</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cuối</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tuần</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mong</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đợi</a:t>
            </a:r>
            <a:endParaRPr lang="en-US" sz="2300" dirty="0">
              <a:effectLst/>
              <a:latin typeface="Cambria" panose="02040503050406030204" pitchFamily="18" charset="0"/>
              <a:ea typeface="Cambria" panose="02040503050406030204" pitchFamily="18" charset="0"/>
            </a:endParaRPr>
          </a:p>
          <a:p>
            <a:pPr marL="1371600" marR="0" indent="457200">
              <a:lnSpc>
                <a:spcPct val="120000"/>
              </a:lnSpc>
              <a:spcBef>
                <a:spcPts val="0"/>
              </a:spcBef>
              <a:spcAft>
                <a:spcPts val="0"/>
              </a:spcAft>
            </a:pPr>
            <a:r>
              <a:rPr lang="en-US" sz="2300" dirty="0" err="1">
                <a:effectLst/>
                <a:latin typeface="Cambria" panose="02040503050406030204" pitchFamily="18" charset="0"/>
                <a:ea typeface="Cambria" panose="02040503050406030204" pitchFamily="18" charset="0"/>
              </a:rPr>
              <a:t>Rỗn</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rã</a:t>
            </a:r>
            <a:r>
              <a:rPr lang="en-US" sz="2300" dirty="0">
                <a:effectLst/>
                <a:latin typeface="Cambria" panose="02040503050406030204" pitchFamily="18" charset="0"/>
                <a:ea typeface="Cambria" panose="02040503050406030204" pitchFamily="18" charset="0"/>
              </a:rPr>
              <a:t> bao </a:t>
            </a:r>
            <a:r>
              <a:rPr lang="en-US" sz="2300" dirty="0" err="1">
                <a:effectLst/>
                <a:latin typeface="Cambria" panose="02040503050406030204" pitchFamily="18" charset="0"/>
                <a:ea typeface="Cambria" panose="02040503050406030204" pitchFamily="18" charset="0"/>
              </a:rPr>
              <a:t>tiếng</a:t>
            </a:r>
            <a:r>
              <a:rPr lang="en-US" sz="2300" dirty="0">
                <a:effectLst/>
                <a:latin typeface="Cambria" panose="02040503050406030204" pitchFamily="18" charset="0"/>
                <a:ea typeface="Cambria" panose="02040503050406030204" pitchFamily="18" charset="0"/>
              </a:rPr>
              <a:t> </a:t>
            </a:r>
            <a:r>
              <a:rPr lang="en-US" sz="2300" dirty="0" err="1">
                <a:effectLst/>
                <a:latin typeface="Cambria" panose="02040503050406030204" pitchFamily="18" charset="0"/>
                <a:ea typeface="Cambria" panose="02040503050406030204" pitchFamily="18" charset="0"/>
              </a:rPr>
              <a:t>cười</a:t>
            </a:r>
            <a:r>
              <a:rPr lang="en-US" sz="2300" dirty="0">
                <a:effectLst/>
                <a:latin typeface="Cambria" panose="02040503050406030204" pitchFamily="18" charset="0"/>
                <a:ea typeface="Cambria" panose="02040503050406030204" pitchFamily="18" charset="0"/>
              </a:rPr>
              <a:t>…</a:t>
            </a:r>
          </a:p>
          <a:p>
            <a:pPr marL="0" marR="0" algn="ctr">
              <a:lnSpc>
                <a:spcPct val="120000"/>
              </a:lnSpc>
              <a:spcBef>
                <a:spcPts val="0"/>
              </a:spcBef>
              <a:spcAft>
                <a:spcPts val="0"/>
              </a:spcAft>
            </a:pPr>
            <a:r>
              <a:rPr lang="en-US" sz="2300" dirty="0">
                <a:effectLst/>
                <a:latin typeface="Cambria" panose="02040503050406030204" pitchFamily="18" charset="0"/>
                <a:ea typeface="Cambria" panose="02040503050406030204" pitchFamily="18" charset="0"/>
              </a:rPr>
              <a:t>          ( </a:t>
            </a:r>
            <a:r>
              <a:rPr lang="en-US" sz="2300" dirty="0" err="1">
                <a:effectLst/>
                <a:latin typeface="Cambria" panose="02040503050406030204" pitchFamily="18" charset="0"/>
                <a:ea typeface="Cambria" panose="02040503050406030204" pitchFamily="18" charset="0"/>
              </a:rPr>
              <a:t>Thuỵ</a:t>
            </a:r>
            <a:r>
              <a:rPr lang="en-US" sz="2300" dirty="0">
                <a:effectLst/>
                <a:latin typeface="Cambria" panose="02040503050406030204" pitchFamily="18" charset="0"/>
                <a:ea typeface="Cambria" panose="02040503050406030204" pitchFamily="18" charset="0"/>
              </a:rPr>
              <a:t> Anh)</a:t>
            </a:r>
          </a:p>
          <a:p>
            <a:endParaRPr lang="en-US" sz="23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564430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A31BDEF7-41B5-4AFF-9624-E7CE5FAF95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a:extLst>
              <a:ext uri="{FF2B5EF4-FFF2-40B4-BE49-F238E27FC236}">
                <a16:creationId xmlns:a16="http://schemas.microsoft.com/office/drawing/2014/main" id="{63B3A843-D105-4DDD-8A8E-D1761C13044E}"/>
              </a:ext>
            </a:extLst>
          </p:cNvPr>
          <p:cNvSpPr/>
          <p:nvPr/>
        </p:nvSpPr>
        <p:spPr>
          <a:xfrm>
            <a:off x="0" y="-43145"/>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52" name="图片 51">
            <a:extLst>
              <a:ext uri="{FF2B5EF4-FFF2-40B4-BE49-F238E27FC236}">
                <a16:creationId xmlns:a16="http://schemas.microsoft.com/office/drawing/2014/main" id="{51C96358-DC33-434D-AEE2-6DB413B1DB63}"/>
              </a:ext>
            </a:extLst>
          </p:cNvPr>
          <p:cNvPicPr>
            <a:picLocks noChangeAspect="1"/>
          </p:cNvPicPr>
          <p:nvPr/>
        </p:nvPicPr>
        <p:blipFill rotWithShape="1">
          <a:blip r:embed="rId6">
            <a:extLst>
              <a:ext uri="{28A0092B-C50C-407E-A947-70E740481C1C}">
                <a14:useLocalDpi xmlns:a14="http://schemas.microsoft.com/office/drawing/2010/main" val="0"/>
              </a:ext>
            </a:extLst>
          </a:blip>
          <a:srcRect t="70001"/>
          <a:stretch/>
        </p:blipFill>
        <p:spPr>
          <a:xfrm rot="5400000">
            <a:off x="-1600200" y="1600200"/>
            <a:ext cx="6858000" cy="3657600"/>
          </a:xfrm>
          <a:prstGeom prst="rect">
            <a:avLst/>
          </a:prstGeom>
        </p:spPr>
      </p:pic>
      <p:grpSp>
        <p:nvGrpSpPr>
          <p:cNvPr id="19" name="组合 18">
            <a:extLst>
              <a:ext uri="{FF2B5EF4-FFF2-40B4-BE49-F238E27FC236}">
                <a16:creationId xmlns:a16="http://schemas.microsoft.com/office/drawing/2014/main" id="{BC565BF6-EBD6-4E5A-A677-AC3534A35D49}"/>
              </a:ext>
            </a:extLst>
          </p:cNvPr>
          <p:cNvGrpSpPr/>
          <p:nvPr/>
        </p:nvGrpSpPr>
        <p:grpSpPr>
          <a:xfrm>
            <a:off x="-487360" y="2330048"/>
            <a:ext cx="4692430" cy="4702414"/>
            <a:chOff x="381000" y="609600"/>
            <a:chExt cx="5969000" cy="5981700"/>
          </a:xfrm>
        </p:grpSpPr>
        <p:pic>
          <p:nvPicPr>
            <p:cNvPr id="20" name="图片 19">
              <a:extLst>
                <a:ext uri="{FF2B5EF4-FFF2-40B4-BE49-F238E27FC236}">
                  <a16:creationId xmlns:a16="http://schemas.microsoft.com/office/drawing/2014/main" id="{BBD3EED0-1040-4634-A15B-60C5646EC022}"/>
                </a:ext>
              </a:extLst>
            </p:cNvPr>
            <p:cNvPicPr>
              <a:picLocks noChangeAspect="1"/>
            </p:cNvPicPr>
            <p:nvPr/>
          </p:nvPicPr>
          <p:blipFill rotWithShape="1">
            <a:blip r:embed="rId7">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21" name="图片 20">
              <a:extLst>
                <a:ext uri="{FF2B5EF4-FFF2-40B4-BE49-F238E27FC236}">
                  <a16:creationId xmlns:a16="http://schemas.microsoft.com/office/drawing/2014/main" id="{ED507411-6504-4989-A38C-5A2AF3EFFC9E}"/>
                </a:ext>
              </a:extLst>
            </p:cNvPr>
            <p:cNvPicPr>
              <a:picLocks noChangeAspect="1"/>
            </p:cNvPicPr>
            <p:nvPr/>
          </p:nvPicPr>
          <p:blipFill rotWithShape="1">
            <a:blip r:embed="rId8">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l="6225" t="28161" r="45048" b="36550"/>
          <a:stretch/>
        </p:blipFill>
        <p:spPr>
          <a:xfrm flipH="1">
            <a:off x="2479715" y="4496242"/>
            <a:ext cx="2031723" cy="2207143"/>
          </a:xfrm>
          <a:prstGeom prst="rect">
            <a:avLst/>
          </a:prstGeom>
        </p:spPr>
      </p:pic>
      <p:pic>
        <p:nvPicPr>
          <p:cNvPr id="53" name="图片 56">
            <a:extLst>
              <a:ext uri="{FF2B5EF4-FFF2-40B4-BE49-F238E27FC236}">
                <a16:creationId xmlns:a16="http://schemas.microsoft.com/office/drawing/2014/main" id="{F93C2710-1E4B-4AE5-A836-5834CA91FDE5}"/>
              </a:ext>
            </a:extLst>
          </p:cNvPr>
          <p:cNvPicPr>
            <a:picLocks noChangeAspect="1"/>
          </p:cNvPicPr>
          <p:nvPr/>
        </p:nvPicPr>
        <p:blipFill rotWithShape="1">
          <a:blip r:embed="rId6">
            <a:extLst>
              <a:ext uri="{28A0092B-C50C-407E-A947-70E740481C1C}">
                <a14:useLocalDpi xmlns:a14="http://schemas.microsoft.com/office/drawing/2010/main" val="0"/>
              </a:ext>
            </a:extLst>
          </a:blip>
          <a:srcRect l="32031" r="27777"/>
          <a:stretch/>
        </p:blipFill>
        <p:spPr>
          <a:xfrm rot="5400000">
            <a:off x="6609203" y="-1072438"/>
            <a:ext cx="2631193" cy="8534400"/>
          </a:xfrm>
          <a:prstGeom prst="rect">
            <a:avLst/>
          </a:prstGeom>
        </p:spPr>
      </p:pic>
      <p:sp>
        <p:nvSpPr>
          <p:cNvPr id="2" name="TextBox 1">
            <a:extLst>
              <a:ext uri="{FF2B5EF4-FFF2-40B4-BE49-F238E27FC236}">
                <a16:creationId xmlns:a16="http://schemas.microsoft.com/office/drawing/2014/main" id="{4C7C2300-C2AE-4824-8F4D-67B02736B056}"/>
              </a:ext>
            </a:extLst>
          </p:cNvPr>
          <p:cNvSpPr txBox="1"/>
          <p:nvPr/>
        </p:nvSpPr>
        <p:spPr>
          <a:xfrm>
            <a:off x="3566160" y="2028150"/>
            <a:ext cx="8625840" cy="2031325"/>
          </a:xfrm>
          <a:prstGeom prst="rect">
            <a:avLst/>
          </a:prstGeom>
          <a:noFill/>
        </p:spPr>
        <p:txBody>
          <a:bodyPr wrap="square" rtlCol="0">
            <a:spAutoFit/>
          </a:bodyPr>
          <a:lstStyle/>
          <a:p>
            <a:pPr lvl="0" algn="ctr"/>
            <a:r>
              <a:rPr lang="en-US" sz="4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HĐ </a:t>
            </a:r>
            <a:r>
              <a:rPr lang="vi-VN" sz="4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1:Chia sẻ những trải nghiệm gắn kết yêu thương giữa các thành viên trong gia đình em </a:t>
            </a:r>
            <a:endParaRPr kumimoji="0" lang="en-US" sz="4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ustDataLst>
      <p:tags r:id="rId2"/>
    </p:custDataLst>
    <p:extLst>
      <p:ext uri="{BB962C8B-B14F-4D97-AF65-F5344CB8AC3E}">
        <p14:creationId xmlns:p14="http://schemas.microsoft.com/office/powerpoint/2010/main" val="385719730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1+#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1+#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0-#ppt_w/2"/>
                                          </p:val>
                                        </p:tav>
                                        <p:tav tm="100000">
                                          <p:val>
                                            <p:strVal val="#ppt_x"/>
                                          </p:val>
                                        </p:tav>
                                      </p:tavLst>
                                    </p:anim>
                                    <p:anim calcmode="lin" valueType="num">
                                      <p:cBhvr additive="base">
                                        <p:cTn id="20"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DD255DA-CE71-4107-A175-E1A9F37AB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10" name="组合 9">
            <a:extLst>
              <a:ext uri="{FF2B5EF4-FFF2-40B4-BE49-F238E27FC236}">
                <a16:creationId xmlns:a16="http://schemas.microsoft.com/office/drawing/2014/main" id="{8B3D0045-39F7-4631-96D6-BDE8832438CD}"/>
              </a:ext>
            </a:extLst>
          </p:cNvPr>
          <p:cNvGrpSpPr/>
          <p:nvPr/>
        </p:nvGrpSpPr>
        <p:grpSpPr>
          <a:xfrm>
            <a:off x="-482600" y="554990"/>
            <a:ext cx="5969000" cy="5981700"/>
            <a:chOff x="381000" y="609600"/>
            <a:chExt cx="5969000" cy="5981700"/>
          </a:xfrm>
        </p:grpSpPr>
        <p:pic>
          <p:nvPicPr>
            <p:cNvPr id="7" name="图片 6">
              <a:extLst>
                <a:ext uri="{FF2B5EF4-FFF2-40B4-BE49-F238E27FC236}">
                  <a16:creationId xmlns:a16="http://schemas.microsoft.com/office/drawing/2014/main" id="{C9F0AF39-323A-4180-BA4F-E2BCBDEA4C75}"/>
                </a:ext>
              </a:extLst>
            </p:cNvPr>
            <p:cNvPicPr>
              <a:picLocks noChangeAspect="1"/>
            </p:cNvPicPr>
            <p:nvPr/>
          </p:nvPicPr>
          <p:blipFill rotWithShape="1">
            <a:blip r:embed="rId4">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9" name="图片 8">
              <a:extLst>
                <a:ext uri="{FF2B5EF4-FFF2-40B4-BE49-F238E27FC236}">
                  <a16:creationId xmlns:a16="http://schemas.microsoft.com/office/drawing/2014/main" id="{FCD207EA-D144-4739-9625-B6881F79E196}"/>
                </a:ext>
              </a:extLst>
            </p:cNvPr>
            <p:cNvPicPr>
              <a:picLocks noChangeAspect="1"/>
            </p:cNvPicPr>
            <p:nvPr/>
          </p:nvPicPr>
          <p:blipFill rotWithShape="1">
            <a:blip r:embed="rId5">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sp>
        <p:nvSpPr>
          <p:cNvPr id="2" name="Rectangle: Rounded Corners 1">
            <a:extLst>
              <a:ext uri="{FF2B5EF4-FFF2-40B4-BE49-F238E27FC236}">
                <a16:creationId xmlns:a16="http://schemas.microsoft.com/office/drawing/2014/main" id="{F4E23E37-ECE2-4D09-A158-B33EB51C367C}"/>
              </a:ext>
            </a:extLst>
          </p:cNvPr>
          <p:cNvSpPr/>
          <p:nvPr/>
        </p:nvSpPr>
        <p:spPr>
          <a:xfrm>
            <a:off x="5008880" y="1463040"/>
            <a:ext cx="6593840" cy="4165600"/>
          </a:xfrm>
          <a:prstGeom prst="roundRect">
            <a:avLst/>
          </a:prstGeom>
          <a:solidFill>
            <a:schemeClr val="bg1"/>
          </a:solidFill>
          <a:ln w="76200">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F0502020204030204"/>
              <a:cs typeface="+mn-cs"/>
            </a:endParaRPr>
          </a:p>
        </p:txBody>
      </p:sp>
      <p:pic>
        <p:nvPicPr>
          <p:cNvPr id="8" name="Picture 7">
            <a:extLst>
              <a:ext uri="{FF2B5EF4-FFF2-40B4-BE49-F238E27FC236}">
                <a16:creationId xmlns:a16="http://schemas.microsoft.com/office/drawing/2014/main" id="{C67AE327-DB8C-4F41-9EB4-2FC7F4C81087}"/>
              </a:ext>
            </a:extLst>
          </p:cNvPr>
          <p:cNvPicPr>
            <a:picLocks noChangeAspect="1"/>
          </p:cNvPicPr>
          <p:nvPr/>
        </p:nvPicPr>
        <p:blipFill>
          <a:blip r:embed="rId6"/>
          <a:stretch>
            <a:fillRect/>
          </a:stretch>
        </p:blipFill>
        <p:spPr>
          <a:xfrm>
            <a:off x="5266680" y="2276756"/>
            <a:ext cx="6078239" cy="2304488"/>
          </a:xfrm>
          <a:prstGeom prst="rect">
            <a:avLst/>
          </a:prstGeom>
        </p:spPr>
      </p:pic>
    </p:spTree>
    <p:extLst>
      <p:ext uri="{BB962C8B-B14F-4D97-AF65-F5344CB8AC3E}">
        <p14:creationId xmlns:p14="http://schemas.microsoft.com/office/powerpoint/2010/main" val="20414833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249CDD7-B2E0-40F5-8ADF-1485400F41EC}"/>
              </a:ext>
            </a:extLst>
          </p:cNvPr>
          <p:cNvGrpSpPr/>
          <p:nvPr/>
        </p:nvGrpSpPr>
        <p:grpSpPr>
          <a:xfrm>
            <a:off x="458735" y="255542"/>
            <a:ext cx="11733265" cy="1368516"/>
            <a:chOff x="458735" y="255542"/>
            <a:chExt cx="11733265" cy="1368516"/>
          </a:xfrm>
        </p:grpSpPr>
        <p:sp>
          <p:nvSpPr>
            <p:cNvPr id="2" name="矩形 1">
              <a:extLst>
                <a:ext uri="{FF2B5EF4-FFF2-40B4-BE49-F238E27FC236}">
                  <a16:creationId xmlns:a16="http://schemas.microsoft.com/office/drawing/2014/main" id="{D3CDF5AF-26DF-4B9D-8E5E-1C09BDCBD0EB}"/>
                </a:ext>
              </a:extLst>
            </p:cNvPr>
            <p:cNvSpPr/>
            <p:nvPr/>
          </p:nvSpPr>
          <p:spPr>
            <a:xfrm>
              <a:off x="458735" y="255542"/>
              <a:ext cx="646418"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6" name="直角三角形 5">
              <a:extLst>
                <a:ext uri="{FF2B5EF4-FFF2-40B4-BE49-F238E27FC236}">
                  <a16:creationId xmlns:a16="http://schemas.microsoft.com/office/drawing/2014/main" id="{22F7283F-B4BB-428B-A2C3-FCDEB7E815E9}"/>
                </a:ext>
              </a:extLst>
            </p:cNvPr>
            <p:cNvSpPr/>
            <p:nvPr/>
          </p:nvSpPr>
          <p:spPr>
            <a:xfrm>
              <a:off x="1105152" y="255542"/>
              <a:ext cx="103191" cy="303258"/>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6" name="iṡ1ïḋé">
              <a:extLst>
                <a:ext uri="{FF2B5EF4-FFF2-40B4-BE49-F238E27FC236}">
                  <a16:creationId xmlns:a16="http://schemas.microsoft.com/office/drawing/2014/main" id="{41082CF5-476D-4124-B18F-8156F376925A}"/>
                </a:ext>
              </a:extLst>
            </p:cNvPr>
            <p:cNvSpPr txBox="1"/>
            <p:nvPr/>
          </p:nvSpPr>
          <p:spPr>
            <a:xfrm>
              <a:off x="688593" y="482981"/>
              <a:ext cx="1150340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srgbClr val="002060"/>
                  </a:solidFill>
                  <a:effectLst/>
                  <a:latin typeface="+mj-lt"/>
                  <a:ea typeface="Times New Roman" panose="02020603050405020304" pitchFamily="18" charset="0"/>
                </a:rPr>
                <a:t>Chia sẻ những trải nghiệm gắn kết yêu thương giữa các thành viên trong gia đình em </a:t>
              </a:r>
              <a:endParaRPr kumimoji="0" lang="en-US" altLang="zh-CN"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mj-lt"/>
                <a:ea typeface="字魂35号-经典雅黑" panose="00000500000000000000" pitchFamily="2" charset="-122"/>
                <a:cs typeface="Calibri" panose="020F0502020204030204" pitchFamily="34" charset="0"/>
              </a:endParaRPr>
            </a:p>
          </p:txBody>
        </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225" t="28161" r="45048" b="36550"/>
            <a:stretch/>
          </p:blipFill>
          <p:spPr>
            <a:xfrm flipH="1">
              <a:off x="561924" y="921827"/>
              <a:ext cx="646419" cy="702231"/>
            </a:xfrm>
            <a:prstGeom prst="rect">
              <a:avLst/>
            </a:prstGeom>
          </p:spPr>
        </p:pic>
      </p:grpSp>
      <p:sp>
        <p:nvSpPr>
          <p:cNvPr id="8" name="Hình chữ nhật: Góc Tròn 4">
            <a:extLst>
              <a:ext uri="{FF2B5EF4-FFF2-40B4-BE49-F238E27FC236}">
                <a16:creationId xmlns:a16="http://schemas.microsoft.com/office/drawing/2014/main" id="{2917D0F2-7B21-7E54-8DBB-A53E6E9FC851}"/>
              </a:ext>
            </a:extLst>
          </p:cNvPr>
          <p:cNvSpPr/>
          <p:nvPr/>
        </p:nvSpPr>
        <p:spPr>
          <a:xfrm>
            <a:off x="6303012" y="2057689"/>
            <a:ext cx="5451071" cy="1476621"/>
          </a:xfrm>
          <a:prstGeom prst="roundRect">
            <a:avLst/>
          </a:prstGeom>
          <a:solidFill>
            <a:srgbClr val="CCFFFF"/>
          </a:solidFill>
          <a:ln w="19050">
            <a:solidFill>
              <a:srgbClr val="0070C0"/>
            </a:solidFill>
            <a:prstDash val="dash"/>
            <a:extLst>
              <a:ext uri="{C807C97D-BFC1-408E-A445-0C87EB9F89A2}">
                <ask:lineSketchStyleProps xmlns:ask="http://schemas.microsoft.com/office/drawing/2018/sketchyshapes" xmlns="" sd="1886585217">
                  <a:custGeom>
                    <a:avLst/>
                    <a:gdLst>
                      <a:gd name="connsiteX0" fmla="*/ 0 w 3225130"/>
                      <a:gd name="connsiteY0" fmla="*/ 416384 h 2498252"/>
                      <a:gd name="connsiteX1" fmla="*/ 416384 w 3225130"/>
                      <a:gd name="connsiteY1" fmla="*/ 0 h 2498252"/>
                      <a:gd name="connsiteX2" fmla="*/ 1014475 w 3225130"/>
                      <a:gd name="connsiteY2" fmla="*/ 0 h 2498252"/>
                      <a:gd name="connsiteX3" fmla="*/ 1540794 w 3225130"/>
                      <a:gd name="connsiteY3" fmla="*/ 0 h 2498252"/>
                      <a:gd name="connsiteX4" fmla="*/ 2162808 w 3225130"/>
                      <a:gd name="connsiteY4" fmla="*/ 0 h 2498252"/>
                      <a:gd name="connsiteX5" fmla="*/ 2808746 w 3225130"/>
                      <a:gd name="connsiteY5" fmla="*/ 0 h 2498252"/>
                      <a:gd name="connsiteX6" fmla="*/ 3225130 w 3225130"/>
                      <a:gd name="connsiteY6" fmla="*/ 416384 h 2498252"/>
                      <a:gd name="connsiteX7" fmla="*/ 3225130 w 3225130"/>
                      <a:gd name="connsiteY7" fmla="*/ 1004855 h 2498252"/>
                      <a:gd name="connsiteX8" fmla="*/ 3225130 w 3225130"/>
                      <a:gd name="connsiteY8" fmla="*/ 1526707 h 2498252"/>
                      <a:gd name="connsiteX9" fmla="*/ 3225130 w 3225130"/>
                      <a:gd name="connsiteY9" fmla="*/ 2081868 h 2498252"/>
                      <a:gd name="connsiteX10" fmla="*/ 2808746 w 3225130"/>
                      <a:gd name="connsiteY10" fmla="*/ 2498252 h 2498252"/>
                      <a:gd name="connsiteX11" fmla="*/ 2234579 w 3225130"/>
                      <a:gd name="connsiteY11" fmla="*/ 2498252 h 2498252"/>
                      <a:gd name="connsiteX12" fmla="*/ 1660412 w 3225130"/>
                      <a:gd name="connsiteY12" fmla="*/ 2498252 h 2498252"/>
                      <a:gd name="connsiteX13" fmla="*/ 1014475 w 3225130"/>
                      <a:gd name="connsiteY13" fmla="*/ 2498252 h 2498252"/>
                      <a:gd name="connsiteX14" fmla="*/ 416384 w 3225130"/>
                      <a:gd name="connsiteY14" fmla="*/ 2498252 h 2498252"/>
                      <a:gd name="connsiteX15" fmla="*/ 0 w 3225130"/>
                      <a:gd name="connsiteY15" fmla="*/ 2081868 h 2498252"/>
                      <a:gd name="connsiteX16" fmla="*/ 0 w 3225130"/>
                      <a:gd name="connsiteY16" fmla="*/ 1493397 h 2498252"/>
                      <a:gd name="connsiteX17" fmla="*/ 0 w 3225130"/>
                      <a:gd name="connsiteY17" fmla="*/ 938236 h 2498252"/>
                      <a:gd name="connsiteX18" fmla="*/ 0 w 3225130"/>
                      <a:gd name="connsiteY18" fmla="*/ 416384 h 249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5130" h="2498252" fill="none" extrusionOk="0">
                        <a:moveTo>
                          <a:pt x="0" y="416384"/>
                        </a:moveTo>
                        <a:cubicBezTo>
                          <a:pt x="28837" y="192833"/>
                          <a:pt x="254180" y="6716"/>
                          <a:pt x="416384" y="0"/>
                        </a:cubicBezTo>
                        <a:cubicBezTo>
                          <a:pt x="662493" y="-47266"/>
                          <a:pt x="880075" y="61114"/>
                          <a:pt x="1014475" y="0"/>
                        </a:cubicBezTo>
                        <a:cubicBezTo>
                          <a:pt x="1148875" y="-61114"/>
                          <a:pt x="1429603" y="9551"/>
                          <a:pt x="1540794" y="0"/>
                        </a:cubicBezTo>
                        <a:cubicBezTo>
                          <a:pt x="1651985" y="-9551"/>
                          <a:pt x="2015192" y="25268"/>
                          <a:pt x="2162808" y="0"/>
                        </a:cubicBezTo>
                        <a:cubicBezTo>
                          <a:pt x="2310424" y="-25268"/>
                          <a:pt x="2494201" y="16537"/>
                          <a:pt x="2808746" y="0"/>
                        </a:cubicBezTo>
                        <a:cubicBezTo>
                          <a:pt x="3030129" y="39604"/>
                          <a:pt x="3242672" y="134092"/>
                          <a:pt x="3225130" y="416384"/>
                        </a:cubicBezTo>
                        <a:cubicBezTo>
                          <a:pt x="3261748" y="701522"/>
                          <a:pt x="3160590" y="756302"/>
                          <a:pt x="3225130" y="1004855"/>
                        </a:cubicBezTo>
                        <a:cubicBezTo>
                          <a:pt x="3289670" y="1253408"/>
                          <a:pt x="3219882" y="1372189"/>
                          <a:pt x="3225130" y="1526707"/>
                        </a:cubicBezTo>
                        <a:cubicBezTo>
                          <a:pt x="3230378" y="1681225"/>
                          <a:pt x="3201470" y="1845030"/>
                          <a:pt x="3225130" y="2081868"/>
                        </a:cubicBezTo>
                        <a:cubicBezTo>
                          <a:pt x="3211008" y="2289095"/>
                          <a:pt x="3054562" y="2497602"/>
                          <a:pt x="2808746" y="2498252"/>
                        </a:cubicBezTo>
                        <a:cubicBezTo>
                          <a:pt x="2686091" y="2539849"/>
                          <a:pt x="2438903" y="2487928"/>
                          <a:pt x="2234579" y="2498252"/>
                        </a:cubicBezTo>
                        <a:cubicBezTo>
                          <a:pt x="2030255" y="2508576"/>
                          <a:pt x="1899592" y="2497014"/>
                          <a:pt x="1660412" y="2498252"/>
                        </a:cubicBezTo>
                        <a:cubicBezTo>
                          <a:pt x="1421232" y="2499490"/>
                          <a:pt x="1244229" y="2461775"/>
                          <a:pt x="1014475" y="2498252"/>
                        </a:cubicBezTo>
                        <a:cubicBezTo>
                          <a:pt x="784721" y="2534729"/>
                          <a:pt x="703679" y="2468160"/>
                          <a:pt x="416384" y="2498252"/>
                        </a:cubicBezTo>
                        <a:cubicBezTo>
                          <a:pt x="167549" y="2516582"/>
                          <a:pt x="-43924" y="2305466"/>
                          <a:pt x="0" y="2081868"/>
                        </a:cubicBezTo>
                        <a:cubicBezTo>
                          <a:pt x="-15547" y="1806920"/>
                          <a:pt x="68631" y="1761992"/>
                          <a:pt x="0" y="1493397"/>
                        </a:cubicBezTo>
                        <a:cubicBezTo>
                          <a:pt x="-68631" y="1224802"/>
                          <a:pt x="62898" y="1075608"/>
                          <a:pt x="0" y="938236"/>
                        </a:cubicBezTo>
                        <a:cubicBezTo>
                          <a:pt x="-62898" y="800864"/>
                          <a:pt x="47651" y="563265"/>
                          <a:pt x="0" y="416384"/>
                        </a:cubicBezTo>
                        <a:close/>
                      </a:path>
                      <a:path w="3225130" h="2498252" stroke="0" extrusionOk="0">
                        <a:moveTo>
                          <a:pt x="0" y="416384"/>
                        </a:moveTo>
                        <a:cubicBezTo>
                          <a:pt x="-242" y="203133"/>
                          <a:pt x="232769" y="-1507"/>
                          <a:pt x="416384" y="0"/>
                        </a:cubicBezTo>
                        <a:cubicBezTo>
                          <a:pt x="707839" y="-38471"/>
                          <a:pt x="740788" y="64085"/>
                          <a:pt x="1038398" y="0"/>
                        </a:cubicBezTo>
                        <a:cubicBezTo>
                          <a:pt x="1336008" y="-64085"/>
                          <a:pt x="1442454" y="16963"/>
                          <a:pt x="1588641" y="0"/>
                        </a:cubicBezTo>
                        <a:cubicBezTo>
                          <a:pt x="1734828" y="-16963"/>
                          <a:pt x="1896841" y="22661"/>
                          <a:pt x="2162808" y="0"/>
                        </a:cubicBezTo>
                        <a:cubicBezTo>
                          <a:pt x="2428775" y="-22661"/>
                          <a:pt x="2652858" y="42239"/>
                          <a:pt x="2808746" y="0"/>
                        </a:cubicBezTo>
                        <a:cubicBezTo>
                          <a:pt x="3010000" y="-6177"/>
                          <a:pt x="3282733" y="172510"/>
                          <a:pt x="3225130" y="416384"/>
                        </a:cubicBezTo>
                        <a:cubicBezTo>
                          <a:pt x="3286528" y="586755"/>
                          <a:pt x="3185441" y="856625"/>
                          <a:pt x="3225130" y="1004855"/>
                        </a:cubicBezTo>
                        <a:cubicBezTo>
                          <a:pt x="3264819" y="1153085"/>
                          <a:pt x="3220881" y="1395377"/>
                          <a:pt x="3225130" y="1510052"/>
                        </a:cubicBezTo>
                        <a:cubicBezTo>
                          <a:pt x="3229379" y="1624727"/>
                          <a:pt x="3179110" y="1804465"/>
                          <a:pt x="3225130" y="2081868"/>
                        </a:cubicBezTo>
                        <a:cubicBezTo>
                          <a:pt x="3234323" y="2291862"/>
                          <a:pt x="3034305" y="2502652"/>
                          <a:pt x="2808746" y="2498252"/>
                        </a:cubicBezTo>
                        <a:cubicBezTo>
                          <a:pt x="2508942" y="2567585"/>
                          <a:pt x="2331170" y="2443943"/>
                          <a:pt x="2186732" y="2498252"/>
                        </a:cubicBezTo>
                        <a:cubicBezTo>
                          <a:pt x="2042294" y="2552561"/>
                          <a:pt x="1906785" y="2459802"/>
                          <a:pt x="1660412" y="2498252"/>
                        </a:cubicBezTo>
                        <a:cubicBezTo>
                          <a:pt x="1414039" y="2536702"/>
                          <a:pt x="1208450" y="2447557"/>
                          <a:pt x="1086245" y="2498252"/>
                        </a:cubicBezTo>
                        <a:cubicBezTo>
                          <a:pt x="964040" y="2548947"/>
                          <a:pt x="750335" y="2436244"/>
                          <a:pt x="416384" y="2498252"/>
                        </a:cubicBezTo>
                        <a:cubicBezTo>
                          <a:pt x="163670" y="2441247"/>
                          <a:pt x="43383" y="2351153"/>
                          <a:pt x="0" y="2081868"/>
                        </a:cubicBezTo>
                        <a:cubicBezTo>
                          <a:pt x="-12553" y="1890265"/>
                          <a:pt x="56177" y="1753756"/>
                          <a:pt x="0" y="1560016"/>
                        </a:cubicBezTo>
                        <a:cubicBezTo>
                          <a:pt x="-56177" y="1366276"/>
                          <a:pt x="8615" y="1145435"/>
                          <a:pt x="0" y="1004855"/>
                        </a:cubicBezTo>
                        <a:cubicBezTo>
                          <a:pt x="-8615" y="864275"/>
                          <a:pt x="51555" y="666422"/>
                          <a:pt x="0" y="416384"/>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Kể</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việc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đình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đã</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làm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cùng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nhau</a:t>
            </a:r>
            <a:endParaRPr lang="en-US" sz="4000" b="1" dirty="0">
              <a:solidFill>
                <a:srgbClr val="002060"/>
              </a:solidFill>
              <a:latin typeface="Calibri" panose="020F0502020204030204" pitchFamily="34" charset="0"/>
              <a:cs typeface="Calibri" panose="020F0502020204030204" pitchFamily="34" charset="0"/>
            </a:endParaRPr>
          </a:p>
        </p:txBody>
      </p:sp>
      <p:sp>
        <p:nvSpPr>
          <p:cNvPr id="9" name="Hình chữ nhật: Góc Tròn 4">
            <a:extLst>
              <a:ext uri="{FF2B5EF4-FFF2-40B4-BE49-F238E27FC236}">
                <a16:creationId xmlns:a16="http://schemas.microsoft.com/office/drawing/2014/main" id="{EEC2B1A4-0D96-5AA5-BD24-E71857FC0D92}"/>
              </a:ext>
            </a:extLst>
          </p:cNvPr>
          <p:cNvSpPr/>
          <p:nvPr/>
        </p:nvSpPr>
        <p:spPr>
          <a:xfrm>
            <a:off x="5568594" y="4143343"/>
            <a:ext cx="6339602" cy="1990329"/>
          </a:xfrm>
          <a:prstGeom prst="roundRect">
            <a:avLst/>
          </a:prstGeom>
          <a:solidFill>
            <a:srgbClr val="CCFFFF"/>
          </a:solidFill>
          <a:ln w="19050">
            <a:solidFill>
              <a:srgbClr val="0070C0"/>
            </a:solidFill>
            <a:prstDash val="dash"/>
            <a:extLst>
              <a:ext uri="{C807C97D-BFC1-408E-A445-0C87EB9F89A2}">
                <ask:lineSketchStyleProps xmlns:ask="http://schemas.microsoft.com/office/drawing/2018/sketchyshapes" xmlns="" sd="1886585217">
                  <a:custGeom>
                    <a:avLst/>
                    <a:gdLst>
                      <a:gd name="connsiteX0" fmla="*/ 0 w 3225130"/>
                      <a:gd name="connsiteY0" fmla="*/ 416384 h 2498252"/>
                      <a:gd name="connsiteX1" fmla="*/ 416384 w 3225130"/>
                      <a:gd name="connsiteY1" fmla="*/ 0 h 2498252"/>
                      <a:gd name="connsiteX2" fmla="*/ 1014475 w 3225130"/>
                      <a:gd name="connsiteY2" fmla="*/ 0 h 2498252"/>
                      <a:gd name="connsiteX3" fmla="*/ 1540794 w 3225130"/>
                      <a:gd name="connsiteY3" fmla="*/ 0 h 2498252"/>
                      <a:gd name="connsiteX4" fmla="*/ 2162808 w 3225130"/>
                      <a:gd name="connsiteY4" fmla="*/ 0 h 2498252"/>
                      <a:gd name="connsiteX5" fmla="*/ 2808746 w 3225130"/>
                      <a:gd name="connsiteY5" fmla="*/ 0 h 2498252"/>
                      <a:gd name="connsiteX6" fmla="*/ 3225130 w 3225130"/>
                      <a:gd name="connsiteY6" fmla="*/ 416384 h 2498252"/>
                      <a:gd name="connsiteX7" fmla="*/ 3225130 w 3225130"/>
                      <a:gd name="connsiteY7" fmla="*/ 1004855 h 2498252"/>
                      <a:gd name="connsiteX8" fmla="*/ 3225130 w 3225130"/>
                      <a:gd name="connsiteY8" fmla="*/ 1526707 h 2498252"/>
                      <a:gd name="connsiteX9" fmla="*/ 3225130 w 3225130"/>
                      <a:gd name="connsiteY9" fmla="*/ 2081868 h 2498252"/>
                      <a:gd name="connsiteX10" fmla="*/ 2808746 w 3225130"/>
                      <a:gd name="connsiteY10" fmla="*/ 2498252 h 2498252"/>
                      <a:gd name="connsiteX11" fmla="*/ 2234579 w 3225130"/>
                      <a:gd name="connsiteY11" fmla="*/ 2498252 h 2498252"/>
                      <a:gd name="connsiteX12" fmla="*/ 1660412 w 3225130"/>
                      <a:gd name="connsiteY12" fmla="*/ 2498252 h 2498252"/>
                      <a:gd name="connsiteX13" fmla="*/ 1014475 w 3225130"/>
                      <a:gd name="connsiteY13" fmla="*/ 2498252 h 2498252"/>
                      <a:gd name="connsiteX14" fmla="*/ 416384 w 3225130"/>
                      <a:gd name="connsiteY14" fmla="*/ 2498252 h 2498252"/>
                      <a:gd name="connsiteX15" fmla="*/ 0 w 3225130"/>
                      <a:gd name="connsiteY15" fmla="*/ 2081868 h 2498252"/>
                      <a:gd name="connsiteX16" fmla="*/ 0 w 3225130"/>
                      <a:gd name="connsiteY16" fmla="*/ 1493397 h 2498252"/>
                      <a:gd name="connsiteX17" fmla="*/ 0 w 3225130"/>
                      <a:gd name="connsiteY17" fmla="*/ 938236 h 2498252"/>
                      <a:gd name="connsiteX18" fmla="*/ 0 w 3225130"/>
                      <a:gd name="connsiteY18" fmla="*/ 416384 h 2498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25130" h="2498252" fill="none" extrusionOk="0">
                        <a:moveTo>
                          <a:pt x="0" y="416384"/>
                        </a:moveTo>
                        <a:cubicBezTo>
                          <a:pt x="28837" y="192833"/>
                          <a:pt x="254180" y="6716"/>
                          <a:pt x="416384" y="0"/>
                        </a:cubicBezTo>
                        <a:cubicBezTo>
                          <a:pt x="662493" y="-47266"/>
                          <a:pt x="880075" y="61114"/>
                          <a:pt x="1014475" y="0"/>
                        </a:cubicBezTo>
                        <a:cubicBezTo>
                          <a:pt x="1148875" y="-61114"/>
                          <a:pt x="1429603" y="9551"/>
                          <a:pt x="1540794" y="0"/>
                        </a:cubicBezTo>
                        <a:cubicBezTo>
                          <a:pt x="1651985" y="-9551"/>
                          <a:pt x="2015192" y="25268"/>
                          <a:pt x="2162808" y="0"/>
                        </a:cubicBezTo>
                        <a:cubicBezTo>
                          <a:pt x="2310424" y="-25268"/>
                          <a:pt x="2494201" y="16537"/>
                          <a:pt x="2808746" y="0"/>
                        </a:cubicBezTo>
                        <a:cubicBezTo>
                          <a:pt x="3030129" y="39604"/>
                          <a:pt x="3242672" y="134092"/>
                          <a:pt x="3225130" y="416384"/>
                        </a:cubicBezTo>
                        <a:cubicBezTo>
                          <a:pt x="3261748" y="701522"/>
                          <a:pt x="3160590" y="756302"/>
                          <a:pt x="3225130" y="1004855"/>
                        </a:cubicBezTo>
                        <a:cubicBezTo>
                          <a:pt x="3289670" y="1253408"/>
                          <a:pt x="3219882" y="1372189"/>
                          <a:pt x="3225130" y="1526707"/>
                        </a:cubicBezTo>
                        <a:cubicBezTo>
                          <a:pt x="3230378" y="1681225"/>
                          <a:pt x="3201470" y="1845030"/>
                          <a:pt x="3225130" y="2081868"/>
                        </a:cubicBezTo>
                        <a:cubicBezTo>
                          <a:pt x="3211008" y="2289095"/>
                          <a:pt x="3054562" y="2497602"/>
                          <a:pt x="2808746" y="2498252"/>
                        </a:cubicBezTo>
                        <a:cubicBezTo>
                          <a:pt x="2686091" y="2539849"/>
                          <a:pt x="2438903" y="2487928"/>
                          <a:pt x="2234579" y="2498252"/>
                        </a:cubicBezTo>
                        <a:cubicBezTo>
                          <a:pt x="2030255" y="2508576"/>
                          <a:pt x="1899592" y="2497014"/>
                          <a:pt x="1660412" y="2498252"/>
                        </a:cubicBezTo>
                        <a:cubicBezTo>
                          <a:pt x="1421232" y="2499490"/>
                          <a:pt x="1244229" y="2461775"/>
                          <a:pt x="1014475" y="2498252"/>
                        </a:cubicBezTo>
                        <a:cubicBezTo>
                          <a:pt x="784721" y="2534729"/>
                          <a:pt x="703679" y="2468160"/>
                          <a:pt x="416384" y="2498252"/>
                        </a:cubicBezTo>
                        <a:cubicBezTo>
                          <a:pt x="167549" y="2516582"/>
                          <a:pt x="-43924" y="2305466"/>
                          <a:pt x="0" y="2081868"/>
                        </a:cubicBezTo>
                        <a:cubicBezTo>
                          <a:pt x="-15547" y="1806920"/>
                          <a:pt x="68631" y="1761992"/>
                          <a:pt x="0" y="1493397"/>
                        </a:cubicBezTo>
                        <a:cubicBezTo>
                          <a:pt x="-68631" y="1224802"/>
                          <a:pt x="62898" y="1075608"/>
                          <a:pt x="0" y="938236"/>
                        </a:cubicBezTo>
                        <a:cubicBezTo>
                          <a:pt x="-62898" y="800864"/>
                          <a:pt x="47651" y="563265"/>
                          <a:pt x="0" y="416384"/>
                        </a:cubicBezTo>
                        <a:close/>
                      </a:path>
                      <a:path w="3225130" h="2498252" stroke="0" extrusionOk="0">
                        <a:moveTo>
                          <a:pt x="0" y="416384"/>
                        </a:moveTo>
                        <a:cubicBezTo>
                          <a:pt x="-242" y="203133"/>
                          <a:pt x="232769" y="-1507"/>
                          <a:pt x="416384" y="0"/>
                        </a:cubicBezTo>
                        <a:cubicBezTo>
                          <a:pt x="707839" y="-38471"/>
                          <a:pt x="740788" y="64085"/>
                          <a:pt x="1038398" y="0"/>
                        </a:cubicBezTo>
                        <a:cubicBezTo>
                          <a:pt x="1336008" y="-64085"/>
                          <a:pt x="1442454" y="16963"/>
                          <a:pt x="1588641" y="0"/>
                        </a:cubicBezTo>
                        <a:cubicBezTo>
                          <a:pt x="1734828" y="-16963"/>
                          <a:pt x="1896841" y="22661"/>
                          <a:pt x="2162808" y="0"/>
                        </a:cubicBezTo>
                        <a:cubicBezTo>
                          <a:pt x="2428775" y="-22661"/>
                          <a:pt x="2652858" y="42239"/>
                          <a:pt x="2808746" y="0"/>
                        </a:cubicBezTo>
                        <a:cubicBezTo>
                          <a:pt x="3010000" y="-6177"/>
                          <a:pt x="3282733" y="172510"/>
                          <a:pt x="3225130" y="416384"/>
                        </a:cubicBezTo>
                        <a:cubicBezTo>
                          <a:pt x="3286528" y="586755"/>
                          <a:pt x="3185441" y="856625"/>
                          <a:pt x="3225130" y="1004855"/>
                        </a:cubicBezTo>
                        <a:cubicBezTo>
                          <a:pt x="3264819" y="1153085"/>
                          <a:pt x="3220881" y="1395377"/>
                          <a:pt x="3225130" y="1510052"/>
                        </a:cubicBezTo>
                        <a:cubicBezTo>
                          <a:pt x="3229379" y="1624727"/>
                          <a:pt x="3179110" y="1804465"/>
                          <a:pt x="3225130" y="2081868"/>
                        </a:cubicBezTo>
                        <a:cubicBezTo>
                          <a:pt x="3234323" y="2291862"/>
                          <a:pt x="3034305" y="2502652"/>
                          <a:pt x="2808746" y="2498252"/>
                        </a:cubicBezTo>
                        <a:cubicBezTo>
                          <a:pt x="2508942" y="2567585"/>
                          <a:pt x="2331170" y="2443943"/>
                          <a:pt x="2186732" y="2498252"/>
                        </a:cubicBezTo>
                        <a:cubicBezTo>
                          <a:pt x="2042294" y="2552561"/>
                          <a:pt x="1906785" y="2459802"/>
                          <a:pt x="1660412" y="2498252"/>
                        </a:cubicBezTo>
                        <a:cubicBezTo>
                          <a:pt x="1414039" y="2536702"/>
                          <a:pt x="1208450" y="2447557"/>
                          <a:pt x="1086245" y="2498252"/>
                        </a:cubicBezTo>
                        <a:cubicBezTo>
                          <a:pt x="964040" y="2548947"/>
                          <a:pt x="750335" y="2436244"/>
                          <a:pt x="416384" y="2498252"/>
                        </a:cubicBezTo>
                        <a:cubicBezTo>
                          <a:pt x="163670" y="2441247"/>
                          <a:pt x="43383" y="2351153"/>
                          <a:pt x="0" y="2081868"/>
                        </a:cubicBezTo>
                        <a:cubicBezTo>
                          <a:pt x="-12553" y="1890265"/>
                          <a:pt x="56177" y="1753756"/>
                          <a:pt x="0" y="1560016"/>
                        </a:cubicBezTo>
                        <a:cubicBezTo>
                          <a:pt x="-56177" y="1366276"/>
                          <a:pt x="8615" y="1145435"/>
                          <a:pt x="0" y="1004855"/>
                        </a:cubicBezTo>
                        <a:cubicBezTo>
                          <a:pt x="-8615" y="864275"/>
                          <a:pt x="51555" y="666422"/>
                          <a:pt x="0" y="416384"/>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a:solidFill>
                  <a:srgbClr val="002060"/>
                </a:solidFill>
                <a:latin typeface="Calibri" panose="020F0502020204030204" pitchFamily="34" charset="0"/>
                <a:cs typeface="Calibri" panose="020F0502020204030204" pitchFamily="34" charset="0"/>
              </a:rPr>
              <a:t>Chia sẻ cảm xúc của em sau khi tham gia các hoạt động đó cùng người thân.</a:t>
            </a:r>
            <a:endParaRPr lang="en-US" sz="4000" b="1" dirty="0">
              <a:solidFill>
                <a:srgbClr val="002060"/>
              </a:solidFill>
              <a:latin typeface="Calibri" panose="020F0502020204030204" pitchFamily="34" charset="0"/>
              <a:cs typeface="Calibri" panose="020F0502020204030204" pitchFamily="34" charset="0"/>
            </a:endParaRPr>
          </a:p>
        </p:txBody>
      </p:sp>
      <p:pic>
        <p:nvPicPr>
          <p:cNvPr id="11" name="Picture 10" descr="A family with two children&#10;&#10;Description automatically generated">
            <a:extLst>
              <a:ext uri="{FF2B5EF4-FFF2-40B4-BE49-F238E27FC236}">
                <a16:creationId xmlns:a16="http://schemas.microsoft.com/office/drawing/2014/main" id="{141AD9E4-3FDF-87DB-F10E-340460B0D3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168" y="2112328"/>
            <a:ext cx="4572009" cy="3742952"/>
          </a:xfrm>
          <a:prstGeom prst="rect">
            <a:avLst/>
          </a:prstGeom>
        </p:spPr>
      </p:pic>
    </p:spTree>
    <p:custDataLst>
      <p:tags r:id="rId2"/>
    </p:custDataLst>
    <p:extLst>
      <p:ext uri="{BB962C8B-B14F-4D97-AF65-F5344CB8AC3E}">
        <p14:creationId xmlns:p14="http://schemas.microsoft.com/office/powerpoint/2010/main" val="6032847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249CDD7-B2E0-40F5-8ADF-1485400F41EC}"/>
              </a:ext>
            </a:extLst>
          </p:cNvPr>
          <p:cNvGrpSpPr/>
          <p:nvPr/>
        </p:nvGrpSpPr>
        <p:grpSpPr>
          <a:xfrm>
            <a:off x="458735" y="255542"/>
            <a:ext cx="11733265" cy="1368516"/>
            <a:chOff x="458735" y="255542"/>
            <a:chExt cx="11733265" cy="1368516"/>
          </a:xfrm>
        </p:grpSpPr>
        <p:sp>
          <p:nvSpPr>
            <p:cNvPr id="2" name="矩形 1">
              <a:extLst>
                <a:ext uri="{FF2B5EF4-FFF2-40B4-BE49-F238E27FC236}">
                  <a16:creationId xmlns:a16="http://schemas.microsoft.com/office/drawing/2014/main" id="{D3CDF5AF-26DF-4B9D-8E5E-1C09BDCBD0EB}"/>
                </a:ext>
              </a:extLst>
            </p:cNvPr>
            <p:cNvSpPr/>
            <p:nvPr/>
          </p:nvSpPr>
          <p:spPr>
            <a:xfrm>
              <a:off x="458735" y="255542"/>
              <a:ext cx="646418"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6" name="直角三角形 5">
              <a:extLst>
                <a:ext uri="{FF2B5EF4-FFF2-40B4-BE49-F238E27FC236}">
                  <a16:creationId xmlns:a16="http://schemas.microsoft.com/office/drawing/2014/main" id="{22F7283F-B4BB-428B-A2C3-FCDEB7E815E9}"/>
                </a:ext>
              </a:extLst>
            </p:cNvPr>
            <p:cNvSpPr/>
            <p:nvPr/>
          </p:nvSpPr>
          <p:spPr>
            <a:xfrm>
              <a:off x="1105152" y="255542"/>
              <a:ext cx="103191" cy="303258"/>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6" name="iṡ1ïḋé">
              <a:extLst>
                <a:ext uri="{FF2B5EF4-FFF2-40B4-BE49-F238E27FC236}">
                  <a16:creationId xmlns:a16="http://schemas.microsoft.com/office/drawing/2014/main" id="{41082CF5-476D-4124-B18F-8156F376925A}"/>
                </a:ext>
              </a:extLst>
            </p:cNvPr>
            <p:cNvSpPr txBox="1"/>
            <p:nvPr/>
          </p:nvSpPr>
          <p:spPr>
            <a:xfrm>
              <a:off x="688593" y="719286"/>
              <a:ext cx="115034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2060"/>
                  </a:solidFill>
                  <a:effectLst/>
                  <a:uLnTx/>
                  <a:uFillTx/>
                  <a:latin typeface="Arial" panose="020F0302020204030204"/>
                  <a:ea typeface="Times New Roman" panose="02020603050405020304" pitchFamily="18" charset="0"/>
                  <a:cs typeface="+mn-cs"/>
                </a:rPr>
                <a:t>Cùng xem những khoảnh khắc yêu thương trong gia đình</a:t>
              </a:r>
              <a:endParaRPr kumimoji="0" lang="en-US" altLang="zh-CN"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F0302020204030204"/>
                <a:ea typeface="字魂35号-经典雅黑" panose="00000500000000000000" pitchFamily="2" charset="-122"/>
                <a:cs typeface="Calibri" panose="020F0502020204030204" pitchFamily="34" charset="0"/>
              </a:endParaRPr>
            </a:p>
          </p:txBody>
        </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225" t="28161" r="45048" b="36550"/>
            <a:stretch/>
          </p:blipFill>
          <p:spPr>
            <a:xfrm flipH="1">
              <a:off x="561924" y="921827"/>
              <a:ext cx="646419" cy="702231"/>
            </a:xfrm>
            <a:prstGeom prst="rect">
              <a:avLst/>
            </a:prstGeom>
          </p:spPr>
        </p:pic>
      </p:grpSp>
      <p:pic>
        <p:nvPicPr>
          <p:cNvPr id="5" name="Picture 4">
            <a:extLst>
              <a:ext uri="{FF2B5EF4-FFF2-40B4-BE49-F238E27FC236}">
                <a16:creationId xmlns:a16="http://schemas.microsoft.com/office/drawing/2014/main" id="{633AA6E9-F390-4F8C-94FD-C0CBE3B934E4}"/>
              </a:ext>
            </a:extLst>
          </p:cNvPr>
          <p:cNvPicPr>
            <a:picLocks noChangeAspect="1"/>
          </p:cNvPicPr>
          <p:nvPr/>
        </p:nvPicPr>
        <p:blipFill>
          <a:blip r:embed="rId6"/>
          <a:stretch>
            <a:fillRect/>
          </a:stretch>
        </p:blipFill>
        <p:spPr>
          <a:xfrm>
            <a:off x="0" y="2275887"/>
            <a:ext cx="5635821" cy="3590657"/>
          </a:xfrm>
          <a:prstGeom prst="rect">
            <a:avLst/>
          </a:prstGeom>
        </p:spPr>
      </p:pic>
      <p:pic>
        <p:nvPicPr>
          <p:cNvPr id="10" name="Picture 9">
            <a:extLst>
              <a:ext uri="{FF2B5EF4-FFF2-40B4-BE49-F238E27FC236}">
                <a16:creationId xmlns:a16="http://schemas.microsoft.com/office/drawing/2014/main" id="{DD7EB5B3-80B6-9C3A-C386-9AC40893277A}"/>
              </a:ext>
            </a:extLst>
          </p:cNvPr>
          <p:cNvPicPr>
            <a:picLocks noChangeAspect="1"/>
          </p:cNvPicPr>
          <p:nvPr/>
        </p:nvPicPr>
        <p:blipFill>
          <a:blip r:embed="rId7"/>
          <a:stretch>
            <a:fillRect/>
          </a:stretch>
        </p:blipFill>
        <p:spPr>
          <a:xfrm>
            <a:off x="6026382" y="2303177"/>
            <a:ext cx="5878359" cy="3553093"/>
          </a:xfrm>
          <a:prstGeom prst="rect">
            <a:avLst/>
          </a:prstGeom>
        </p:spPr>
      </p:pic>
    </p:spTree>
    <p:custDataLst>
      <p:tags r:id="rId2"/>
    </p:custDataLst>
    <p:extLst>
      <p:ext uri="{BB962C8B-B14F-4D97-AF65-F5344CB8AC3E}">
        <p14:creationId xmlns:p14="http://schemas.microsoft.com/office/powerpoint/2010/main" val="37683863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249CDD7-B2E0-40F5-8ADF-1485400F41EC}"/>
              </a:ext>
            </a:extLst>
          </p:cNvPr>
          <p:cNvGrpSpPr/>
          <p:nvPr/>
        </p:nvGrpSpPr>
        <p:grpSpPr>
          <a:xfrm>
            <a:off x="458735" y="255542"/>
            <a:ext cx="11733265" cy="1368516"/>
            <a:chOff x="458735" y="255542"/>
            <a:chExt cx="11733265" cy="1368516"/>
          </a:xfrm>
        </p:grpSpPr>
        <p:sp>
          <p:nvSpPr>
            <p:cNvPr id="2" name="矩形 1">
              <a:extLst>
                <a:ext uri="{FF2B5EF4-FFF2-40B4-BE49-F238E27FC236}">
                  <a16:creationId xmlns:a16="http://schemas.microsoft.com/office/drawing/2014/main" id="{D3CDF5AF-26DF-4B9D-8E5E-1C09BDCBD0EB}"/>
                </a:ext>
              </a:extLst>
            </p:cNvPr>
            <p:cNvSpPr/>
            <p:nvPr/>
          </p:nvSpPr>
          <p:spPr>
            <a:xfrm>
              <a:off x="458735" y="255542"/>
              <a:ext cx="646418"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6" name="直角三角形 5">
              <a:extLst>
                <a:ext uri="{FF2B5EF4-FFF2-40B4-BE49-F238E27FC236}">
                  <a16:creationId xmlns:a16="http://schemas.microsoft.com/office/drawing/2014/main" id="{22F7283F-B4BB-428B-A2C3-FCDEB7E815E9}"/>
                </a:ext>
              </a:extLst>
            </p:cNvPr>
            <p:cNvSpPr/>
            <p:nvPr/>
          </p:nvSpPr>
          <p:spPr>
            <a:xfrm>
              <a:off x="1105152" y="255542"/>
              <a:ext cx="103191" cy="303258"/>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6" name="iṡ1ïḋé">
              <a:extLst>
                <a:ext uri="{FF2B5EF4-FFF2-40B4-BE49-F238E27FC236}">
                  <a16:creationId xmlns:a16="http://schemas.microsoft.com/office/drawing/2014/main" id="{41082CF5-476D-4124-B18F-8156F376925A}"/>
                </a:ext>
              </a:extLst>
            </p:cNvPr>
            <p:cNvSpPr txBox="1"/>
            <p:nvPr/>
          </p:nvSpPr>
          <p:spPr>
            <a:xfrm>
              <a:off x="688593" y="719286"/>
              <a:ext cx="115034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2060"/>
                  </a:solidFill>
                  <a:effectLst/>
                  <a:uLnTx/>
                  <a:uFillTx/>
                  <a:latin typeface="Arial" panose="020F0302020204030204"/>
                  <a:ea typeface="Times New Roman" panose="02020603050405020304" pitchFamily="18" charset="0"/>
                  <a:cs typeface="+mn-cs"/>
                </a:rPr>
                <a:t>Cùng xem những khoảnh khắc yêu thương trong gia đình</a:t>
              </a:r>
              <a:endParaRPr kumimoji="0" lang="en-US" altLang="zh-CN"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F0302020204030204"/>
                <a:ea typeface="字魂35号-经典雅黑" panose="00000500000000000000" pitchFamily="2" charset="-122"/>
                <a:cs typeface="Calibri" panose="020F0502020204030204" pitchFamily="34" charset="0"/>
              </a:endParaRPr>
            </a:p>
          </p:txBody>
        </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225" t="28161" r="45048" b="36550"/>
            <a:stretch/>
          </p:blipFill>
          <p:spPr>
            <a:xfrm flipH="1">
              <a:off x="561924" y="921827"/>
              <a:ext cx="646419" cy="702231"/>
            </a:xfrm>
            <a:prstGeom prst="rect">
              <a:avLst/>
            </a:prstGeom>
          </p:spPr>
        </p:pic>
      </p:grpSp>
      <p:pic>
        <p:nvPicPr>
          <p:cNvPr id="7" name="Picture 6">
            <a:extLst>
              <a:ext uri="{FF2B5EF4-FFF2-40B4-BE49-F238E27FC236}">
                <a16:creationId xmlns:a16="http://schemas.microsoft.com/office/drawing/2014/main" id="{5719E2CB-B600-5B4F-6AE8-BC9209B2BA85}"/>
              </a:ext>
            </a:extLst>
          </p:cNvPr>
          <p:cNvPicPr>
            <a:picLocks noChangeAspect="1"/>
          </p:cNvPicPr>
          <p:nvPr/>
        </p:nvPicPr>
        <p:blipFill>
          <a:blip r:embed="rId6"/>
          <a:stretch>
            <a:fillRect/>
          </a:stretch>
        </p:blipFill>
        <p:spPr>
          <a:xfrm>
            <a:off x="123289" y="2116744"/>
            <a:ext cx="5835721" cy="3674343"/>
          </a:xfrm>
          <a:prstGeom prst="rect">
            <a:avLst/>
          </a:prstGeom>
        </p:spPr>
      </p:pic>
      <p:pic>
        <p:nvPicPr>
          <p:cNvPr id="9" name="Picture 8">
            <a:extLst>
              <a:ext uri="{FF2B5EF4-FFF2-40B4-BE49-F238E27FC236}">
                <a16:creationId xmlns:a16="http://schemas.microsoft.com/office/drawing/2014/main" id="{8B9FF9DA-337C-2526-B30E-87E11E3995B9}"/>
              </a:ext>
            </a:extLst>
          </p:cNvPr>
          <p:cNvPicPr>
            <a:picLocks noChangeAspect="1"/>
          </p:cNvPicPr>
          <p:nvPr/>
        </p:nvPicPr>
        <p:blipFill>
          <a:blip r:embed="rId7"/>
          <a:stretch>
            <a:fillRect/>
          </a:stretch>
        </p:blipFill>
        <p:spPr>
          <a:xfrm>
            <a:off x="6112801" y="2179138"/>
            <a:ext cx="6117581" cy="3697680"/>
          </a:xfrm>
          <a:prstGeom prst="rect">
            <a:avLst/>
          </a:prstGeom>
        </p:spPr>
      </p:pic>
    </p:spTree>
    <p:custDataLst>
      <p:tags r:id="rId2"/>
    </p:custDataLst>
    <p:extLst>
      <p:ext uri="{BB962C8B-B14F-4D97-AF65-F5344CB8AC3E}">
        <p14:creationId xmlns:p14="http://schemas.microsoft.com/office/powerpoint/2010/main" val="21803535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249CDD7-B2E0-40F5-8ADF-1485400F41EC}"/>
              </a:ext>
            </a:extLst>
          </p:cNvPr>
          <p:cNvGrpSpPr/>
          <p:nvPr/>
        </p:nvGrpSpPr>
        <p:grpSpPr>
          <a:xfrm>
            <a:off x="458735" y="255542"/>
            <a:ext cx="11733265" cy="1368516"/>
            <a:chOff x="458735" y="255542"/>
            <a:chExt cx="11733265" cy="1368516"/>
          </a:xfrm>
        </p:grpSpPr>
        <p:sp>
          <p:nvSpPr>
            <p:cNvPr id="2" name="矩形 1">
              <a:extLst>
                <a:ext uri="{FF2B5EF4-FFF2-40B4-BE49-F238E27FC236}">
                  <a16:creationId xmlns:a16="http://schemas.microsoft.com/office/drawing/2014/main" id="{D3CDF5AF-26DF-4B9D-8E5E-1C09BDCBD0EB}"/>
                </a:ext>
              </a:extLst>
            </p:cNvPr>
            <p:cNvSpPr/>
            <p:nvPr/>
          </p:nvSpPr>
          <p:spPr>
            <a:xfrm>
              <a:off x="458735" y="255542"/>
              <a:ext cx="646418"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6" name="直角三角形 5">
              <a:extLst>
                <a:ext uri="{FF2B5EF4-FFF2-40B4-BE49-F238E27FC236}">
                  <a16:creationId xmlns:a16="http://schemas.microsoft.com/office/drawing/2014/main" id="{22F7283F-B4BB-428B-A2C3-FCDEB7E815E9}"/>
                </a:ext>
              </a:extLst>
            </p:cNvPr>
            <p:cNvSpPr/>
            <p:nvPr/>
          </p:nvSpPr>
          <p:spPr>
            <a:xfrm>
              <a:off x="1105152" y="255542"/>
              <a:ext cx="103191" cy="303258"/>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16" name="iṡ1ïḋé">
              <a:extLst>
                <a:ext uri="{FF2B5EF4-FFF2-40B4-BE49-F238E27FC236}">
                  <a16:creationId xmlns:a16="http://schemas.microsoft.com/office/drawing/2014/main" id="{41082CF5-476D-4124-B18F-8156F376925A}"/>
                </a:ext>
              </a:extLst>
            </p:cNvPr>
            <p:cNvSpPr txBox="1"/>
            <p:nvPr/>
          </p:nvSpPr>
          <p:spPr>
            <a:xfrm>
              <a:off x="688593" y="719286"/>
              <a:ext cx="1150340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2060"/>
                  </a:solidFill>
                  <a:effectLst/>
                  <a:uLnTx/>
                  <a:uFillTx/>
                  <a:latin typeface="Arial" panose="020F0302020204030204"/>
                  <a:ea typeface="Times New Roman" panose="02020603050405020304" pitchFamily="18" charset="0"/>
                  <a:cs typeface="+mn-cs"/>
                </a:rPr>
                <a:t>Cùng xem những khoảnh khắc yêu thương trong gia đình</a:t>
              </a:r>
              <a:endParaRPr kumimoji="0" lang="en-US" altLang="zh-CN"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F0302020204030204"/>
                <a:ea typeface="字魂35号-经典雅黑" panose="00000500000000000000" pitchFamily="2" charset="-122"/>
                <a:cs typeface="Calibri" panose="020F0502020204030204" pitchFamily="34" charset="0"/>
              </a:endParaRPr>
            </a:p>
          </p:txBody>
        </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225" t="28161" r="45048" b="36550"/>
            <a:stretch/>
          </p:blipFill>
          <p:spPr>
            <a:xfrm flipH="1">
              <a:off x="561924" y="921827"/>
              <a:ext cx="646419" cy="702231"/>
            </a:xfrm>
            <a:prstGeom prst="rect">
              <a:avLst/>
            </a:prstGeom>
          </p:spPr>
        </p:pic>
      </p:grpSp>
      <p:pic>
        <p:nvPicPr>
          <p:cNvPr id="5" name="Picture 4">
            <a:extLst>
              <a:ext uri="{FF2B5EF4-FFF2-40B4-BE49-F238E27FC236}">
                <a16:creationId xmlns:a16="http://schemas.microsoft.com/office/drawing/2014/main" id="{76C27CB3-686B-8F87-D715-69D9B37D06CA}"/>
              </a:ext>
            </a:extLst>
          </p:cNvPr>
          <p:cNvPicPr>
            <a:picLocks noChangeAspect="1"/>
          </p:cNvPicPr>
          <p:nvPr/>
        </p:nvPicPr>
        <p:blipFill>
          <a:blip r:embed="rId6"/>
          <a:stretch>
            <a:fillRect/>
          </a:stretch>
        </p:blipFill>
        <p:spPr>
          <a:xfrm>
            <a:off x="3268787" y="1792466"/>
            <a:ext cx="6317002" cy="4876027"/>
          </a:xfrm>
          <a:prstGeom prst="rect">
            <a:avLst/>
          </a:prstGeom>
        </p:spPr>
      </p:pic>
    </p:spTree>
    <p:custDataLst>
      <p:tags r:id="rId2"/>
    </p:custDataLst>
    <p:extLst>
      <p:ext uri="{BB962C8B-B14F-4D97-AF65-F5344CB8AC3E}">
        <p14:creationId xmlns:p14="http://schemas.microsoft.com/office/powerpoint/2010/main" val="19956893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5">
            <a:extLst>
              <a:ext uri="{FF2B5EF4-FFF2-40B4-BE49-F238E27FC236}">
                <a16:creationId xmlns:a16="http://schemas.microsoft.com/office/drawing/2014/main" id="{9E627A03-C800-408C-A9C8-1173994F7E7B}"/>
              </a:ext>
            </a:extLst>
          </p:cNvPr>
          <p:cNvPicPr>
            <a:picLocks noChangeAspect="1"/>
          </p:cNvPicPr>
          <p:nvPr/>
        </p:nvPicPr>
        <p:blipFill>
          <a:blip r:embed="rId4" cstate="screen"/>
          <a:stretch>
            <a:fillRect/>
          </a:stretch>
        </p:blipFill>
        <p:spPr>
          <a:xfrm>
            <a:off x="481136" y="2012950"/>
            <a:ext cx="692237" cy="1520824"/>
          </a:xfrm>
          <a:prstGeom prst="rect">
            <a:avLst/>
          </a:prstGeom>
        </p:spPr>
      </p:pic>
      <p:grpSp>
        <p:nvGrpSpPr>
          <p:cNvPr id="30" name="组合 42">
            <a:extLst>
              <a:ext uri="{FF2B5EF4-FFF2-40B4-BE49-F238E27FC236}">
                <a16:creationId xmlns:a16="http://schemas.microsoft.com/office/drawing/2014/main" id="{66BCD351-14E6-4644-B434-0DAB80581FED}"/>
              </a:ext>
            </a:extLst>
          </p:cNvPr>
          <p:cNvGrpSpPr/>
          <p:nvPr/>
        </p:nvGrpSpPr>
        <p:grpSpPr>
          <a:xfrm>
            <a:off x="2228491" y="1499114"/>
            <a:ext cx="5447439" cy="1909673"/>
            <a:chOff x="2419609" y="1576016"/>
            <a:chExt cx="5447439" cy="1909673"/>
          </a:xfrm>
        </p:grpSpPr>
        <p:sp>
          <p:nvSpPr>
            <p:cNvPr id="32" name="文本框 38">
              <a:extLst>
                <a:ext uri="{FF2B5EF4-FFF2-40B4-BE49-F238E27FC236}">
                  <a16:creationId xmlns:a16="http://schemas.microsoft.com/office/drawing/2014/main" id="{46C34602-7EFE-4CFF-A979-7B6C6EA82CE0}"/>
                </a:ext>
              </a:extLst>
            </p:cNvPr>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33" name="文本框 39">
              <a:extLst>
                <a:ext uri="{FF2B5EF4-FFF2-40B4-BE49-F238E27FC236}">
                  <a16:creationId xmlns:a16="http://schemas.microsoft.com/office/drawing/2014/main" id="{4822F398-4851-4EE8-B04B-AEB999F4AE85}"/>
                </a:ext>
              </a:extLst>
            </p:cNvPr>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34" name="文本框 40">
              <a:extLst>
                <a:ext uri="{FF2B5EF4-FFF2-40B4-BE49-F238E27FC236}">
                  <a16:creationId xmlns:a16="http://schemas.microsoft.com/office/drawing/2014/main" id="{9538B320-F70E-4455-A302-ADE54B8CC059}"/>
                </a:ext>
              </a:extLst>
            </p:cNvPr>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35" name="文本框 41">
              <a:extLst>
                <a:ext uri="{FF2B5EF4-FFF2-40B4-BE49-F238E27FC236}">
                  <a16:creationId xmlns:a16="http://schemas.microsoft.com/office/drawing/2014/main" id="{49E5AFD1-57C7-43FE-81F9-784201DF1114}"/>
                </a:ext>
              </a:extLst>
            </p:cNvPr>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srgbClr val="FFFFFF"/>
                    </a:solidFill>
                  </a:ln>
                  <a:solidFill>
                    <a:srgbClr val="FFFFFF"/>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36" name="Google Shape;862;p35">
            <a:extLst>
              <a:ext uri="{FF2B5EF4-FFF2-40B4-BE49-F238E27FC236}">
                <a16:creationId xmlns:a16="http://schemas.microsoft.com/office/drawing/2014/main" id="{FE70F374-3E06-4006-A309-07D500B13DD5}"/>
              </a:ext>
            </a:extLst>
          </p:cNvPr>
          <p:cNvGrpSpPr/>
          <p:nvPr/>
        </p:nvGrpSpPr>
        <p:grpSpPr>
          <a:xfrm>
            <a:off x="1273997" y="595630"/>
            <a:ext cx="10023924" cy="4827905"/>
            <a:chOff x="6530374" y="1560189"/>
            <a:chExt cx="1045566" cy="505315"/>
          </a:xfrm>
        </p:grpSpPr>
        <p:sp>
          <p:nvSpPr>
            <p:cNvPr id="37" name="Google Shape;863;p35">
              <a:extLst>
                <a:ext uri="{FF2B5EF4-FFF2-40B4-BE49-F238E27FC236}">
                  <a16:creationId xmlns:a16="http://schemas.microsoft.com/office/drawing/2014/main" id="{12802435-EDD6-434A-B76C-E6E1AEDA128F}"/>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8" name="Google Shape;864;p35">
              <a:extLst>
                <a:ext uri="{FF2B5EF4-FFF2-40B4-BE49-F238E27FC236}">
                  <a16:creationId xmlns:a16="http://schemas.microsoft.com/office/drawing/2014/main" id="{0BF6DF29-2D42-4E03-9E75-519A69A373C9}"/>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39" name="Google Shape;865;p35">
              <a:extLst>
                <a:ext uri="{FF2B5EF4-FFF2-40B4-BE49-F238E27FC236}">
                  <a16:creationId xmlns:a16="http://schemas.microsoft.com/office/drawing/2014/main" id="{167EB86A-FF72-4BB3-B7C3-F84DE07C9B6F}"/>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0" name="Google Shape;866;p35">
              <a:extLst>
                <a:ext uri="{FF2B5EF4-FFF2-40B4-BE49-F238E27FC236}">
                  <a16:creationId xmlns:a16="http://schemas.microsoft.com/office/drawing/2014/main" id="{5979408D-66F3-408E-B5B2-96DC39B8B943}"/>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1" name="Google Shape;867;p35">
              <a:extLst>
                <a:ext uri="{FF2B5EF4-FFF2-40B4-BE49-F238E27FC236}">
                  <a16:creationId xmlns:a16="http://schemas.microsoft.com/office/drawing/2014/main" id="{1C6977AA-FAD3-4F2D-9434-0B73ECE08215}"/>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2" name="Google Shape;868;p35">
              <a:extLst>
                <a:ext uri="{FF2B5EF4-FFF2-40B4-BE49-F238E27FC236}">
                  <a16:creationId xmlns:a16="http://schemas.microsoft.com/office/drawing/2014/main" id="{473977A1-0191-465E-9462-F20B3E185A73}"/>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3" name="Google Shape;869;p35">
              <a:extLst>
                <a:ext uri="{FF2B5EF4-FFF2-40B4-BE49-F238E27FC236}">
                  <a16:creationId xmlns:a16="http://schemas.microsoft.com/office/drawing/2014/main" id="{050D8421-713A-4359-81D9-8AB10E77B40F}"/>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4" name="Google Shape;870;p35">
              <a:extLst>
                <a:ext uri="{FF2B5EF4-FFF2-40B4-BE49-F238E27FC236}">
                  <a16:creationId xmlns:a16="http://schemas.microsoft.com/office/drawing/2014/main" id="{0B519EC3-5452-424E-A383-645D4FA12374}"/>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5" name="Google Shape;871;p35">
              <a:extLst>
                <a:ext uri="{FF2B5EF4-FFF2-40B4-BE49-F238E27FC236}">
                  <a16:creationId xmlns:a16="http://schemas.microsoft.com/office/drawing/2014/main" id="{C6C6FE65-90A7-4E21-870E-453168D5E0E9}"/>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6" name="Google Shape;872;p35">
              <a:extLst>
                <a:ext uri="{FF2B5EF4-FFF2-40B4-BE49-F238E27FC236}">
                  <a16:creationId xmlns:a16="http://schemas.microsoft.com/office/drawing/2014/main" id="{46514A79-C141-4B8D-9977-8E82910ACC30}"/>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7" name="Google Shape;873;p35">
              <a:extLst>
                <a:ext uri="{FF2B5EF4-FFF2-40B4-BE49-F238E27FC236}">
                  <a16:creationId xmlns:a16="http://schemas.microsoft.com/office/drawing/2014/main" id="{A07DE2A0-0420-47BF-91DC-6CF1A4165CF4}"/>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8" name="Google Shape;874;p35">
              <a:extLst>
                <a:ext uri="{FF2B5EF4-FFF2-40B4-BE49-F238E27FC236}">
                  <a16:creationId xmlns:a16="http://schemas.microsoft.com/office/drawing/2014/main" id="{F22CB546-2F1B-4356-8D0E-60DAFCFCE287}"/>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49" name="Google Shape;875;p35">
              <a:extLst>
                <a:ext uri="{FF2B5EF4-FFF2-40B4-BE49-F238E27FC236}">
                  <a16:creationId xmlns:a16="http://schemas.microsoft.com/office/drawing/2014/main" id="{05156F53-96E5-4E5F-9A46-BA91726EDC91}"/>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0" name="Google Shape;876;p35">
              <a:extLst>
                <a:ext uri="{FF2B5EF4-FFF2-40B4-BE49-F238E27FC236}">
                  <a16:creationId xmlns:a16="http://schemas.microsoft.com/office/drawing/2014/main" id="{0FDE98A7-901D-4989-B238-861A0C2F1A33}"/>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1" name="Google Shape;877;p35">
              <a:extLst>
                <a:ext uri="{FF2B5EF4-FFF2-40B4-BE49-F238E27FC236}">
                  <a16:creationId xmlns:a16="http://schemas.microsoft.com/office/drawing/2014/main" id="{59BDDB8B-5A8D-497E-8D53-5992AC9847CD}"/>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2" name="Google Shape;878;p35">
              <a:extLst>
                <a:ext uri="{FF2B5EF4-FFF2-40B4-BE49-F238E27FC236}">
                  <a16:creationId xmlns:a16="http://schemas.microsoft.com/office/drawing/2014/main" id="{800B2161-068D-453B-9856-C5E6426F2EBC}"/>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4" name="Google Shape;879;p35">
              <a:extLst>
                <a:ext uri="{FF2B5EF4-FFF2-40B4-BE49-F238E27FC236}">
                  <a16:creationId xmlns:a16="http://schemas.microsoft.com/office/drawing/2014/main" id="{E0943B10-65CC-4979-AC16-B83DB288CE8A}"/>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5" name="Google Shape;880;p35">
              <a:extLst>
                <a:ext uri="{FF2B5EF4-FFF2-40B4-BE49-F238E27FC236}">
                  <a16:creationId xmlns:a16="http://schemas.microsoft.com/office/drawing/2014/main" id="{FA8F2B27-AC7C-4066-8F63-57FFB60844E4}"/>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6" name="Google Shape;881;p35">
              <a:extLst>
                <a:ext uri="{FF2B5EF4-FFF2-40B4-BE49-F238E27FC236}">
                  <a16:creationId xmlns:a16="http://schemas.microsoft.com/office/drawing/2014/main" id="{A9D6E069-2C5C-49BF-967F-F505A920167E}"/>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7" name="Google Shape;882;p35">
              <a:extLst>
                <a:ext uri="{FF2B5EF4-FFF2-40B4-BE49-F238E27FC236}">
                  <a16:creationId xmlns:a16="http://schemas.microsoft.com/office/drawing/2014/main" id="{A7A18675-71C8-48C7-9425-7E1BD08E0B51}"/>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8" name="Google Shape;883;p35">
              <a:extLst>
                <a:ext uri="{FF2B5EF4-FFF2-40B4-BE49-F238E27FC236}">
                  <a16:creationId xmlns:a16="http://schemas.microsoft.com/office/drawing/2014/main" id="{0E7ADF0E-3475-4D14-A3E2-0C05CC57FCA2}"/>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59" name="Google Shape;884;p35">
              <a:extLst>
                <a:ext uri="{FF2B5EF4-FFF2-40B4-BE49-F238E27FC236}">
                  <a16:creationId xmlns:a16="http://schemas.microsoft.com/office/drawing/2014/main" id="{7403ACC2-77AF-428F-B072-290EF7E6E061}"/>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0" name="Google Shape;885;p35">
              <a:extLst>
                <a:ext uri="{FF2B5EF4-FFF2-40B4-BE49-F238E27FC236}">
                  <a16:creationId xmlns:a16="http://schemas.microsoft.com/office/drawing/2014/main" id="{C214135A-49EB-4A35-B7AF-55863C93D959}"/>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1" name="Google Shape;886;p35">
              <a:extLst>
                <a:ext uri="{FF2B5EF4-FFF2-40B4-BE49-F238E27FC236}">
                  <a16:creationId xmlns:a16="http://schemas.microsoft.com/office/drawing/2014/main" id="{CA17A584-034A-431C-AC78-771AAC0808D3}"/>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2" name="Google Shape;887;p35">
              <a:extLst>
                <a:ext uri="{FF2B5EF4-FFF2-40B4-BE49-F238E27FC236}">
                  <a16:creationId xmlns:a16="http://schemas.microsoft.com/office/drawing/2014/main" id="{A9E4F800-20B0-43D4-B5B6-B5F3DBF748B9}"/>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3" name="Google Shape;888;p35">
              <a:extLst>
                <a:ext uri="{FF2B5EF4-FFF2-40B4-BE49-F238E27FC236}">
                  <a16:creationId xmlns:a16="http://schemas.microsoft.com/office/drawing/2014/main" id="{75D4C6E6-85B4-42C3-8150-DC6B27F162F5}"/>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4" name="Google Shape;889;p35">
              <a:extLst>
                <a:ext uri="{FF2B5EF4-FFF2-40B4-BE49-F238E27FC236}">
                  <a16:creationId xmlns:a16="http://schemas.microsoft.com/office/drawing/2014/main" id="{72CA842E-E53D-479D-AF3E-3701216D8342}"/>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5" name="Google Shape;890;p35">
              <a:extLst>
                <a:ext uri="{FF2B5EF4-FFF2-40B4-BE49-F238E27FC236}">
                  <a16:creationId xmlns:a16="http://schemas.microsoft.com/office/drawing/2014/main" id="{85F5F0B4-A516-4763-A17A-DBBB3F787C4D}"/>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6" name="Google Shape;891;p35">
              <a:extLst>
                <a:ext uri="{FF2B5EF4-FFF2-40B4-BE49-F238E27FC236}">
                  <a16:creationId xmlns:a16="http://schemas.microsoft.com/office/drawing/2014/main" id="{EE066D70-ACF3-42FB-A2DA-473CDEBD0029}"/>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7" name="Google Shape;892;p35">
              <a:extLst>
                <a:ext uri="{FF2B5EF4-FFF2-40B4-BE49-F238E27FC236}">
                  <a16:creationId xmlns:a16="http://schemas.microsoft.com/office/drawing/2014/main" id="{F8082391-3A0B-4D7F-BFCC-299B9A7A6C94}"/>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8" name="Google Shape;893;p35">
              <a:extLst>
                <a:ext uri="{FF2B5EF4-FFF2-40B4-BE49-F238E27FC236}">
                  <a16:creationId xmlns:a16="http://schemas.microsoft.com/office/drawing/2014/main" id="{EA13188B-B674-41BB-BCC8-B2750AD4FE29}"/>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69" name="Google Shape;894;p35">
              <a:extLst>
                <a:ext uri="{FF2B5EF4-FFF2-40B4-BE49-F238E27FC236}">
                  <a16:creationId xmlns:a16="http://schemas.microsoft.com/office/drawing/2014/main" id="{0BE5E7E6-E83A-4C35-A7E3-0B96ABE107A6}"/>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0" name="Google Shape;895;p35">
              <a:extLst>
                <a:ext uri="{FF2B5EF4-FFF2-40B4-BE49-F238E27FC236}">
                  <a16:creationId xmlns:a16="http://schemas.microsoft.com/office/drawing/2014/main" id="{1D651A97-047A-4D13-A231-B8D46780F78D}"/>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1" name="Google Shape;896;p35">
              <a:extLst>
                <a:ext uri="{FF2B5EF4-FFF2-40B4-BE49-F238E27FC236}">
                  <a16:creationId xmlns:a16="http://schemas.microsoft.com/office/drawing/2014/main" id="{FB60D518-B9DF-47A3-91AD-4122524A97D6}"/>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2" name="Google Shape;897;p35">
              <a:extLst>
                <a:ext uri="{FF2B5EF4-FFF2-40B4-BE49-F238E27FC236}">
                  <a16:creationId xmlns:a16="http://schemas.microsoft.com/office/drawing/2014/main" id="{2AB74047-9196-42F5-A291-9A326F222734}"/>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3" name="Google Shape;898;p35">
              <a:extLst>
                <a:ext uri="{FF2B5EF4-FFF2-40B4-BE49-F238E27FC236}">
                  <a16:creationId xmlns:a16="http://schemas.microsoft.com/office/drawing/2014/main" id="{70CEB325-C388-4514-9297-A26E39708D86}"/>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4" name="Google Shape;899;p35">
              <a:extLst>
                <a:ext uri="{FF2B5EF4-FFF2-40B4-BE49-F238E27FC236}">
                  <a16:creationId xmlns:a16="http://schemas.microsoft.com/office/drawing/2014/main" id="{D2D6643F-9293-4E64-9C93-B171B05D7F17}"/>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5" name="Google Shape;900;p35">
              <a:extLst>
                <a:ext uri="{FF2B5EF4-FFF2-40B4-BE49-F238E27FC236}">
                  <a16:creationId xmlns:a16="http://schemas.microsoft.com/office/drawing/2014/main" id="{6615ACB7-2F0E-418F-97EE-F6A7AB23CE82}"/>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6" name="Google Shape;901;p35">
              <a:extLst>
                <a:ext uri="{FF2B5EF4-FFF2-40B4-BE49-F238E27FC236}">
                  <a16:creationId xmlns:a16="http://schemas.microsoft.com/office/drawing/2014/main" id="{8C31B8B2-6843-4C6D-993E-90A42043D77B}"/>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7" name="Google Shape;902;p35">
              <a:extLst>
                <a:ext uri="{FF2B5EF4-FFF2-40B4-BE49-F238E27FC236}">
                  <a16:creationId xmlns:a16="http://schemas.microsoft.com/office/drawing/2014/main" id="{E47EF222-E4B6-4A7D-8EA0-64FC5279592A}"/>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8" name="Google Shape;903;p35">
              <a:extLst>
                <a:ext uri="{FF2B5EF4-FFF2-40B4-BE49-F238E27FC236}">
                  <a16:creationId xmlns:a16="http://schemas.microsoft.com/office/drawing/2014/main" id="{6A5D7937-49A3-4AE1-990B-A312AD647C25}"/>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79" name="Google Shape;904;p35">
              <a:extLst>
                <a:ext uri="{FF2B5EF4-FFF2-40B4-BE49-F238E27FC236}">
                  <a16:creationId xmlns:a16="http://schemas.microsoft.com/office/drawing/2014/main" id="{7041941B-2BE1-4991-A1E0-9812E941CDDF}"/>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0" name="Google Shape;905;p35">
              <a:extLst>
                <a:ext uri="{FF2B5EF4-FFF2-40B4-BE49-F238E27FC236}">
                  <a16:creationId xmlns:a16="http://schemas.microsoft.com/office/drawing/2014/main" id="{F2DEB446-47B2-440D-B791-2DBAC9DCE878}"/>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1" name="Google Shape;906;p35">
              <a:extLst>
                <a:ext uri="{FF2B5EF4-FFF2-40B4-BE49-F238E27FC236}">
                  <a16:creationId xmlns:a16="http://schemas.microsoft.com/office/drawing/2014/main" id="{A6F72F88-25DF-4321-AC1B-59FA2C0737F2}"/>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2" name="Google Shape;907;p35">
              <a:extLst>
                <a:ext uri="{FF2B5EF4-FFF2-40B4-BE49-F238E27FC236}">
                  <a16:creationId xmlns:a16="http://schemas.microsoft.com/office/drawing/2014/main" id="{B90D7E74-AA20-44EF-A774-1078AC876B8E}"/>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sp>
          <p:nvSpPr>
            <p:cNvPr id="83" name="Google Shape;908;p35">
              <a:extLst>
                <a:ext uri="{FF2B5EF4-FFF2-40B4-BE49-F238E27FC236}">
                  <a16:creationId xmlns:a16="http://schemas.microsoft.com/office/drawing/2014/main" id="{AE3A7BF0-C21D-403D-822E-51B42F5EFBED}"/>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4546A"/>
                </a:solidFill>
                <a:effectLst/>
                <a:uLnTx/>
                <a:uFillTx/>
                <a:latin typeface="Arial" panose="020F0502020204030204"/>
                <a:cs typeface="+mn-cs"/>
              </a:endParaRPr>
            </a:p>
          </p:txBody>
        </p:sp>
      </p:grpSp>
      <p:pic>
        <p:nvPicPr>
          <p:cNvPr id="85" name="图片 13">
            <a:extLst>
              <a:ext uri="{FF2B5EF4-FFF2-40B4-BE49-F238E27FC236}">
                <a16:creationId xmlns:a16="http://schemas.microsoft.com/office/drawing/2014/main" id="{725F840B-FA54-4B23-86A3-657D69C779DF}"/>
              </a:ext>
            </a:extLst>
          </p:cNvPr>
          <p:cNvPicPr>
            <a:picLocks noChangeAspect="1"/>
          </p:cNvPicPr>
          <p:nvPr/>
        </p:nvPicPr>
        <p:blipFill>
          <a:blip r:embed="rId5"/>
          <a:stretch>
            <a:fillRect/>
          </a:stretch>
        </p:blipFill>
        <p:spPr>
          <a:xfrm>
            <a:off x="5948767" y="489110"/>
            <a:ext cx="838200" cy="1323975"/>
          </a:xfrm>
          <a:prstGeom prst="rect">
            <a:avLst/>
          </a:prstGeom>
        </p:spPr>
      </p:pic>
      <p:pic>
        <p:nvPicPr>
          <p:cNvPr id="86" name="图片 15">
            <a:extLst>
              <a:ext uri="{FF2B5EF4-FFF2-40B4-BE49-F238E27FC236}">
                <a16:creationId xmlns:a16="http://schemas.microsoft.com/office/drawing/2014/main" id="{CB2F2AEC-2388-4247-B636-5C025ED04907}"/>
              </a:ext>
            </a:extLst>
          </p:cNvPr>
          <p:cNvPicPr>
            <a:picLocks noChangeAspect="1"/>
          </p:cNvPicPr>
          <p:nvPr/>
        </p:nvPicPr>
        <p:blipFill>
          <a:blip r:embed="rId6"/>
          <a:stretch>
            <a:fillRect/>
          </a:stretch>
        </p:blipFill>
        <p:spPr>
          <a:xfrm>
            <a:off x="5205569" y="895509"/>
            <a:ext cx="419100" cy="657225"/>
          </a:xfrm>
          <a:prstGeom prst="rect">
            <a:avLst/>
          </a:prstGeom>
        </p:spPr>
      </p:pic>
      <p:pic>
        <p:nvPicPr>
          <p:cNvPr id="87" name="图片 17">
            <a:extLst>
              <a:ext uri="{FF2B5EF4-FFF2-40B4-BE49-F238E27FC236}">
                <a16:creationId xmlns:a16="http://schemas.microsoft.com/office/drawing/2014/main" id="{E33FB8D7-4CBD-4F82-B91C-FF1FF75949FE}"/>
              </a:ext>
            </a:extLst>
          </p:cNvPr>
          <p:cNvPicPr>
            <a:picLocks noChangeAspect="1"/>
          </p:cNvPicPr>
          <p:nvPr/>
        </p:nvPicPr>
        <p:blipFill>
          <a:blip r:embed="rId7" cstate="screen"/>
          <a:stretch>
            <a:fillRect/>
          </a:stretch>
        </p:blipFill>
        <p:spPr>
          <a:xfrm>
            <a:off x="2490771" y="2876073"/>
            <a:ext cx="633413" cy="1785939"/>
          </a:xfrm>
          <a:prstGeom prst="rect">
            <a:avLst/>
          </a:prstGeom>
        </p:spPr>
      </p:pic>
      <p:pic>
        <p:nvPicPr>
          <p:cNvPr id="95" name="图片 19">
            <a:extLst>
              <a:ext uri="{FF2B5EF4-FFF2-40B4-BE49-F238E27FC236}">
                <a16:creationId xmlns:a16="http://schemas.microsoft.com/office/drawing/2014/main" id="{1E318C90-DFA1-4421-9F78-2230F3DB89D2}"/>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t="29646" b="3546"/>
          <a:stretch/>
        </p:blipFill>
        <p:spPr>
          <a:xfrm>
            <a:off x="8988845" y="3820301"/>
            <a:ext cx="3277485" cy="3284458"/>
          </a:xfrm>
          <a:prstGeom prst="rect">
            <a:avLst/>
          </a:prstGeom>
        </p:spPr>
      </p:pic>
      <p:sp>
        <p:nvSpPr>
          <p:cNvPr id="96" name="TextBox 95">
            <a:extLst>
              <a:ext uri="{FF2B5EF4-FFF2-40B4-BE49-F238E27FC236}">
                <a16:creationId xmlns:a16="http://schemas.microsoft.com/office/drawing/2014/main" id="{9F35B82D-56B8-4FC7-A67A-328973CB6D9B}"/>
              </a:ext>
            </a:extLst>
          </p:cNvPr>
          <p:cNvSpPr txBox="1"/>
          <p:nvPr/>
        </p:nvSpPr>
        <p:spPr>
          <a:xfrm>
            <a:off x="2627518" y="1780136"/>
            <a:ext cx="8171742" cy="2246769"/>
          </a:xfrm>
          <a:prstGeom prst="rect">
            <a:avLst/>
          </a:prstGeom>
          <a:noFill/>
        </p:spPr>
        <p:txBody>
          <a:bodyPr wrap="square">
            <a:spAutoFit/>
          </a:bodyPr>
          <a:lstStyle/>
          <a:p>
            <a:pPr lvl="0" algn="just"/>
            <a:r>
              <a:rPr lang="vi-VN" sz="2800" b="1" i="1" dirty="0">
                <a:solidFill>
                  <a:srgbClr val="ED5875">
                    <a:lumMod val="75000"/>
                  </a:srgbClr>
                </a:solidFill>
                <a:latin typeface="Calibri" panose="020F0502020204030204" pitchFamily="34" charset="0"/>
                <a:ea typeface="Times New Roman" panose="02020603050405020304" pitchFamily="18" charset="0"/>
                <a:cs typeface="Calibri" panose="020F0502020204030204" pitchFamily="34" charset="0"/>
              </a:rPr>
              <a:t>Những trải nghiệm các em vừa chia sẻ sẽ tạo sự gắn kết bền chặt giữa các thành viên trong gia đình. Từng sợi dây kết nối sẽ giúp các thành viên trong gia đình gần gũi nhau hơn, giúp chúng ta mạnh mẽ, tự tin hơn trong cuộc sống. </a:t>
            </a:r>
            <a:endParaRPr kumimoji="0" lang="en-US" sz="2800" b="1" i="0" u="none" strike="noStrike" kern="1200" cap="none" spc="0" normalizeH="0" baseline="0" noProof="0" dirty="0">
              <a:ln>
                <a:noFill/>
              </a:ln>
              <a:solidFill>
                <a:srgbClr val="ED5875">
                  <a:lumMod val="75000"/>
                </a:srgbClr>
              </a:solidFill>
              <a:effectLst/>
              <a:uLnTx/>
              <a:uFillTx/>
              <a:latin typeface="Calibri" panose="020F0502020204030204" pitchFamily="34" charset="0"/>
              <a:cs typeface="Calibri" panose="020F0502020204030204" pitchFamily="34" charset="0"/>
            </a:endParaRPr>
          </a:p>
        </p:txBody>
      </p:sp>
      <p:pic>
        <p:nvPicPr>
          <p:cNvPr id="3" name="Picture 2" descr="A group of people and a dog&#10;&#10;Description automatically generated">
            <a:extLst>
              <a:ext uri="{FF2B5EF4-FFF2-40B4-BE49-F238E27FC236}">
                <a16:creationId xmlns:a16="http://schemas.microsoft.com/office/drawing/2014/main" id="{D95D4309-D57D-60A7-A3C9-A345F25F47B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3944" y="3441843"/>
            <a:ext cx="3786025" cy="3786025"/>
          </a:xfrm>
          <a:prstGeom prst="rect">
            <a:avLst/>
          </a:prstGeom>
        </p:spPr>
      </p:pic>
    </p:spTree>
    <p:custDataLst>
      <p:tags r:id="rId2"/>
    </p:custDataLst>
    <p:extLst>
      <p:ext uri="{BB962C8B-B14F-4D97-AF65-F5344CB8AC3E}">
        <p14:creationId xmlns:p14="http://schemas.microsoft.com/office/powerpoint/2010/main" val="34847100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6"/>
                                        </p:tgtEl>
                                        <p:attrNameLst>
                                          <p:attrName>style.visibility</p:attrName>
                                        </p:attrNameLst>
                                      </p:cBhvr>
                                      <p:to>
                                        <p:strVal val="visible"/>
                                      </p:to>
                                    </p:set>
                                    <p:anim calcmode="lin" valueType="num">
                                      <p:cBhvr>
                                        <p:cTn id="14" dur="500" fill="hold"/>
                                        <p:tgtEl>
                                          <p:spTgt spid="96"/>
                                        </p:tgtEl>
                                        <p:attrNameLst>
                                          <p:attrName>ppt_w</p:attrName>
                                        </p:attrNameLst>
                                      </p:cBhvr>
                                      <p:tavLst>
                                        <p:tav tm="0">
                                          <p:val>
                                            <p:fltVal val="0"/>
                                          </p:val>
                                        </p:tav>
                                        <p:tav tm="100000">
                                          <p:val>
                                            <p:strVal val="#ppt_w"/>
                                          </p:val>
                                        </p:tav>
                                      </p:tavLst>
                                    </p:anim>
                                    <p:anim calcmode="lin" valueType="num">
                                      <p:cBhvr>
                                        <p:cTn id="15" dur="500" fill="hold"/>
                                        <p:tgtEl>
                                          <p:spTgt spid="96"/>
                                        </p:tgtEl>
                                        <p:attrNameLst>
                                          <p:attrName>ppt_h</p:attrName>
                                        </p:attrNameLst>
                                      </p:cBhvr>
                                      <p:tavLst>
                                        <p:tav tm="0">
                                          <p:val>
                                            <p:fltVal val="0"/>
                                          </p:val>
                                        </p:tav>
                                        <p:tav tm="100000">
                                          <p:val>
                                            <p:strVal val="#ppt_h"/>
                                          </p:val>
                                        </p:tav>
                                      </p:tavLst>
                                    </p:anim>
                                    <p:animEffect transition="in" filter="fade">
                                      <p:cBhvr>
                                        <p:cTn id="16"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A31BDEF7-41B5-4AFF-9624-E7CE5FAF95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27" name="矩形 26">
            <a:extLst>
              <a:ext uri="{FF2B5EF4-FFF2-40B4-BE49-F238E27FC236}">
                <a16:creationId xmlns:a16="http://schemas.microsoft.com/office/drawing/2014/main" id="{63B3A843-D105-4DDD-8A8E-D1761C13044E}"/>
              </a:ext>
            </a:extLst>
          </p:cNvPr>
          <p:cNvSpPr/>
          <p:nvPr/>
        </p:nvSpPr>
        <p:spPr>
          <a:xfrm>
            <a:off x="0" y="0"/>
            <a:ext cx="12192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pic>
        <p:nvPicPr>
          <p:cNvPr id="57" name="图片 56">
            <a:extLst>
              <a:ext uri="{FF2B5EF4-FFF2-40B4-BE49-F238E27FC236}">
                <a16:creationId xmlns:a16="http://schemas.microsoft.com/office/drawing/2014/main" id="{10E3DFF6-06AD-4D6D-955C-15571F9F3393}"/>
              </a:ext>
            </a:extLst>
          </p:cNvPr>
          <p:cNvPicPr>
            <a:picLocks noChangeAspect="1"/>
          </p:cNvPicPr>
          <p:nvPr/>
        </p:nvPicPr>
        <p:blipFill rotWithShape="1">
          <a:blip r:embed="rId5">
            <a:extLst>
              <a:ext uri="{28A0092B-C50C-407E-A947-70E740481C1C}">
                <a14:useLocalDpi xmlns:a14="http://schemas.microsoft.com/office/drawing/2010/main" val="0"/>
              </a:ext>
            </a:extLst>
          </a:blip>
          <a:srcRect l="32031" r="27777"/>
          <a:stretch/>
        </p:blipFill>
        <p:spPr>
          <a:xfrm rot="5400000">
            <a:off x="4717830" y="-2838666"/>
            <a:ext cx="2756340" cy="12192000"/>
          </a:xfrm>
          <a:prstGeom prst="rect">
            <a:avLst/>
          </a:prstGeom>
        </p:spPr>
      </p:pic>
      <p:grpSp>
        <p:nvGrpSpPr>
          <p:cNvPr id="19" name="组合 18">
            <a:extLst>
              <a:ext uri="{FF2B5EF4-FFF2-40B4-BE49-F238E27FC236}">
                <a16:creationId xmlns:a16="http://schemas.microsoft.com/office/drawing/2014/main" id="{BC565BF6-EBD6-4E5A-A677-AC3534A35D49}"/>
              </a:ext>
            </a:extLst>
          </p:cNvPr>
          <p:cNvGrpSpPr/>
          <p:nvPr/>
        </p:nvGrpSpPr>
        <p:grpSpPr>
          <a:xfrm>
            <a:off x="12444" y="665934"/>
            <a:ext cx="4692430" cy="4702414"/>
            <a:chOff x="381000" y="609600"/>
            <a:chExt cx="5969000" cy="5981700"/>
          </a:xfrm>
        </p:grpSpPr>
        <p:pic>
          <p:nvPicPr>
            <p:cNvPr id="20" name="图片 19">
              <a:extLst>
                <a:ext uri="{FF2B5EF4-FFF2-40B4-BE49-F238E27FC236}">
                  <a16:creationId xmlns:a16="http://schemas.microsoft.com/office/drawing/2014/main" id="{BBD3EED0-1040-4634-A15B-60C5646EC022}"/>
                </a:ext>
              </a:extLst>
            </p:cNvPr>
            <p:cNvPicPr>
              <a:picLocks noChangeAspect="1"/>
            </p:cNvPicPr>
            <p:nvPr/>
          </p:nvPicPr>
          <p:blipFill rotWithShape="1">
            <a:blip r:embed="rId6">
              <a:extLst>
                <a:ext uri="{28A0092B-C50C-407E-A947-70E740481C1C}">
                  <a14:useLocalDpi xmlns:a14="http://schemas.microsoft.com/office/drawing/2010/main" val="0"/>
                </a:ext>
              </a:extLst>
            </a:blip>
            <a:srcRect t="29646" b="3546"/>
            <a:stretch/>
          </p:blipFill>
          <p:spPr>
            <a:xfrm>
              <a:off x="381000" y="609600"/>
              <a:ext cx="5969000" cy="5981700"/>
            </a:xfrm>
            <a:prstGeom prst="rect">
              <a:avLst/>
            </a:prstGeom>
          </p:spPr>
        </p:pic>
        <p:pic>
          <p:nvPicPr>
            <p:cNvPr id="21" name="图片 20">
              <a:extLst>
                <a:ext uri="{FF2B5EF4-FFF2-40B4-BE49-F238E27FC236}">
                  <a16:creationId xmlns:a16="http://schemas.microsoft.com/office/drawing/2014/main" id="{ED507411-6504-4989-A38C-5A2AF3EFFC9E}"/>
                </a:ext>
              </a:extLst>
            </p:cNvPr>
            <p:cNvPicPr>
              <a:picLocks noChangeAspect="1"/>
            </p:cNvPicPr>
            <p:nvPr/>
          </p:nvPicPr>
          <p:blipFill rotWithShape="1">
            <a:blip r:embed="rId7">
              <a:extLst>
                <a:ext uri="{28A0092B-C50C-407E-A947-70E740481C1C}">
                  <a14:useLocalDpi xmlns:a14="http://schemas.microsoft.com/office/drawing/2010/main" val="0"/>
                </a:ext>
              </a:extLst>
            </a:blip>
            <a:srcRect l="38889" t="75185" r="38611" b="15556"/>
            <a:stretch/>
          </p:blipFill>
          <p:spPr>
            <a:xfrm>
              <a:off x="2022475" y="4395141"/>
              <a:ext cx="2584450" cy="1595339"/>
            </a:xfrm>
            <a:prstGeom prst="rect">
              <a:avLst/>
            </a:prstGeom>
          </p:spPr>
        </p:pic>
      </p:grpSp>
      <p:pic>
        <p:nvPicPr>
          <p:cNvPr id="31" name="图片 30">
            <a:extLst>
              <a:ext uri="{FF2B5EF4-FFF2-40B4-BE49-F238E27FC236}">
                <a16:creationId xmlns:a16="http://schemas.microsoft.com/office/drawing/2014/main" id="{8C89588D-B6D2-4EE6-8958-23DA2E74A794}"/>
              </a:ext>
            </a:extLst>
          </p:cNvPr>
          <p:cNvPicPr>
            <a:picLocks noChangeAspect="1"/>
          </p:cNvPicPr>
          <p:nvPr/>
        </p:nvPicPr>
        <p:blipFill rotWithShape="1">
          <a:blip r:embed="rId8">
            <a:extLst>
              <a:ext uri="{28A0092B-C50C-407E-A947-70E740481C1C}">
                <a14:useLocalDpi xmlns:a14="http://schemas.microsoft.com/office/drawing/2010/main" val="0"/>
              </a:ext>
            </a:extLst>
          </a:blip>
          <a:srcRect l="6225" t="28161" r="45048" b="36550"/>
          <a:stretch/>
        </p:blipFill>
        <p:spPr>
          <a:xfrm flipH="1">
            <a:off x="8924247" y="3334641"/>
            <a:ext cx="2936577" cy="3190123"/>
          </a:xfrm>
          <a:prstGeom prst="rect">
            <a:avLst/>
          </a:prstGeom>
        </p:spPr>
      </p:pic>
      <p:grpSp>
        <p:nvGrpSpPr>
          <p:cNvPr id="3" name="组合 2">
            <a:extLst>
              <a:ext uri="{FF2B5EF4-FFF2-40B4-BE49-F238E27FC236}">
                <a16:creationId xmlns:a16="http://schemas.microsoft.com/office/drawing/2014/main" id="{4B73574A-7ABF-4D38-B8B9-A3BAF3EB2E1A}"/>
              </a:ext>
            </a:extLst>
          </p:cNvPr>
          <p:cNvGrpSpPr/>
          <p:nvPr/>
        </p:nvGrpSpPr>
        <p:grpSpPr>
          <a:xfrm>
            <a:off x="4866772" y="2057399"/>
            <a:ext cx="6857867" cy="2435497"/>
            <a:chOff x="4866772" y="2374899"/>
            <a:chExt cx="6857867" cy="2435497"/>
          </a:xfrm>
        </p:grpSpPr>
        <p:sp>
          <p:nvSpPr>
            <p:cNvPr id="58" name="椭圆 57">
              <a:extLst>
                <a:ext uri="{FF2B5EF4-FFF2-40B4-BE49-F238E27FC236}">
                  <a16:creationId xmlns:a16="http://schemas.microsoft.com/office/drawing/2014/main" id="{ABA2880E-B702-4A81-93AA-FCF9519351BC}"/>
                </a:ext>
              </a:extLst>
            </p:cNvPr>
            <p:cNvSpPr/>
            <p:nvPr/>
          </p:nvSpPr>
          <p:spPr>
            <a:xfrm>
              <a:off x="4866772" y="2374899"/>
              <a:ext cx="5890128" cy="2435497"/>
            </a:xfrm>
            <a:prstGeom prst="ellipse">
              <a:avLst/>
            </a:prstGeom>
            <a:gradFill flip="none" rotWithShape="1">
              <a:gsLst>
                <a:gs pos="66000">
                  <a:srgbClr val="EECACF">
                    <a:alpha val="0"/>
                  </a:srgbClr>
                </a:gs>
                <a:gs pos="0">
                  <a:srgbClr val="EECACF"/>
                </a:gs>
                <a:gs pos="100000">
                  <a:srgbClr val="EECACF">
                    <a:alpha val="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2" name="iṡ1ïḋé">
              <a:extLst>
                <a:ext uri="{FF2B5EF4-FFF2-40B4-BE49-F238E27FC236}">
                  <a16:creationId xmlns:a16="http://schemas.microsoft.com/office/drawing/2014/main" id="{263AA3ED-0C17-48C8-8453-AB7BC9041459}"/>
                </a:ext>
              </a:extLst>
            </p:cNvPr>
            <p:cNvSpPr txBox="1"/>
            <p:nvPr/>
          </p:nvSpPr>
          <p:spPr>
            <a:xfrm>
              <a:off x="5509576" y="2991909"/>
              <a:ext cx="6215063"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0" b="1"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Luyện</a:t>
              </a:r>
              <a:r>
                <a:rPr kumimoji="0" lang="en-US" altLang="zh-CN" sz="9000" b="1"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 </a:t>
              </a:r>
              <a:r>
                <a:rPr kumimoji="0" lang="en-US" altLang="zh-CN" sz="9000" b="1" i="0" u="none" strike="noStrike" kern="1200" cap="none" spc="0" normalizeH="0" baseline="0" noProof="0" dirty="0" err="1">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tập</a:t>
              </a:r>
              <a:endParaRPr kumimoji="0" lang="en-US" altLang="zh-CN" sz="9000" b="1" i="0" u="none" strike="noStrike" kern="1200" cap="none" spc="0" normalizeH="0" baseline="0" noProof="0" dirty="0">
                <a:ln>
                  <a:solidFill>
                    <a:sysClr val="windowText" lastClr="000000"/>
                  </a:solidFill>
                </a:ln>
                <a:solidFill>
                  <a:srgbClr val="FFFF00"/>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endParaRPr>
            </a:p>
          </p:txBody>
        </p:sp>
      </p:grpSp>
      <p:grpSp>
        <p:nvGrpSpPr>
          <p:cNvPr id="8" name="组合 7">
            <a:extLst>
              <a:ext uri="{FF2B5EF4-FFF2-40B4-BE49-F238E27FC236}">
                <a16:creationId xmlns:a16="http://schemas.microsoft.com/office/drawing/2014/main" id="{90698636-3882-4A9C-9BC8-96B579F00DDB}"/>
              </a:ext>
            </a:extLst>
          </p:cNvPr>
          <p:cNvGrpSpPr/>
          <p:nvPr/>
        </p:nvGrpSpPr>
        <p:grpSpPr>
          <a:xfrm>
            <a:off x="4167134" y="1618642"/>
            <a:ext cx="1342443" cy="1368515"/>
            <a:chOff x="4167134" y="1936142"/>
            <a:chExt cx="1342443" cy="1368515"/>
          </a:xfrm>
        </p:grpSpPr>
        <p:sp>
          <p:nvSpPr>
            <p:cNvPr id="2" name="矩形 1">
              <a:extLst>
                <a:ext uri="{FF2B5EF4-FFF2-40B4-BE49-F238E27FC236}">
                  <a16:creationId xmlns:a16="http://schemas.microsoft.com/office/drawing/2014/main" id="{D3CDF5AF-26DF-4B9D-8E5E-1C09BDCBD0EB}"/>
                </a:ext>
              </a:extLst>
            </p:cNvPr>
            <p:cNvSpPr/>
            <p:nvPr/>
          </p:nvSpPr>
          <p:spPr>
            <a:xfrm>
              <a:off x="4167134" y="1936142"/>
              <a:ext cx="1180546" cy="1309977"/>
            </a:xfrm>
            <a:prstGeom prst="rect">
              <a:avLst/>
            </a:prstGeom>
            <a:ln>
              <a:noFill/>
            </a:ln>
            <a:effectLst>
              <a:outerShdw blurRad="50800" dist="381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sp>
          <p:nvSpPr>
            <p:cNvPr id="53" name="iṡ1ïḋé">
              <a:extLst>
                <a:ext uri="{FF2B5EF4-FFF2-40B4-BE49-F238E27FC236}">
                  <a16:creationId xmlns:a16="http://schemas.microsoft.com/office/drawing/2014/main" id="{39AA3150-8C59-4A9E-9772-383412D5BEB8}"/>
                </a:ext>
              </a:extLst>
            </p:cNvPr>
            <p:cNvSpPr txBox="1"/>
            <p:nvPr/>
          </p:nvSpPr>
          <p:spPr>
            <a:xfrm>
              <a:off x="4167134" y="2196661"/>
              <a:ext cx="1180546"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字魂35号-经典雅黑" panose="00000500000000000000" pitchFamily="2" charset="-122"/>
                  <a:cs typeface="Calibri" panose="020F0502020204030204" pitchFamily="34" charset="0"/>
                </a:rPr>
                <a:t>03</a:t>
              </a:r>
            </a:p>
          </p:txBody>
        </p:sp>
        <p:sp>
          <p:nvSpPr>
            <p:cNvPr id="6" name="直角三角形 5">
              <a:extLst>
                <a:ext uri="{FF2B5EF4-FFF2-40B4-BE49-F238E27FC236}">
                  <a16:creationId xmlns:a16="http://schemas.microsoft.com/office/drawing/2014/main" id="{22F7283F-B4BB-428B-A2C3-FCDEB7E815E9}"/>
                </a:ext>
              </a:extLst>
            </p:cNvPr>
            <p:cNvSpPr/>
            <p:nvPr/>
          </p:nvSpPr>
          <p:spPr>
            <a:xfrm>
              <a:off x="5347680" y="1936142"/>
              <a:ext cx="161897" cy="260519"/>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endParaRPr>
            </a:p>
          </p:txBody>
        </p:sp>
      </p:grpSp>
    </p:spTree>
    <p:custDataLst>
      <p:tags r:id="rId2"/>
    </p:custDataLst>
    <p:extLst>
      <p:ext uri="{BB962C8B-B14F-4D97-AF65-F5344CB8AC3E}">
        <p14:creationId xmlns:p14="http://schemas.microsoft.com/office/powerpoint/2010/main" val="16006174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base">
                                        <p:cTn id="15" dur="500" fill="hold"/>
                                        <p:tgtEl>
                                          <p:spTgt spid="57"/>
                                        </p:tgtEl>
                                        <p:attrNameLst>
                                          <p:attrName>ppt_x</p:attrName>
                                        </p:attrNameLst>
                                      </p:cBhvr>
                                      <p:tavLst>
                                        <p:tav tm="0">
                                          <p:val>
                                            <p:strVal val="0-#ppt_w/2"/>
                                          </p:val>
                                        </p:tav>
                                        <p:tav tm="100000">
                                          <p:val>
                                            <p:strVal val="#ppt_x"/>
                                          </p:val>
                                        </p:tav>
                                      </p:tavLst>
                                    </p:anim>
                                    <p:anim calcmode="lin" valueType="num">
                                      <p:cBhvr additive="base">
                                        <p:cTn id="16" dur="500" fill="hold"/>
                                        <p:tgtEl>
                                          <p:spTgt spid="57"/>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LIDE.DIAGRAM" val="#495094;"/>
</p:tagLst>
</file>

<file path=ppt/tags/tag10.xml><?xml version="1.0" encoding="utf-8"?>
<p:tagLst xmlns:a="http://schemas.openxmlformats.org/drawingml/2006/main" xmlns:r="http://schemas.openxmlformats.org/officeDocument/2006/relationships" xmlns:p="http://schemas.openxmlformats.org/presentationml/2006/main">
  <p:tag name="ISLIDE.DIAGRAM" val="#495094;"/>
</p:tagLst>
</file>

<file path=ppt/tags/tag11.xml><?xml version="1.0" encoding="utf-8"?>
<p:tagLst xmlns:a="http://schemas.openxmlformats.org/drawingml/2006/main" xmlns:r="http://schemas.openxmlformats.org/officeDocument/2006/relationships" xmlns:p="http://schemas.openxmlformats.org/presentationml/2006/main">
  <p:tag name="ISLIDE.DIAGRAM" val="#495094;"/>
</p:tagLst>
</file>

<file path=ppt/tags/tag12.xml><?xml version="1.0" encoding="utf-8"?>
<p:tagLst xmlns:a="http://schemas.openxmlformats.org/drawingml/2006/main" xmlns:r="http://schemas.openxmlformats.org/officeDocument/2006/relationships" xmlns:p="http://schemas.openxmlformats.org/presentationml/2006/main">
  <p:tag name="ISLIDE.DIAGRAM" val="#495094;"/>
</p:tagLst>
</file>

<file path=ppt/tags/tag13.xml><?xml version="1.0" encoding="utf-8"?>
<p:tagLst xmlns:a="http://schemas.openxmlformats.org/drawingml/2006/main" xmlns:r="http://schemas.openxmlformats.org/officeDocument/2006/relationships" xmlns:p="http://schemas.openxmlformats.org/presentationml/2006/main">
  <p:tag name="ISLIDE.DIAGRAM" val="#495094;"/>
</p:tagLst>
</file>

<file path=ppt/tags/tag14.xml><?xml version="1.0" encoding="utf-8"?>
<p:tagLst xmlns:a="http://schemas.openxmlformats.org/drawingml/2006/main" xmlns:r="http://schemas.openxmlformats.org/officeDocument/2006/relationships" xmlns:p="http://schemas.openxmlformats.org/presentationml/2006/main">
  <p:tag name="ISLIDE.DIAGRAM" val="#495094;"/>
</p:tagLst>
</file>

<file path=ppt/tags/tag2.xml><?xml version="1.0" encoding="utf-8"?>
<p:tagLst xmlns:a="http://schemas.openxmlformats.org/drawingml/2006/main" xmlns:r="http://schemas.openxmlformats.org/officeDocument/2006/relationships" xmlns:p="http://schemas.openxmlformats.org/presentationml/2006/main">
  <p:tag name="ISLIDE.DIAGRAM" val="#495094;"/>
</p:tagLst>
</file>

<file path=ppt/tags/tag3.xml><?xml version="1.0" encoding="utf-8"?>
<p:tagLst xmlns:a="http://schemas.openxmlformats.org/drawingml/2006/main" xmlns:r="http://schemas.openxmlformats.org/officeDocument/2006/relationships" xmlns:p="http://schemas.openxmlformats.org/presentationml/2006/main">
  <p:tag name="ISLIDE.DIAGRAM" val="#495094;"/>
</p:tagLst>
</file>

<file path=ppt/tags/tag4.xml><?xml version="1.0" encoding="utf-8"?>
<p:tagLst xmlns:a="http://schemas.openxmlformats.org/drawingml/2006/main" xmlns:r="http://schemas.openxmlformats.org/officeDocument/2006/relationships" xmlns:p="http://schemas.openxmlformats.org/presentationml/2006/main">
  <p:tag name="ISLIDE.DIAGRAM" val="#495094;"/>
</p:tagLst>
</file>

<file path=ppt/tags/tag5.xml><?xml version="1.0" encoding="utf-8"?>
<p:tagLst xmlns:a="http://schemas.openxmlformats.org/drawingml/2006/main" xmlns:r="http://schemas.openxmlformats.org/officeDocument/2006/relationships" xmlns:p="http://schemas.openxmlformats.org/presentationml/2006/main">
  <p:tag name="ISLIDE.DIAGRAM" val="#495094;"/>
</p:tagLst>
</file>

<file path=ppt/tags/tag6.xml><?xml version="1.0" encoding="utf-8"?>
<p:tagLst xmlns:a="http://schemas.openxmlformats.org/drawingml/2006/main" xmlns:r="http://schemas.openxmlformats.org/officeDocument/2006/relationships" xmlns:p="http://schemas.openxmlformats.org/presentationml/2006/main">
  <p:tag name="ISLIDE.DIAGRAM" val="#495094;"/>
</p:tagLst>
</file>

<file path=ppt/tags/tag7.xml><?xml version="1.0" encoding="utf-8"?>
<p:tagLst xmlns:a="http://schemas.openxmlformats.org/drawingml/2006/main" xmlns:r="http://schemas.openxmlformats.org/officeDocument/2006/relationships" xmlns:p="http://schemas.openxmlformats.org/presentationml/2006/main">
  <p:tag name="ISLIDE.DIAGRAM" val="#495094;"/>
</p:tagLst>
</file>

<file path=ppt/tags/tag8.xml><?xml version="1.0" encoding="utf-8"?>
<p:tagLst xmlns:a="http://schemas.openxmlformats.org/drawingml/2006/main" xmlns:r="http://schemas.openxmlformats.org/officeDocument/2006/relationships" xmlns:p="http://schemas.openxmlformats.org/presentationml/2006/main">
  <p:tag name="ISLIDE.DIAGRAM" val="#495094;"/>
</p:tagLst>
</file>

<file path=ppt/tags/tag9.xml><?xml version="1.0" encoding="utf-8"?>
<p:tagLst xmlns:a="http://schemas.openxmlformats.org/drawingml/2006/main" xmlns:r="http://schemas.openxmlformats.org/officeDocument/2006/relationships" xmlns:p="http://schemas.openxmlformats.org/presentationml/2006/main">
  <p:tag name="ISLIDE.DIAGRAM" val="#495094;"/>
</p:tagLst>
</file>

<file path=ppt/theme/theme1.xml><?xml version="1.0" encoding="utf-8"?>
<a:theme xmlns:a="http://schemas.openxmlformats.org/drawingml/2006/main" name="Office 主题​​">
  <a:themeElements>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fontScheme name="mtpyxcgs">
      <a:majorFont>
        <a:latin typeface="Arial" panose="020F0302020204030204"/>
        <a:ea typeface="思源黑体 CN Normal"/>
        <a:cs typeface=""/>
      </a:majorFont>
      <a:minorFont>
        <a:latin typeface="Arial" panose="020F0502020204030204"/>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10.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11.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12.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13.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14.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15.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16.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3.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4.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5.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6.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7.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8.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ppt/theme/themeOverride9.xml><?xml version="1.0" encoding="utf-8"?>
<a:themeOverride xmlns:a="http://schemas.openxmlformats.org/drawingml/2006/main">
  <a:clrScheme name="Office">
    <a:dk1>
      <a:srgbClr val="44546A"/>
    </a:dk1>
    <a:lt1>
      <a:srgbClr val="FFFFFF"/>
    </a:lt1>
    <a:dk2>
      <a:srgbClr val="44546A"/>
    </a:dk2>
    <a:lt2>
      <a:srgbClr val="E7E6E6"/>
    </a:lt2>
    <a:accent1>
      <a:srgbClr val="D4838A"/>
    </a:accent1>
    <a:accent2>
      <a:srgbClr val="F9BFC4"/>
    </a:accent2>
    <a:accent3>
      <a:srgbClr val="9CD3F5"/>
    </a:accent3>
    <a:accent4>
      <a:srgbClr val="ED5875"/>
    </a:accent4>
    <a:accent5>
      <a:srgbClr val="6EA5D7"/>
    </a:accent5>
    <a:accent6>
      <a:srgbClr val="7DB074"/>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83</TotalTime>
  <Words>729</Words>
  <Application>Microsoft Office PowerPoint</Application>
  <PresentationFormat>Widescreen</PresentationFormat>
  <Paragraphs>104</Paragraphs>
  <Slides>30</Slides>
  <Notes>14</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30</vt:i4>
      </vt:variant>
    </vt:vector>
  </HeadingPairs>
  <TitlesOfParts>
    <vt:vector size="46" baseType="lpstr">
      <vt:lpstr>等线</vt:lpstr>
      <vt:lpstr>等线 Light</vt:lpstr>
      <vt:lpstr>宋体</vt:lpstr>
      <vt:lpstr>华文琥珀</vt:lpstr>
      <vt:lpstr>SVN-Kitten</vt:lpstr>
      <vt:lpstr>字魂35号-经典雅黑</vt:lpstr>
      <vt:lpstr>思源黑体 CN Normal</vt:lpstr>
      <vt:lpstr>Arial</vt:lpstr>
      <vt:lpstr>Calibri</vt:lpstr>
      <vt:lpstr>Calibri Light</vt:lpstr>
      <vt:lpstr>Cambria</vt:lpstr>
      <vt:lpstr>Tahoma</vt:lpstr>
      <vt:lpstr>Times New Roman</vt:lpstr>
      <vt:lpstr>Office 主题​​</vt:lpstr>
      <vt:lpstr>1_Office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32</cp:revision>
  <dcterms:created xsi:type="dcterms:W3CDTF">2023-09-21T07:59:47Z</dcterms:created>
  <dcterms:modified xsi:type="dcterms:W3CDTF">2025-02-19T10:57:31Z</dcterms:modified>
</cp:coreProperties>
</file>