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10" r:id="rId4"/>
  </p:sldMasterIdLst>
  <p:notesMasterIdLst>
    <p:notesMasterId r:id="rId43"/>
  </p:notesMasterIdLst>
  <p:sldIdLst>
    <p:sldId id="306" r:id="rId5"/>
    <p:sldId id="257" r:id="rId6"/>
    <p:sldId id="258" r:id="rId7"/>
    <p:sldId id="259" r:id="rId8"/>
    <p:sldId id="325" r:id="rId9"/>
    <p:sldId id="307" r:id="rId10"/>
    <p:sldId id="308" r:id="rId11"/>
    <p:sldId id="309" r:id="rId12"/>
    <p:sldId id="310" r:id="rId13"/>
    <p:sldId id="311" r:id="rId14"/>
    <p:sldId id="312" r:id="rId15"/>
    <p:sldId id="326" r:id="rId16"/>
    <p:sldId id="328" r:id="rId17"/>
    <p:sldId id="327" r:id="rId18"/>
    <p:sldId id="282" r:id="rId19"/>
    <p:sldId id="365" r:id="rId20"/>
    <p:sldId id="366" r:id="rId21"/>
    <p:sldId id="367" r:id="rId22"/>
    <p:sldId id="368" r:id="rId23"/>
    <p:sldId id="369" r:id="rId24"/>
    <p:sldId id="370" r:id="rId25"/>
    <p:sldId id="371" r:id="rId26"/>
    <p:sldId id="273" r:id="rId27"/>
    <p:sldId id="11534" r:id="rId28"/>
    <p:sldId id="2007577338" r:id="rId29"/>
    <p:sldId id="347" r:id="rId30"/>
    <p:sldId id="348" r:id="rId31"/>
    <p:sldId id="2007577339" r:id="rId32"/>
    <p:sldId id="319" r:id="rId33"/>
    <p:sldId id="349" r:id="rId34"/>
    <p:sldId id="11548" r:id="rId35"/>
    <p:sldId id="2007577343" r:id="rId36"/>
    <p:sldId id="11550" r:id="rId37"/>
    <p:sldId id="2007577340" r:id="rId38"/>
    <p:sldId id="2007577344" r:id="rId39"/>
    <p:sldId id="2007577345" r:id="rId40"/>
    <p:sldId id="2007577346" r:id="rId41"/>
    <p:sldId id="27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3" d="100"/>
          <a:sy n="123" d="100"/>
        </p:scale>
        <p:origin x="44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A4049-07CE-4C15-9A54-0179DAAC0C74}" type="datetimeFigureOut">
              <a:rPr lang="en-US" smtClean="0"/>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30EC9-CFFB-47F6-8A54-7E7E6119B784}" type="slidenum">
              <a:rPr lang="en-US" smtClean="0"/>
              <a:t>‹#›</a:t>
            </a:fld>
            <a:endParaRPr lang="en-US"/>
          </a:p>
        </p:txBody>
      </p:sp>
    </p:spTree>
    <p:extLst>
      <p:ext uri="{BB962C8B-B14F-4D97-AF65-F5344CB8AC3E}">
        <p14:creationId xmlns:p14="http://schemas.microsoft.com/office/powerpoint/2010/main" val="122379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Trong </a:t>
            </a:r>
            <a:r>
              <a:rPr lang="en-US" sz="1800" dirty="0" err="1">
                <a:effectLst/>
                <a:latin typeface="Times New Roman" panose="02020603050405020304" pitchFamily="18" charset="0"/>
                <a:ea typeface="Times New Roman" panose="02020603050405020304" pitchFamily="18" charset="0"/>
              </a:rPr>
              <a:t>tuần</a:t>
            </a:r>
            <a:r>
              <a:rPr lang="en-US" sz="1800" dirty="0">
                <a:effectLst/>
                <a:latin typeface="Times New Roman" panose="02020603050405020304" pitchFamily="18" charset="0"/>
                <a:ea typeface="Times New Roman" panose="02020603050405020304" pitchFamily="18" charset="0"/>
              </a:rPr>
              <a:t> qua,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endParaRPr lang="en-US" sz="1800" dirty="0">
              <a:effectLst/>
              <a:latin typeface="Times New Roman" panose="02020603050405020304" pitchFamily="18" charset="0"/>
              <a:ea typeface="Calibri" panose="020F0502020204030204" pitchFamily="34" charset="0"/>
            </a:endParaRPr>
          </a:p>
          <a:p>
            <a:pPr marL="0" marR="0" algn="just">
              <a:lnSpc>
                <a:spcPct val="120000"/>
              </a:lnSpc>
              <a:spcBef>
                <a:spcPts val="0"/>
              </a:spcBef>
              <a:spcAft>
                <a:spcPts val="0"/>
              </a:spcAft>
            </a:pP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Ngày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tuần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thương"z</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 . </a:t>
            </a:r>
            <a:r>
              <a:rPr lang="en-US" sz="1800" dirty="0" err="1">
                <a:effectLst/>
                <a:latin typeface="Times New Roman" panose="02020603050405020304" pitchFamily="18" charset="0"/>
                <a:ea typeface="Times New Roman" panose="02020603050405020304" pitchFamily="18" charset="0"/>
              </a:rPr>
              <a:t>Mỗi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endParaRPr lang="en-US" sz="1800" dirty="0">
              <a:effectLst/>
              <a:latin typeface="Times New Roman" panose="02020603050405020304" pitchFamily="18" charset="0"/>
              <a:ea typeface="Calibri" panose="020F0502020204030204" pitchFamily="34" charset="0"/>
            </a:endParaRPr>
          </a:p>
          <a:p>
            <a:pPr marL="0" marR="0" algn="just">
              <a:lnSpc>
                <a:spcPct val="120000"/>
              </a:lnSpc>
              <a:spcBef>
                <a:spcPts val="0"/>
              </a:spcBef>
              <a:spcAft>
                <a:spcPts val="0"/>
              </a:spcAft>
            </a:pP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giúp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C930EC9-CFFB-47F6-8A54-7E7E6119B784}" type="slidenum">
              <a:rPr lang="en-US" smtClean="0"/>
              <a:t>4</a:t>
            </a:fld>
            <a:endParaRPr lang="en-US"/>
          </a:p>
        </p:txBody>
      </p:sp>
    </p:spTree>
    <p:extLst>
      <p:ext uri="{BB962C8B-B14F-4D97-AF65-F5344CB8AC3E}">
        <p14:creationId xmlns:p14="http://schemas.microsoft.com/office/powerpoint/2010/main" val="390876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055B-B410-45FA-BDFB-9249B9C915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571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B07A98-2999-4389-9D5D-C2D6D1C0B3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2E6DB8-40CE-467E-936B-C061205F0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7DDCE0-0A5C-4F23-B247-8FC07C175937}"/>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9111BC8F-F3D8-45DC-8033-A08DB339DF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AC0557-B62E-43DD-89BC-13A06F882A8C}"/>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5540478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67898-1EA0-4C80-A767-354735960A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072F83-5E2A-456F-BBBC-1FA8384C35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B039E3-9AC1-434D-8F61-71D02ED0096F}"/>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ABCBCD67-44C5-49BA-ACC5-77DDC47C08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CC29B-05B9-4D24-923D-30499B603B26}"/>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6929311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94EBD2F-7D26-4060-A23C-2DF6E92656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6DAD53-AF4E-440B-AA08-8CE9A19F8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DFB5A4-F3D6-4593-8C77-8BA7001EED3C}"/>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65E18204-54F1-463C-AB86-C3097D3C4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DB5244-0A7C-4147-B7DD-61F94BBD101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659101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76400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68351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6549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5406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1434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853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52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755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73158F-0FA8-47FF-A27B-FE069A245C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FC1A43-3B5C-4375-9FB9-C49C6AF78D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476B02-F33A-4B43-93DC-A856D1501099}"/>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2628660-3700-4289-88A6-858745C395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B335-DE2C-4E6C-A54A-FA8EBB6DE1C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5147564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3763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64422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603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28169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51670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157791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31147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93645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24869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2841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C46FBB-CD63-4915-A77A-40B5A73D484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4B0CEF4-BEBD-49E5-9794-E33A8BDB2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9D9C67-1930-4CAA-9EFF-D4D55D65DBA2}"/>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11A3EEF1-EFEB-441A-BB56-FF83331EA8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F758-0F4C-4A22-B72F-D22A1D04239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2666424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66439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9947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75641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19/2/2025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013821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1586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0933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809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079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4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4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21667-DBAA-4785-B829-C3E6134891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A250A5-C5E2-40C0-9D44-6512821A4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F61A21-5761-4DC1-97B9-0DDCC78912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95B793-EA6C-4809-A2C8-C1990931D47E}"/>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E94F8B57-693C-4A00-9D63-A13B05BF6C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FF2A0-5B5C-4B21-B0D4-A4039B27E3B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1255688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44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230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2153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515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672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873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392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52AD3-E328-451C-ABA7-0E7A91A4A8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20398E-8A01-444C-BFFC-09E05709B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89593-66A2-44C5-990E-46B6F02F55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38ABDAD-3F98-415F-8717-7D2C88347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CD801E-8726-4DA0-A922-1F58801E7C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3E0C6E-36E5-450C-9188-CF550AEB14B3}"/>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1B2FA2A7-FD44-45BF-B8D8-AF633F7233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AC7A0F-BD48-49B1-9537-6D4ABDA285F4}"/>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88058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0651F-7E18-417D-8A17-621B354DB5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357C302-CD4D-46FB-80CE-1D7333507A46}"/>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8F28C0DC-FDD2-4CA0-AEB4-37A5316C68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29FC85-F1A7-4D7D-9AB1-B79C2F0830CF}"/>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5135088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BFA894-3176-4D82-AC72-85B0D356B743}"/>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54500127-DE07-4263-8266-B256FB79FA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7A5A98-E532-4642-A101-04DB471539B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2725738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20E21-BB66-4C2E-86F7-9C9830AD2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3FCC7E-4F3E-4436-84D4-2F7A074A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D36BEC-67AB-4747-BB50-66EB6B81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24E189-C79D-4E39-829D-32A2790F7B62}"/>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EC815CE5-E55E-4901-B9B4-EC4A4C19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F0F19E-E2BB-4C61-9F83-EC9AA14CA26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2697072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97AD4-1D19-4D40-8C7B-A6FE2A6C74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DFEC7A-AF19-48A6-823B-8E32E88A0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B416DB-7287-470C-8EE8-CDE460038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B0E2E8-B8BE-4A01-9FD8-AE33A8AEF699}"/>
              </a:ext>
            </a:extLst>
          </p:cNvPr>
          <p:cNvSpPr>
            <a:spLocks noGrp="1"/>
          </p:cNvSpPr>
          <p:nvPr>
            <p:ph type="dt" sz="half" idx="10"/>
          </p:nvPr>
        </p:nvSpPr>
        <p:spPr/>
        <p:txBody>
          <a:bodyPr/>
          <a:lstStyle/>
          <a:p>
            <a:fld id="{306FFFC0-C13B-4310-A937-3326E0D3D9BD}"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A46A6DC8-69B7-4C06-87F2-79E1C035D4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2F71D0-AFBA-4E49-83A2-DBAA3A6883D1}"/>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169183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0EF7A1-72BC-42EB-8189-8629476F1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391E3F-5500-4C6B-8828-F93E6A5FF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563BB0-9A8D-465B-8FB3-997AA4941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CD9C3DE-27C6-4776-9CD3-9BDEE019A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829AEC9-4F7E-4BEE-9DF0-FEBE9216A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A03DC877-BFFA-BCB9-9122-B0C2E0C4505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72974" y="590551"/>
            <a:ext cx="1333500" cy="1333500"/>
          </a:xfrm>
          <a:prstGeom prst="rect">
            <a:avLst/>
          </a:prstGeom>
        </p:spPr>
      </p:pic>
    </p:spTree>
    <p:extLst>
      <p:ext uri="{BB962C8B-B14F-4D97-AF65-F5344CB8AC3E}">
        <p14:creationId xmlns:p14="http://schemas.microsoft.com/office/powerpoint/2010/main" val="4003536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5783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29048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3000"/>
            <a:lum/>
          </a:blip>
          <a:srcRect/>
          <a:stretch>
            <a:fillRect l="-23000" t="-3000" r="-2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ED66BF25-DF3A-A9A1-B1A4-8EBC1CB6D2C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573000" y="371475"/>
            <a:ext cx="1390650" cy="1390650"/>
          </a:xfrm>
          <a:prstGeom prst="rect">
            <a:avLst/>
          </a:prstGeom>
        </p:spPr>
      </p:pic>
    </p:spTree>
    <p:extLst>
      <p:ext uri="{BB962C8B-B14F-4D97-AF65-F5344CB8AC3E}">
        <p14:creationId xmlns:p14="http://schemas.microsoft.com/office/powerpoint/2010/main" val="343437206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1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slideLayout" Target="../slideLayouts/slideLayout18.xml"/><Relationship Id="rId7" Type="http://schemas.openxmlformats.org/officeDocument/2006/relationships/image" Target="../media/image2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1.jp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8.xml"/><Relationship Id="rId7" Type="http://schemas.openxmlformats.org/officeDocument/2006/relationships/image" Target="../media/image2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1.jpg"/><Relationship Id="rId4" Type="http://schemas.openxmlformats.org/officeDocument/2006/relationships/notesSlide" Target="../notesSlides/notesSlide4.xml"/><Relationship Id="rId9" Type="http://schemas.openxmlformats.org/officeDocument/2006/relationships/image" Target="../media/image27.wmf"/></Relationships>
</file>

<file path=ppt/slides/_rels/slide1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21.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1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18" Type="http://schemas.openxmlformats.org/officeDocument/2006/relationships/customXml" Target="../ink/ink5.xm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customXml" Target="../ink/ink2.xml"/><Relationship Id="rId25" Type="http://schemas.openxmlformats.org/officeDocument/2006/relationships/image" Target="../media/image46.png"/><Relationship Id="rId2" Type="http://schemas.openxmlformats.org/officeDocument/2006/relationships/notesSlide" Target="../notesSlides/notesSlide6.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4.png"/><Relationship Id="rId24" Type="http://schemas.microsoft.com/office/2007/relationships/hdphoto" Target="../media/hdphoto5.wdp"/><Relationship Id="rId5" Type="http://schemas.openxmlformats.org/officeDocument/2006/relationships/image" Target="../media/image41.png"/><Relationship Id="rId23" Type="http://schemas.openxmlformats.org/officeDocument/2006/relationships/image" Target="../media/image45.png"/><Relationship Id="rId10" Type="http://schemas.openxmlformats.org/officeDocument/2006/relationships/image" Target="NULL"/><Relationship Id="rId4" Type="http://schemas.openxmlformats.org/officeDocument/2006/relationships/image" Target="../media/image40.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jpg"/><Relationship Id="rId10" Type="http://schemas.openxmlformats.org/officeDocument/2006/relationships/image" Target="../media/image52.png"/><Relationship Id="rId4" Type="http://schemas.openxmlformats.org/officeDocument/2006/relationships/image" Target="../media/image48.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jp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jpg"/><Relationship Id="rId10" Type="http://schemas.openxmlformats.org/officeDocument/2006/relationships/image" Target="../media/image54.png"/><Relationship Id="rId4" Type="http://schemas.openxmlformats.org/officeDocument/2006/relationships/image" Target="../media/image48.png"/><Relationship Id="rId9"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g"/><Relationship Id="rId1" Type="http://schemas.openxmlformats.org/officeDocument/2006/relationships/slideLayout" Target="../slideLayouts/slideLayout24.xml"/><Relationship Id="rId6" Type="http://schemas.microsoft.com/office/2007/relationships/hdphoto" Target="../media/hdphoto9.wdp"/><Relationship Id="rId5" Type="http://schemas.openxmlformats.org/officeDocument/2006/relationships/image" Target="../media/image58.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40.png"/><Relationship Id="rId12" Type="http://schemas.microsoft.com/office/2007/relationships/hdphoto" Target="../media/hdphoto12.wdp"/><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png"/><Relationship Id="rId1" Type="http://schemas.openxmlformats.org/officeDocument/2006/relationships/slideLayout" Target="../slideLayouts/slideLayout29.xml"/><Relationship Id="rId5" Type="http://schemas.openxmlformats.org/officeDocument/2006/relationships/image" Target="../media/image15.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slide" Target="slide26.xml"/><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40.png"/><Relationship Id="rId10" Type="http://schemas.microsoft.com/office/2007/relationships/hdphoto" Target="../media/hdphoto13.wdp"/><Relationship Id="rId4" Type="http://schemas.openxmlformats.org/officeDocument/2006/relationships/image" Target="../media/image63.png"/><Relationship Id="rId9"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png"/><Relationship Id="rId1" Type="http://schemas.openxmlformats.org/officeDocument/2006/relationships/slideLayout" Target="../slideLayouts/slideLayout29.xml"/><Relationship Id="rId5" Type="http://schemas.openxmlformats.org/officeDocument/2006/relationships/image" Target="../media/image15.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slide" Target="slide26.xml"/><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40.png"/><Relationship Id="rId10" Type="http://schemas.microsoft.com/office/2007/relationships/hdphoto" Target="../media/hdphoto13.wdp"/><Relationship Id="rId4" Type="http://schemas.openxmlformats.org/officeDocument/2006/relationships/image" Target="../media/image63.png"/><Relationship Id="rId9"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41.xml"/><Relationship Id="rId1" Type="http://schemas.openxmlformats.org/officeDocument/2006/relationships/tags" Target="../tags/tag1.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2" name="Picture 1">
            <a:extLst>
              <a:ext uri="{FF2B5EF4-FFF2-40B4-BE49-F238E27FC236}">
                <a16:creationId xmlns:a16="http://schemas.microsoft.com/office/drawing/2014/main" id="{AF84468F-2183-3E72-340F-66B7EC8DC177}"/>
              </a:ext>
            </a:extLst>
          </p:cNvPr>
          <p:cNvPicPr>
            <a:picLocks noChangeAspect="1"/>
          </p:cNvPicPr>
          <p:nvPr/>
        </p:nvPicPr>
        <p:blipFill>
          <a:blip r:embed="rId4"/>
          <a:stretch>
            <a:fillRect/>
          </a:stretch>
        </p:blipFill>
        <p:spPr>
          <a:xfrm>
            <a:off x="1702508" y="486449"/>
            <a:ext cx="6608637" cy="1609483"/>
          </a:xfrm>
          <a:prstGeom prst="rect">
            <a:avLst/>
          </a:prstGeom>
        </p:spPr>
      </p:pic>
      <p:pic>
        <p:nvPicPr>
          <p:cNvPr id="5" name="Picture 4">
            <a:extLst>
              <a:ext uri="{FF2B5EF4-FFF2-40B4-BE49-F238E27FC236}">
                <a16:creationId xmlns:a16="http://schemas.microsoft.com/office/drawing/2014/main" id="{BA2DB956-8F3B-BA34-2EE2-529A985F3F68}"/>
              </a:ext>
            </a:extLst>
          </p:cNvPr>
          <p:cNvPicPr>
            <a:picLocks noChangeAspect="1"/>
          </p:cNvPicPr>
          <p:nvPr/>
        </p:nvPicPr>
        <p:blipFill>
          <a:blip r:embed="rId5"/>
          <a:stretch>
            <a:fillRect/>
          </a:stretch>
        </p:blipFill>
        <p:spPr>
          <a:xfrm>
            <a:off x="0" y="-93389"/>
            <a:ext cx="1969179" cy="1005927"/>
          </a:xfrm>
          <a:prstGeom prst="rect">
            <a:avLst/>
          </a:prstGeom>
        </p:spPr>
      </p:pic>
      <p:pic>
        <p:nvPicPr>
          <p:cNvPr id="16" name="Picture 15">
            <a:extLst>
              <a:ext uri="{FF2B5EF4-FFF2-40B4-BE49-F238E27FC236}">
                <a16:creationId xmlns:a16="http://schemas.microsoft.com/office/drawing/2014/main" id="{7CA78671-C2B2-6D1F-A5FD-656FF4793A7C}"/>
              </a:ext>
            </a:extLst>
          </p:cNvPr>
          <p:cNvPicPr>
            <a:picLocks noChangeAspect="1"/>
          </p:cNvPicPr>
          <p:nvPr/>
        </p:nvPicPr>
        <p:blipFill>
          <a:blip r:embed="rId6"/>
          <a:stretch>
            <a:fillRect/>
          </a:stretch>
        </p:blipFill>
        <p:spPr>
          <a:xfrm>
            <a:off x="1027655" y="1901419"/>
            <a:ext cx="6517189" cy="3493311"/>
          </a:xfrm>
          <a:prstGeom prst="rect">
            <a:avLst/>
          </a:prstGeom>
        </p:spPr>
      </p:pic>
    </p:spTree>
    <p:extLst>
      <p:ext uri="{BB962C8B-B14F-4D97-AF65-F5344CB8AC3E}">
        <p14:creationId xmlns:p14="http://schemas.microsoft.com/office/powerpoint/2010/main" val="361768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4">
            <a:extLst>
              <a:ext uri="{FF2B5EF4-FFF2-40B4-BE49-F238E27FC236}">
                <a16:creationId xmlns:a16="http://schemas.microsoft.com/office/drawing/2014/main" id="{D0AE456B-CB5F-2EB6-A5CC-D5185694F0CB}"/>
              </a:ext>
            </a:extLst>
          </p:cNvPr>
          <p:cNvSpPr txBox="1"/>
          <p:nvPr/>
        </p:nvSpPr>
        <p:spPr>
          <a:xfrm>
            <a:off x="761037" y="367619"/>
            <a:ext cx="10477499" cy="1077218"/>
          </a:xfrm>
          <a:custGeom>
            <a:avLst/>
            <a:gdLst>
              <a:gd name="connsiteX0" fmla="*/ 0 w 10477499"/>
              <a:gd name="connsiteY0" fmla="*/ 0 h 1077218"/>
              <a:gd name="connsiteX1" fmla="*/ 908050 w 10477499"/>
              <a:gd name="connsiteY1" fmla="*/ 0 h 1077218"/>
              <a:gd name="connsiteX2" fmla="*/ 1606550 w 10477499"/>
              <a:gd name="connsiteY2" fmla="*/ 0 h 1077218"/>
              <a:gd name="connsiteX3" fmla="*/ 2305050 w 10477499"/>
              <a:gd name="connsiteY3" fmla="*/ 0 h 1077218"/>
              <a:gd name="connsiteX4" fmla="*/ 3213100 w 10477499"/>
              <a:gd name="connsiteY4" fmla="*/ 0 h 1077218"/>
              <a:gd name="connsiteX5" fmla="*/ 3597275 w 10477499"/>
              <a:gd name="connsiteY5" fmla="*/ 0 h 1077218"/>
              <a:gd name="connsiteX6" fmla="*/ 4191000 w 10477499"/>
              <a:gd name="connsiteY6" fmla="*/ 0 h 1077218"/>
              <a:gd name="connsiteX7" fmla="*/ 4994275 w 10477499"/>
              <a:gd name="connsiteY7" fmla="*/ 0 h 1077218"/>
              <a:gd name="connsiteX8" fmla="*/ 5378449 w 10477499"/>
              <a:gd name="connsiteY8" fmla="*/ 0 h 1077218"/>
              <a:gd name="connsiteX9" fmla="*/ 5972174 w 10477499"/>
              <a:gd name="connsiteY9" fmla="*/ 0 h 1077218"/>
              <a:gd name="connsiteX10" fmla="*/ 6670674 w 10477499"/>
              <a:gd name="connsiteY10" fmla="*/ 0 h 1077218"/>
              <a:gd name="connsiteX11" fmla="*/ 7578724 w 10477499"/>
              <a:gd name="connsiteY11" fmla="*/ 0 h 1077218"/>
              <a:gd name="connsiteX12" fmla="*/ 8172449 w 10477499"/>
              <a:gd name="connsiteY12" fmla="*/ 0 h 1077218"/>
              <a:gd name="connsiteX13" fmla="*/ 9080499 w 10477499"/>
              <a:gd name="connsiteY13" fmla="*/ 0 h 1077218"/>
              <a:gd name="connsiteX14" fmla="*/ 9778999 w 10477499"/>
              <a:gd name="connsiteY14" fmla="*/ 0 h 1077218"/>
              <a:gd name="connsiteX15" fmla="*/ 10477499 w 10477499"/>
              <a:gd name="connsiteY15" fmla="*/ 0 h 1077218"/>
              <a:gd name="connsiteX16" fmla="*/ 10477499 w 10477499"/>
              <a:gd name="connsiteY16" fmla="*/ 538609 h 1077218"/>
              <a:gd name="connsiteX17" fmla="*/ 10477499 w 10477499"/>
              <a:gd name="connsiteY17" fmla="*/ 1077218 h 1077218"/>
              <a:gd name="connsiteX18" fmla="*/ 9883774 w 10477499"/>
              <a:gd name="connsiteY18" fmla="*/ 1077218 h 1077218"/>
              <a:gd name="connsiteX19" fmla="*/ 9499599 w 10477499"/>
              <a:gd name="connsiteY19" fmla="*/ 1077218 h 1077218"/>
              <a:gd name="connsiteX20" fmla="*/ 8696324 w 10477499"/>
              <a:gd name="connsiteY20" fmla="*/ 1077218 h 1077218"/>
              <a:gd name="connsiteX21" fmla="*/ 7788274 w 10477499"/>
              <a:gd name="connsiteY21" fmla="*/ 1077218 h 1077218"/>
              <a:gd name="connsiteX22" fmla="*/ 6880224 w 10477499"/>
              <a:gd name="connsiteY22" fmla="*/ 1077218 h 1077218"/>
              <a:gd name="connsiteX23" fmla="*/ 6286499 w 10477499"/>
              <a:gd name="connsiteY23" fmla="*/ 1077218 h 1077218"/>
              <a:gd name="connsiteX24" fmla="*/ 5692774 w 10477499"/>
              <a:gd name="connsiteY24" fmla="*/ 1077218 h 1077218"/>
              <a:gd name="connsiteX25" fmla="*/ 5308599 w 10477499"/>
              <a:gd name="connsiteY25" fmla="*/ 1077218 h 1077218"/>
              <a:gd name="connsiteX26" fmla="*/ 4819650 w 10477499"/>
              <a:gd name="connsiteY26" fmla="*/ 1077218 h 1077218"/>
              <a:gd name="connsiteX27" fmla="*/ 4121150 w 10477499"/>
              <a:gd name="connsiteY27" fmla="*/ 1077218 h 1077218"/>
              <a:gd name="connsiteX28" fmla="*/ 3317875 w 10477499"/>
              <a:gd name="connsiteY28" fmla="*/ 1077218 h 1077218"/>
              <a:gd name="connsiteX29" fmla="*/ 2933700 w 10477499"/>
              <a:gd name="connsiteY29" fmla="*/ 1077218 h 1077218"/>
              <a:gd name="connsiteX30" fmla="*/ 2444750 w 10477499"/>
              <a:gd name="connsiteY30" fmla="*/ 1077218 h 1077218"/>
              <a:gd name="connsiteX31" fmla="*/ 2060575 w 10477499"/>
              <a:gd name="connsiteY31" fmla="*/ 1077218 h 1077218"/>
              <a:gd name="connsiteX32" fmla="*/ 1571625 w 10477499"/>
              <a:gd name="connsiteY32" fmla="*/ 1077218 h 1077218"/>
              <a:gd name="connsiteX33" fmla="*/ 1187450 w 10477499"/>
              <a:gd name="connsiteY33" fmla="*/ 1077218 h 1077218"/>
              <a:gd name="connsiteX34" fmla="*/ 803275 w 10477499"/>
              <a:gd name="connsiteY34" fmla="*/ 1077218 h 1077218"/>
              <a:gd name="connsiteX35" fmla="*/ 0 w 10477499"/>
              <a:gd name="connsiteY35" fmla="*/ 1077218 h 1077218"/>
              <a:gd name="connsiteX36" fmla="*/ 0 w 10477499"/>
              <a:gd name="connsiteY36" fmla="*/ 517065 h 1077218"/>
              <a:gd name="connsiteX37" fmla="*/ 0 w 10477499"/>
              <a:gd name="connsiteY3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77499" h="1077218" fill="none" extrusionOk="0">
                <a:moveTo>
                  <a:pt x="0" y="0"/>
                </a:moveTo>
                <a:cubicBezTo>
                  <a:pt x="280530" y="-5490"/>
                  <a:pt x="521858" y="23246"/>
                  <a:pt x="908050" y="0"/>
                </a:cubicBezTo>
                <a:cubicBezTo>
                  <a:pt x="1294242" y="-23246"/>
                  <a:pt x="1356972" y="-2424"/>
                  <a:pt x="1606550" y="0"/>
                </a:cubicBezTo>
                <a:cubicBezTo>
                  <a:pt x="1856128" y="2424"/>
                  <a:pt x="1979910" y="-2487"/>
                  <a:pt x="2305050" y="0"/>
                </a:cubicBezTo>
                <a:cubicBezTo>
                  <a:pt x="2630190" y="2487"/>
                  <a:pt x="2783689" y="-23772"/>
                  <a:pt x="3213100" y="0"/>
                </a:cubicBezTo>
                <a:cubicBezTo>
                  <a:pt x="3642511" y="23772"/>
                  <a:pt x="3455088" y="-11591"/>
                  <a:pt x="3597275" y="0"/>
                </a:cubicBezTo>
                <a:cubicBezTo>
                  <a:pt x="3739463" y="11591"/>
                  <a:pt x="3899391" y="-21894"/>
                  <a:pt x="4191000" y="0"/>
                </a:cubicBezTo>
                <a:cubicBezTo>
                  <a:pt x="4482609" y="21894"/>
                  <a:pt x="4756650" y="37113"/>
                  <a:pt x="4994275" y="0"/>
                </a:cubicBezTo>
                <a:cubicBezTo>
                  <a:pt x="5231901" y="-37113"/>
                  <a:pt x="5235160" y="-363"/>
                  <a:pt x="5378449" y="0"/>
                </a:cubicBezTo>
                <a:cubicBezTo>
                  <a:pt x="5521738" y="363"/>
                  <a:pt x="5760157" y="5822"/>
                  <a:pt x="5972174" y="0"/>
                </a:cubicBezTo>
                <a:cubicBezTo>
                  <a:pt x="6184192" y="-5822"/>
                  <a:pt x="6417817" y="-25400"/>
                  <a:pt x="6670674" y="0"/>
                </a:cubicBezTo>
                <a:cubicBezTo>
                  <a:pt x="6923531" y="25400"/>
                  <a:pt x="7251000" y="-11575"/>
                  <a:pt x="7578724" y="0"/>
                </a:cubicBezTo>
                <a:cubicBezTo>
                  <a:pt x="7906448" y="11575"/>
                  <a:pt x="7913453" y="-5937"/>
                  <a:pt x="8172449" y="0"/>
                </a:cubicBezTo>
                <a:cubicBezTo>
                  <a:pt x="8431446" y="5937"/>
                  <a:pt x="8778656" y="37292"/>
                  <a:pt x="9080499" y="0"/>
                </a:cubicBezTo>
                <a:cubicBezTo>
                  <a:pt x="9382342" y="-37292"/>
                  <a:pt x="9569882" y="26885"/>
                  <a:pt x="9778999" y="0"/>
                </a:cubicBezTo>
                <a:cubicBezTo>
                  <a:pt x="9988116" y="-26885"/>
                  <a:pt x="10149480" y="17428"/>
                  <a:pt x="10477499" y="0"/>
                </a:cubicBezTo>
                <a:cubicBezTo>
                  <a:pt x="10464885" y="213762"/>
                  <a:pt x="10486766" y="423258"/>
                  <a:pt x="10477499" y="538609"/>
                </a:cubicBezTo>
                <a:cubicBezTo>
                  <a:pt x="10468232" y="653960"/>
                  <a:pt x="10480629" y="958855"/>
                  <a:pt x="10477499" y="1077218"/>
                </a:cubicBezTo>
                <a:cubicBezTo>
                  <a:pt x="10329517" y="1072890"/>
                  <a:pt x="10114329" y="1075975"/>
                  <a:pt x="9883774" y="1077218"/>
                </a:cubicBezTo>
                <a:cubicBezTo>
                  <a:pt x="9653220" y="1078461"/>
                  <a:pt x="9635852" y="1076665"/>
                  <a:pt x="9499599" y="1077218"/>
                </a:cubicBezTo>
                <a:cubicBezTo>
                  <a:pt x="9363346" y="1077771"/>
                  <a:pt x="9036778" y="1062144"/>
                  <a:pt x="8696324" y="1077218"/>
                </a:cubicBezTo>
                <a:cubicBezTo>
                  <a:pt x="8355871" y="1092292"/>
                  <a:pt x="7973322" y="1049676"/>
                  <a:pt x="7788274" y="1077218"/>
                </a:cubicBezTo>
                <a:cubicBezTo>
                  <a:pt x="7603226" y="1104761"/>
                  <a:pt x="7072440" y="1076034"/>
                  <a:pt x="6880224" y="1077218"/>
                </a:cubicBezTo>
                <a:cubicBezTo>
                  <a:pt x="6688008" y="1078403"/>
                  <a:pt x="6554263" y="1088557"/>
                  <a:pt x="6286499" y="1077218"/>
                </a:cubicBezTo>
                <a:cubicBezTo>
                  <a:pt x="6018735" y="1065879"/>
                  <a:pt x="5961876" y="1099469"/>
                  <a:pt x="5692774" y="1077218"/>
                </a:cubicBezTo>
                <a:cubicBezTo>
                  <a:pt x="5423672" y="1054967"/>
                  <a:pt x="5397919" y="1080641"/>
                  <a:pt x="5308599" y="1077218"/>
                </a:cubicBezTo>
                <a:cubicBezTo>
                  <a:pt x="5219279" y="1073795"/>
                  <a:pt x="5062980" y="1060289"/>
                  <a:pt x="4819650" y="1077218"/>
                </a:cubicBezTo>
                <a:cubicBezTo>
                  <a:pt x="4576320" y="1094147"/>
                  <a:pt x="4400087" y="1055121"/>
                  <a:pt x="4121150" y="1077218"/>
                </a:cubicBezTo>
                <a:cubicBezTo>
                  <a:pt x="3842213" y="1099315"/>
                  <a:pt x="3713305" y="1063220"/>
                  <a:pt x="3317875" y="1077218"/>
                </a:cubicBezTo>
                <a:cubicBezTo>
                  <a:pt x="2922446" y="1091216"/>
                  <a:pt x="3015476" y="1073679"/>
                  <a:pt x="2933700" y="1077218"/>
                </a:cubicBezTo>
                <a:cubicBezTo>
                  <a:pt x="2851925" y="1080757"/>
                  <a:pt x="2617461" y="1062538"/>
                  <a:pt x="2444750" y="1077218"/>
                </a:cubicBezTo>
                <a:cubicBezTo>
                  <a:pt x="2272039" y="1091899"/>
                  <a:pt x="2141360" y="1096139"/>
                  <a:pt x="2060575" y="1077218"/>
                </a:cubicBezTo>
                <a:cubicBezTo>
                  <a:pt x="1979790" y="1058297"/>
                  <a:pt x="1690119" y="1066491"/>
                  <a:pt x="1571625" y="1077218"/>
                </a:cubicBezTo>
                <a:cubicBezTo>
                  <a:pt x="1453131" y="1087946"/>
                  <a:pt x="1370152" y="1072229"/>
                  <a:pt x="1187450" y="1077218"/>
                </a:cubicBezTo>
                <a:cubicBezTo>
                  <a:pt x="1004748" y="1082207"/>
                  <a:pt x="901657" y="1084266"/>
                  <a:pt x="803275" y="1077218"/>
                </a:cubicBezTo>
                <a:cubicBezTo>
                  <a:pt x="704894" y="1070170"/>
                  <a:pt x="356528" y="1049286"/>
                  <a:pt x="0" y="1077218"/>
                </a:cubicBezTo>
                <a:cubicBezTo>
                  <a:pt x="-21450" y="899680"/>
                  <a:pt x="26858" y="638722"/>
                  <a:pt x="0" y="517065"/>
                </a:cubicBezTo>
                <a:cubicBezTo>
                  <a:pt x="-26858" y="395408"/>
                  <a:pt x="-18" y="159692"/>
                  <a:pt x="0" y="0"/>
                </a:cubicBezTo>
                <a:close/>
              </a:path>
              <a:path w="10477499" h="1077218" stroke="0" extrusionOk="0">
                <a:moveTo>
                  <a:pt x="0" y="0"/>
                </a:moveTo>
                <a:cubicBezTo>
                  <a:pt x="382884" y="-38091"/>
                  <a:pt x="521407" y="-41670"/>
                  <a:pt x="908050" y="0"/>
                </a:cubicBezTo>
                <a:cubicBezTo>
                  <a:pt x="1294693" y="41670"/>
                  <a:pt x="1616593" y="-7233"/>
                  <a:pt x="1816100" y="0"/>
                </a:cubicBezTo>
                <a:cubicBezTo>
                  <a:pt x="2015607" y="7233"/>
                  <a:pt x="2482538" y="-37459"/>
                  <a:pt x="2724150" y="0"/>
                </a:cubicBezTo>
                <a:cubicBezTo>
                  <a:pt x="2965762" y="37459"/>
                  <a:pt x="3271869" y="4283"/>
                  <a:pt x="3527425" y="0"/>
                </a:cubicBezTo>
                <a:cubicBezTo>
                  <a:pt x="3782981" y="-4283"/>
                  <a:pt x="3912094" y="2701"/>
                  <a:pt x="4016375" y="0"/>
                </a:cubicBezTo>
                <a:cubicBezTo>
                  <a:pt x="4120656" y="-2701"/>
                  <a:pt x="4437990" y="-4257"/>
                  <a:pt x="4610100" y="0"/>
                </a:cubicBezTo>
                <a:cubicBezTo>
                  <a:pt x="4782211" y="4257"/>
                  <a:pt x="5010782" y="-16406"/>
                  <a:pt x="5203825" y="0"/>
                </a:cubicBezTo>
                <a:cubicBezTo>
                  <a:pt x="5396869" y="16406"/>
                  <a:pt x="5624912" y="14343"/>
                  <a:pt x="6007099" y="0"/>
                </a:cubicBezTo>
                <a:cubicBezTo>
                  <a:pt x="6389286" y="-14343"/>
                  <a:pt x="6668645" y="-11249"/>
                  <a:pt x="6915149" y="0"/>
                </a:cubicBezTo>
                <a:cubicBezTo>
                  <a:pt x="7161653" y="11249"/>
                  <a:pt x="7169865" y="2129"/>
                  <a:pt x="7404099" y="0"/>
                </a:cubicBezTo>
                <a:cubicBezTo>
                  <a:pt x="7638333" y="-2129"/>
                  <a:pt x="7818013" y="146"/>
                  <a:pt x="8102599" y="0"/>
                </a:cubicBezTo>
                <a:cubicBezTo>
                  <a:pt x="8387185" y="-146"/>
                  <a:pt x="8743966" y="-7524"/>
                  <a:pt x="9010649" y="0"/>
                </a:cubicBezTo>
                <a:cubicBezTo>
                  <a:pt x="9277332" y="7524"/>
                  <a:pt x="9223703" y="-14008"/>
                  <a:pt x="9394824" y="0"/>
                </a:cubicBezTo>
                <a:cubicBezTo>
                  <a:pt x="9565945" y="14008"/>
                  <a:pt x="10194545" y="-48108"/>
                  <a:pt x="10477499" y="0"/>
                </a:cubicBezTo>
                <a:cubicBezTo>
                  <a:pt x="10498452" y="177596"/>
                  <a:pt x="10500681" y="381637"/>
                  <a:pt x="10477499" y="517065"/>
                </a:cubicBezTo>
                <a:cubicBezTo>
                  <a:pt x="10454317" y="652493"/>
                  <a:pt x="10503927" y="878922"/>
                  <a:pt x="10477499" y="1077218"/>
                </a:cubicBezTo>
                <a:cubicBezTo>
                  <a:pt x="10201469" y="1100512"/>
                  <a:pt x="9762860" y="1080380"/>
                  <a:pt x="9569449" y="1077218"/>
                </a:cubicBezTo>
                <a:cubicBezTo>
                  <a:pt x="9376038" y="1074057"/>
                  <a:pt x="9328941" y="1083631"/>
                  <a:pt x="9185274" y="1077218"/>
                </a:cubicBezTo>
                <a:cubicBezTo>
                  <a:pt x="9041607" y="1070805"/>
                  <a:pt x="8580945" y="1064188"/>
                  <a:pt x="8277224" y="1077218"/>
                </a:cubicBezTo>
                <a:cubicBezTo>
                  <a:pt x="7973503" y="1090249"/>
                  <a:pt x="8079780" y="1083909"/>
                  <a:pt x="7893049" y="1077218"/>
                </a:cubicBezTo>
                <a:cubicBezTo>
                  <a:pt x="7706318" y="1070527"/>
                  <a:pt x="7346813" y="1103316"/>
                  <a:pt x="7089774" y="1077218"/>
                </a:cubicBezTo>
                <a:cubicBezTo>
                  <a:pt x="6832736" y="1051120"/>
                  <a:pt x="6603587" y="1052761"/>
                  <a:pt x="6391274" y="1077218"/>
                </a:cubicBezTo>
                <a:cubicBezTo>
                  <a:pt x="6178961" y="1101675"/>
                  <a:pt x="6031440" y="1095973"/>
                  <a:pt x="5797549" y="1077218"/>
                </a:cubicBezTo>
                <a:cubicBezTo>
                  <a:pt x="5563658" y="1058463"/>
                  <a:pt x="5459975" y="1091681"/>
                  <a:pt x="5308599" y="1077218"/>
                </a:cubicBezTo>
                <a:cubicBezTo>
                  <a:pt x="5157223" y="1062756"/>
                  <a:pt x="4673051" y="1079227"/>
                  <a:pt x="4400550" y="1077218"/>
                </a:cubicBezTo>
                <a:cubicBezTo>
                  <a:pt x="4128049" y="1075209"/>
                  <a:pt x="3935727" y="1093947"/>
                  <a:pt x="3597275" y="1077218"/>
                </a:cubicBezTo>
                <a:cubicBezTo>
                  <a:pt x="3258823" y="1060489"/>
                  <a:pt x="2924704" y="1055839"/>
                  <a:pt x="2689225" y="1077218"/>
                </a:cubicBezTo>
                <a:cubicBezTo>
                  <a:pt x="2453746" y="1098598"/>
                  <a:pt x="2481360" y="1095887"/>
                  <a:pt x="2305050" y="1077218"/>
                </a:cubicBezTo>
                <a:cubicBezTo>
                  <a:pt x="2128741" y="1058549"/>
                  <a:pt x="1909621" y="1094373"/>
                  <a:pt x="1711325" y="1077218"/>
                </a:cubicBezTo>
                <a:cubicBezTo>
                  <a:pt x="1513030" y="1060063"/>
                  <a:pt x="1171288" y="1114087"/>
                  <a:pt x="803275" y="1077218"/>
                </a:cubicBezTo>
                <a:cubicBezTo>
                  <a:pt x="435262" y="1040350"/>
                  <a:pt x="229965" y="1114059"/>
                  <a:pt x="0" y="1077218"/>
                </a:cubicBezTo>
                <a:cubicBezTo>
                  <a:pt x="15102" y="944221"/>
                  <a:pt x="22544" y="809955"/>
                  <a:pt x="0" y="570926"/>
                </a:cubicBezTo>
                <a:cubicBezTo>
                  <a:pt x="-22544" y="331897"/>
                  <a:pt x="-26104" y="126593"/>
                  <a:pt x="0" y="0"/>
                </a:cubicBezTo>
                <a:close/>
              </a:path>
            </a:pathLst>
          </a:custGeom>
          <a:solidFill>
            <a:schemeClr val="accent4">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C</a:t>
            </a:r>
            <a:r>
              <a:rPr lang="vi-VN"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ùng lập danh mục các điểm đến mà gia đình có thể tham khảo cho các “Ngày cuối tuần yêu thương” trong tương lai.</a:t>
            </a:r>
            <a:endParaRPr kumimoji="0" lang="zh-CN" altLang="en-US" sz="3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4" name="TextBox 13">
            <a:extLst>
              <a:ext uri="{FF2B5EF4-FFF2-40B4-BE49-F238E27FC236}">
                <a16:creationId xmlns:a16="http://schemas.microsoft.com/office/drawing/2014/main" id="{65310EFD-95AE-90A7-CE4E-D5729D34CC49}"/>
              </a:ext>
            </a:extLst>
          </p:cNvPr>
          <p:cNvSpPr txBox="1"/>
          <p:nvPr/>
        </p:nvSpPr>
        <p:spPr>
          <a:xfrm>
            <a:off x="3976099" y="1952090"/>
            <a:ext cx="5198723" cy="3970318"/>
          </a:xfrm>
          <a:prstGeom prst="rect">
            <a:avLst/>
          </a:prstGeom>
          <a:noFill/>
        </p:spPr>
        <p:txBody>
          <a:bodyPr wrap="square" rtlCol="0">
            <a:spAutoFit/>
          </a:bodyPr>
          <a:lstStyle/>
          <a:p>
            <a:pPr marL="0" marR="0" algn="just">
              <a:spcBef>
                <a:spcPts val="0"/>
              </a:spcBef>
              <a:spcAft>
                <a:spcPts val="0"/>
              </a:spcAft>
            </a:pP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Gợi</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ý:</a:t>
            </a:r>
          </a:p>
          <a:p>
            <a:pPr marL="571500" marR="0" indent="-571500" algn="just">
              <a:spcBef>
                <a:spcPts val="0"/>
              </a:spcBef>
              <a:spcAft>
                <a:spcPts val="0"/>
              </a:spcAft>
              <a:buFont typeface="Arial" panose="020B0604020202020204" pitchFamily="34" charset="0"/>
              <a:buChar char="•"/>
            </a:pP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3600"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sách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lgn="just">
              <a:spcBef>
                <a:spcPts val="0"/>
              </a:spcBef>
              <a:spcAft>
                <a:spcPts val="0"/>
              </a:spcAft>
              <a:buFont typeface="Arial" panose="020B0604020202020204" pitchFamily="34" charset="0"/>
              <a:buChar char="•"/>
            </a:pP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Vườn</a:t>
            </a:r>
            <a:r>
              <a:rPr lang="en-US" sz="3600"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bách</a:t>
            </a:r>
            <a:r>
              <a:rPr lang="en-US" sz="3600"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thảo</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lgn="just">
              <a:spcBef>
                <a:spcPts val="0"/>
              </a:spcBef>
              <a:spcAft>
                <a:spcPts val="0"/>
              </a:spcAft>
              <a:buFont typeface="Arial" panose="020B0604020202020204" pitchFamily="34" charset="0"/>
              <a:buChar char="•"/>
            </a:pP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Thủy</a:t>
            </a:r>
            <a:r>
              <a:rPr lang="en-US" sz="3600"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cung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lgn="just">
              <a:spcBef>
                <a:spcPts val="0"/>
              </a:spcBef>
              <a:spcAft>
                <a:spcPts val="0"/>
              </a:spcAft>
              <a:buFont typeface="Arial" panose="020B0604020202020204" pitchFamily="34" charset="0"/>
              <a:buChar char="•"/>
            </a:pP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3600"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viên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lgn="just">
              <a:spcBef>
                <a:spcPts val="0"/>
              </a:spcBef>
              <a:spcAft>
                <a:spcPts val="0"/>
              </a:spcAft>
              <a:buFont typeface="Arial" panose="020B0604020202020204" pitchFamily="34" charset="0"/>
              <a:buChar char="•"/>
            </a:pP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Bảo</a:t>
            </a:r>
            <a:r>
              <a:rPr lang="en-US" sz="3600"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tàng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indent="-571500" algn="just">
              <a:spcBef>
                <a:spcPts val="0"/>
              </a:spcBef>
              <a:spcAft>
                <a:spcPts val="0"/>
              </a:spcAft>
              <a:buFont typeface="Arial" panose="020B0604020202020204" pitchFamily="34" charset="0"/>
              <a:buChar char="•"/>
            </a:pP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Khu</a:t>
            </a:r>
            <a:r>
              <a:rPr lang="en-US" sz="3600" i="1" dirty="0">
                <a:effectLst/>
                <a:latin typeface="Calibri" panose="020F0502020204030204" pitchFamily="34" charset="0"/>
                <a:ea typeface="Calibri" panose="020F0502020204030204" pitchFamily="34" charset="0"/>
                <a:cs typeface="Times New Roman" panose="02020603050405020304" pitchFamily="18" charset="0"/>
              </a:rPr>
              <a:t> du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lịch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5822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49C6B2E9-259D-6752-974B-3BC0E2DB6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20" name="TextBox 19">
            <a:extLst>
              <a:ext uri="{FF2B5EF4-FFF2-40B4-BE49-F238E27FC236}">
                <a16:creationId xmlns:a16="http://schemas.microsoft.com/office/drawing/2014/main" id="{ECF6381D-18CC-4113-2232-D72D6B8A4EE5}"/>
              </a:ext>
            </a:extLst>
          </p:cNvPr>
          <p:cNvSpPr txBox="1"/>
          <p:nvPr/>
        </p:nvSpPr>
        <p:spPr>
          <a:xfrm rot="21242213">
            <a:off x="4748141" y="734483"/>
            <a:ext cx="3074036" cy="830997"/>
          </a:xfrm>
          <a:prstGeom prst="rect">
            <a:avLst/>
          </a:prstGeom>
          <a:noFill/>
        </p:spPr>
        <p:txBody>
          <a:bodyPr wrap="square" rtlCol="0">
            <a:spAutoFit/>
          </a:bodyPr>
          <a:lstStyle/>
          <a:p>
            <a:pPr algn="ctr"/>
            <a:r>
              <a:rPr lang="en-US" sz="4800" b="1" dirty="0">
                <a:solidFill>
                  <a:srgbClr val="FF0000"/>
                </a:solidFill>
                <a:latin typeface="Calibri" panose="020F0502020204030204" pitchFamily="34" charset="0"/>
                <a:cs typeface="Calibri" panose="020F0502020204030204" pitchFamily="34" charset="0"/>
              </a:rPr>
              <a:t>KẾT LUẬN</a:t>
            </a:r>
          </a:p>
        </p:txBody>
      </p:sp>
      <p:sp>
        <p:nvSpPr>
          <p:cNvPr id="21" name="Rectangle: Rounded Corners 20">
            <a:extLst>
              <a:ext uri="{FF2B5EF4-FFF2-40B4-BE49-F238E27FC236}">
                <a16:creationId xmlns:a16="http://schemas.microsoft.com/office/drawing/2014/main" id="{74DEBABC-684C-DCD0-DB0E-78ED5EAB516F}"/>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600" b="1" i="1" dirty="0">
                <a:latin typeface="Calibri" panose="020F0502020204030204" pitchFamily="34" charset="0"/>
                <a:cs typeface="Calibri" panose="020F0502020204030204" pitchFamily="34" charset="0"/>
              </a:rPr>
              <a:t>Việc thưc hiện một hoạt động có thể không diễn ra theo đúng kế hoạch, chúng ta</a:t>
            </a:r>
            <a:r>
              <a:rPr lang="en-US" sz="3600" b="1" i="1" dirty="0">
                <a:latin typeface="Calibri" panose="020F0502020204030204" pitchFamily="34" charset="0"/>
                <a:cs typeface="Calibri" panose="020F0502020204030204" pitchFamily="34" charset="0"/>
              </a:rPr>
              <a:t> </a:t>
            </a:r>
            <a:r>
              <a:rPr lang="vi-VN" sz="3600" b="1" i="1" dirty="0">
                <a:latin typeface="Calibri" panose="020F0502020204030204" pitchFamily="34" charset="0"/>
                <a:cs typeface="Calibri" panose="020F0502020204030204" pitchFamily="34" charset="0"/>
              </a:rPr>
              <a:t>phải thay đổi, điều chính kế hoạch tuỳ vào tình hình thực tế. Tuy nhiên, điều quan trọng</a:t>
            </a:r>
            <a:r>
              <a:rPr lang="en-US" sz="3600" b="1" i="1" dirty="0">
                <a:latin typeface="Calibri" panose="020F0502020204030204" pitchFamily="34" charset="0"/>
                <a:cs typeface="Calibri" panose="020F0502020204030204" pitchFamily="34" charset="0"/>
              </a:rPr>
              <a:t> </a:t>
            </a:r>
            <a:r>
              <a:rPr lang="vi-VN" sz="3600" b="1" i="1" dirty="0">
                <a:latin typeface="Calibri" panose="020F0502020204030204" pitchFamily="34" charset="0"/>
                <a:cs typeface="Calibri" panose="020F0502020204030204" pitchFamily="34" charset="0"/>
              </a:rPr>
              <a:t>nhất mà ta nhận được sau quá trình thực hiện hoạt động là niềm vui và sự gắn kết gia đình</a:t>
            </a:r>
          </a:p>
        </p:txBody>
      </p:sp>
      <p:pic>
        <p:nvPicPr>
          <p:cNvPr id="22" name="Picture 21">
            <a:extLst>
              <a:ext uri="{FF2B5EF4-FFF2-40B4-BE49-F238E27FC236}">
                <a16:creationId xmlns:a16="http://schemas.microsoft.com/office/drawing/2014/main" id="{B3DA5C09-AC26-5238-0CDA-74F4754FF2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23" name="Picture 22">
            <a:extLst>
              <a:ext uri="{FF2B5EF4-FFF2-40B4-BE49-F238E27FC236}">
                <a16:creationId xmlns:a16="http://schemas.microsoft.com/office/drawing/2014/main" id="{36D924E6-21BA-AA4E-E897-D433476AADC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1597055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out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16" name="思想气泡: 云 2">
            <a:extLst>
              <a:ext uri="{FF2B5EF4-FFF2-40B4-BE49-F238E27FC236}">
                <a16:creationId xmlns:a16="http://schemas.microsoft.com/office/drawing/2014/main" id="{8FD8E64A-479A-5A59-C6FF-C2D472DAB024}"/>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Picture 16">
            <a:extLst>
              <a:ext uri="{FF2B5EF4-FFF2-40B4-BE49-F238E27FC236}">
                <a16:creationId xmlns:a16="http://schemas.microsoft.com/office/drawing/2014/main" id="{83E28728-0EAB-A45C-41B6-3A0EC426B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2" name="Picture 1">
            <a:extLst>
              <a:ext uri="{FF2B5EF4-FFF2-40B4-BE49-F238E27FC236}">
                <a16:creationId xmlns:a16="http://schemas.microsoft.com/office/drawing/2014/main" id="{CFAD717F-9E5E-E356-92E7-F37032CF14BE}"/>
              </a:ext>
            </a:extLst>
          </p:cNvPr>
          <p:cNvPicPr>
            <a:picLocks noChangeAspect="1"/>
          </p:cNvPicPr>
          <p:nvPr/>
        </p:nvPicPr>
        <p:blipFill>
          <a:blip r:embed="rId4"/>
          <a:stretch>
            <a:fillRect/>
          </a:stretch>
        </p:blipFill>
        <p:spPr>
          <a:xfrm>
            <a:off x="3703792" y="1324898"/>
            <a:ext cx="4907705" cy="3694496"/>
          </a:xfrm>
          <a:prstGeom prst="rect">
            <a:avLst/>
          </a:prstGeom>
        </p:spPr>
      </p:pic>
    </p:spTree>
    <p:extLst>
      <p:ext uri="{BB962C8B-B14F-4D97-AF65-F5344CB8AC3E}">
        <p14:creationId xmlns:p14="http://schemas.microsoft.com/office/powerpoint/2010/main" val="1738562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513708" y="914400"/>
            <a:ext cx="11373492" cy="5322014"/>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形状 3">
            <a:extLst>
              <a:ext uri="{FF2B5EF4-FFF2-40B4-BE49-F238E27FC236}">
                <a16:creationId xmlns:a16="http://schemas.microsoft.com/office/drawing/2014/main" id="{914DD74C-944A-E687-68AB-138CE03C01CB}"/>
              </a:ext>
            </a:extLst>
          </p:cNvPr>
          <p:cNvSpPr/>
          <p:nvPr/>
        </p:nvSpPr>
        <p:spPr>
          <a:xfrm>
            <a:off x="4911047" y="2250040"/>
            <a:ext cx="6986427" cy="243895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25096935-4DF8-8737-23B2-F1573EF3E820}"/>
              </a:ext>
            </a:extLst>
          </p:cNvPr>
          <p:cNvSpPr txBox="1"/>
          <p:nvPr/>
        </p:nvSpPr>
        <p:spPr>
          <a:xfrm>
            <a:off x="4993242" y="2570536"/>
            <a:ext cx="6709024" cy="1754326"/>
          </a:xfrm>
          <a:prstGeom prst="rect">
            <a:avLst/>
          </a:prstGeom>
          <a:noFill/>
        </p:spPr>
        <p:txBody>
          <a:bodyPr wrap="square" rtlCol="0">
            <a:spAutoFit/>
          </a:bodyPr>
          <a:lstStyle/>
          <a:p>
            <a:pPr lvl="0" algn="ctr">
              <a:defRPr/>
            </a:pPr>
            <a:r>
              <a:rPr lang="vi-VN" sz="3600" b="1" dirty="0">
                <a:solidFill>
                  <a:prstClr val="white"/>
                </a:solidFill>
                <a:latin typeface="Calibri" panose="020F0502020204030204" pitchFamily="34" charset="0"/>
                <a:ea typeface="Tahoma" panose="020B0604030504040204" pitchFamily="34" charset="0"/>
                <a:cs typeface="Calibri" panose="020F0502020204030204" pitchFamily="34" charset="0"/>
              </a:rPr>
              <a:t>Hoạt động 2. Sắm vai xử lí tình huống để đưa ra ý tưởng tổ chức hoạt động chung cho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1" descr="Cute cartoon thai student namaste greeting in the school uniform. Free Vector">
            <a:extLst>
              <a:ext uri="{FF2B5EF4-FFF2-40B4-BE49-F238E27FC236}">
                <a16:creationId xmlns:a16="http://schemas.microsoft.com/office/drawing/2014/main" id="{972F7E9F-08F8-7391-340F-920DBFDB54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te cartoon thai student namaste greeting in the school uniform. Free Vector">
            <a:extLst>
              <a:ext uri="{FF2B5EF4-FFF2-40B4-BE49-F238E27FC236}">
                <a16:creationId xmlns:a16="http://schemas.microsoft.com/office/drawing/2014/main" id="{71A8D8A3-BC59-8CB0-953C-968A1710BD1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6900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4">
            <a:extLst>
              <a:ext uri="{FF2B5EF4-FFF2-40B4-BE49-F238E27FC236}">
                <a16:creationId xmlns:a16="http://schemas.microsoft.com/office/drawing/2014/main" id="{D0AE456B-CB5F-2EB6-A5CC-D5185694F0CB}"/>
              </a:ext>
            </a:extLst>
          </p:cNvPr>
          <p:cNvSpPr txBox="1"/>
          <p:nvPr/>
        </p:nvSpPr>
        <p:spPr>
          <a:xfrm>
            <a:off x="761037" y="367619"/>
            <a:ext cx="10477499" cy="1077218"/>
          </a:xfrm>
          <a:custGeom>
            <a:avLst/>
            <a:gdLst>
              <a:gd name="connsiteX0" fmla="*/ 0 w 10477499"/>
              <a:gd name="connsiteY0" fmla="*/ 0 h 1077218"/>
              <a:gd name="connsiteX1" fmla="*/ 908050 w 10477499"/>
              <a:gd name="connsiteY1" fmla="*/ 0 h 1077218"/>
              <a:gd name="connsiteX2" fmla="*/ 1606550 w 10477499"/>
              <a:gd name="connsiteY2" fmla="*/ 0 h 1077218"/>
              <a:gd name="connsiteX3" fmla="*/ 2305050 w 10477499"/>
              <a:gd name="connsiteY3" fmla="*/ 0 h 1077218"/>
              <a:gd name="connsiteX4" fmla="*/ 3213100 w 10477499"/>
              <a:gd name="connsiteY4" fmla="*/ 0 h 1077218"/>
              <a:gd name="connsiteX5" fmla="*/ 3597275 w 10477499"/>
              <a:gd name="connsiteY5" fmla="*/ 0 h 1077218"/>
              <a:gd name="connsiteX6" fmla="*/ 4191000 w 10477499"/>
              <a:gd name="connsiteY6" fmla="*/ 0 h 1077218"/>
              <a:gd name="connsiteX7" fmla="*/ 4994275 w 10477499"/>
              <a:gd name="connsiteY7" fmla="*/ 0 h 1077218"/>
              <a:gd name="connsiteX8" fmla="*/ 5378449 w 10477499"/>
              <a:gd name="connsiteY8" fmla="*/ 0 h 1077218"/>
              <a:gd name="connsiteX9" fmla="*/ 5972174 w 10477499"/>
              <a:gd name="connsiteY9" fmla="*/ 0 h 1077218"/>
              <a:gd name="connsiteX10" fmla="*/ 6670674 w 10477499"/>
              <a:gd name="connsiteY10" fmla="*/ 0 h 1077218"/>
              <a:gd name="connsiteX11" fmla="*/ 7578724 w 10477499"/>
              <a:gd name="connsiteY11" fmla="*/ 0 h 1077218"/>
              <a:gd name="connsiteX12" fmla="*/ 8172449 w 10477499"/>
              <a:gd name="connsiteY12" fmla="*/ 0 h 1077218"/>
              <a:gd name="connsiteX13" fmla="*/ 9080499 w 10477499"/>
              <a:gd name="connsiteY13" fmla="*/ 0 h 1077218"/>
              <a:gd name="connsiteX14" fmla="*/ 9778999 w 10477499"/>
              <a:gd name="connsiteY14" fmla="*/ 0 h 1077218"/>
              <a:gd name="connsiteX15" fmla="*/ 10477499 w 10477499"/>
              <a:gd name="connsiteY15" fmla="*/ 0 h 1077218"/>
              <a:gd name="connsiteX16" fmla="*/ 10477499 w 10477499"/>
              <a:gd name="connsiteY16" fmla="*/ 538609 h 1077218"/>
              <a:gd name="connsiteX17" fmla="*/ 10477499 w 10477499"/>
              <a:gd name="connsiteY17" fmla="*/ 1077218 h 1077218"/>
              <a:gd name="connsiteX18" fmla="*/ 9883774 w 10477499"/>
              <a:gd name="connsiteY18" fmla="*/ 1077218 h 1077218"/>
              <a:gd name="connsiteX19" fmla="*/ 9499599 w 10477499"/>
              <a:gd name="connsiteY19" fmla="*/ 1077218 h 1077218"/>
              <a:gd name="connsiteX20" fmla="*/ 8696324 w 10477499"/>
              <a:gd name="connsiteY20" fmla="*/ 1077218 h 1077218"/>
              <a:gd name="connsiteX21" fmla="*/ 7788274 w 10477499"/>
              <a:gd name="connsiteY21" fmla="*/ 1077218 h 1077218"/>
              <a:gd name="connsiteX22" fmla="*/ 6880224 w 10477499"/>
              <a:gd name="connsiteY22" fmla="*/ 1077218 h 1077218"/>
              <a:gd name="connsiteX23" fmla="*/ 6286499 w 10477499"/>
              <a:gd name="connsiteY23" fmla="*/ 1077218 h 1077218"/>
              <a:gd name="connsiteX24" fmla="*/ 5692774 w 10477499"/>
              <a:gd name="connsiteY24" fmla="*/ 1077218 h 1077218"/>
              <a:gd name="connsiteX25" fmla="*/ 5308599 w 10477499"/>
              <a:gd name="connsiteY25" fmla="*/ 1077218 h 1077218"/>
              <a:gd name="connsiteX26" fmla="*/ 4819650 w 10477499"/>
              <a:gd name="connsiteY26" fmla="*/ 1077218 h 1077218"/>
              <a:gd name="connsiteX27" fmla="*/ 4121150 w 10477499"/>
              <a:gd name="connsiteY27" fmla="*/ 1077218 h 1077218"/>
              <a:gd name="connsiteX28" fmla="*/ 3317875 w 10477499"/>
              <a:gd name="connsiteY28" fmla="*/ 1077218 h 1077218"/>
              <a:gd name="connsiteX29" fmla="*/ 2933700 w 10477499"/>
              <a:gd name="connsiteY29" fmla="*/ 1077218 h 1077218"/>
              <a:gd name="connsiteX30" fmla="*/ 2444750 w 10477499"/>
              <a:gd name="connsiteY30" fmla="*/ 1077218 h 1077218"/>
              <a:gd name="connsiteX31" fmla="*/ 2060575 w 10477499"/>
              <a:gd name="connsiteY31" fmla="*/ 1077218 h 1077218"/>
              <a:gd name="connsiteX32" fmla="*/ 1571625 w 10477499"/>
              <a:gd name="connsiteY32" fmla="*/ 1077218 h 1077218"/>
              <a:gd name="connsiteX33" fmla="*/ 1187450 w 10477499"/>
              <a:gd name="connsiteY33" fmla="*/ 1077218 h 1077218"/>
              <a:gd name="connsiteX34" fmla="*/ 803275 w 10477499"/>
              <a:gd name="connsiteY34" fmla="*/ 1077218 h 1077218"/>
              <a:gd name="connsiteX35" fmla="*/ 0 w 10477499"/>
              <a:gd name="connsiteY35" fmla="*/ 1077218 h 1077218"/>
              <a:gd name="connsiteX36" fmla="*/ 0 w 10477499"/>
              <a:gd name="connsiteY36" fmla="*/ 517065 h 1077218"/>
              <a:gd name="connsiteX37" fmla="*/ 0 w 10477499"/>
              <a:gd name="connsiteY3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77499" h="1077218" fill="none" extrusionOk="0">
                <a:moveTo>
                  <a:pt x="0" y="0"/>
                </a:moveTo>
                <a:cubicBezTo>
                  <a:pt x="280530" y="-5490"/>
                  <a:pt x="521858" y="23246"/>
                  <a:pt x="908050" y="0"/>
                </a:cubicBezTo>
                <a:cubicBezTo>
                  <a:pt x="1294242" y="-23246"/>
                  <a:pt x="1356972" y="-2424"/>
                  <a:pt x="1606550" y="0"/>
                </a:cubicBezTo>
                <a:cubicBezTo>
                  <a:pt x="1856128" y="2424"/>
                  <a:pt x="1979910" y="-2487"/>
                  <a:pt x="2305050" y="0"/>
                </a:cubicBezTo>
                <a:cubicBezTo>
                  <a:pt x="2630190" y="2487"/>
                  <a:pt x="2783689" y="-23772"/>
                  <a:pt x="3213100" y="0"/>
                </a:cubicBezTo>
                <a:cubicBezTo>
                  <a:pt x="3642511" y="23772"/>
                  <a:pt x="3455088" y="-11591"/>
                  <a:pt x="3597275" y="0"/>
                </a:cubicBezTo>
                <a:cubicBezTo>
                  <a:pt x="3739463" y="11591"/>
                  <a:pt x="3899391" y="-21894"/>
                  <a:pt x="4191000" y="0"/>
                </a:cubicBezTo>
                <a:cubicBezTo>
                  <a:pt x="4482609" y="21894"/>
                  <a:pt x="4756650" y="37113"/>
                  <a:pt x="4994275" y="0"/>
                </a:cubicBezTo>
                <a:cubicBezTo>
                  <a:pt x="5231901" y="-37113"/>
                  <a:pt x="5235160" y="-363"/>
                  <a:pt x="5378449" y="0"/>
                </a:cubicBezTo>
                <a:cubicBezTo>
                  <a:pt x="5521738" y="363"/>
                  <a:pt x="5760157" y="5822"/>
                  <a:pt x="5972174" y="0"/>
                </a:cubicBezTo>
                <a:cubicBezTo>
                  <a:pt x="6184192" y="-5822"/>
                  <a:pt x="6417817" y="-25400"/>
                  <a:pt x="6670674" y="0"/>
                </a:cubicBezTo>
                <a:cubicBezTo>
                  <a:pt x="6923531" y="25400"/>
                  <a:pt x="7251000" y="-11575"/>
                  <a:pt x="7578724" y="0"/>
                </a:cubicBezTo>
                <a:cubicBezTo>
                  <a:pt x="7906448" y="11575"/>
                  <a:pt x="7913453" y="-5937"/>
                  <a:pt x="8172449" y="0"/>
                </a:cubicBezTo>
                <a:cubicBezTo>
                  <a:pt x="8431446" y="5937"/>
                  <a:pt x="8778656" y="37292"/>
                  <a:pt x="9080499" y="0"/>
                </a:cubicBezTo>
                <a:cubicBezTo>
                  <a:pt x="9382342" y="-37292"/>
                  <a:pt x="9569882" y="26885"/>
                  <a:pt x="9778999" y="0"/>
                </a:cubicBezTo>
                <a:cubicBezTo>
                  <a:pt x="9988116" y="-26885"/>
                  <a:pt x="10149480" y="17428"/>
                  <a:pt x="10477499" y="0"/>
                </a:cubicBezTo>
                <a:cubicBezTo>
                  <a:pt x="10464885" y="213762"/>
                  <a:pt x="10486766" y="423258"/>
                  <a:pt x="10477499" y="538609"/>
                </a:cubicBezTo>
                <a:cubicBezTo>
                  <a:pt x="10468232" y="653960"/>
                  <a:pt x="10480629" y="958855"/>
                  <a:pt x="10477499" y="1077218"/>
                </a:cubicBezTo>
                <a:cubicBezTo>
                  <a:pt x="10329517" y="1072890"/>
                  <a:pt x="10114329" y="1075975"/>
                  <a:pt x="9883774" y="1077218"/>
                </a:cubicBezTo>
                <a:cubicBezTo>
                  <a:pt x="9653220" y="1078461"/>
                  <a:pt x="9635852" y="1076665"/>
                  <a:pt x="9499599" y="1077218"/>
                </a:cubicBezTo>
                <a:cubicBezTo>
                  <a:pt x="9363346" y="1077771"/>
                  <a:pt x="9036778" y="1062144"/>
                  <a:pt x="8696324" y="1077218"/>
                </a:cubicBezTo>
                <a:cubicBezTo>
                  <a:pt x="8355871" y="1092292"/>
                  <a:pt x="7973322" y="1049676"/>
                  <a:pt x="7788274" y="1077218"/>
                </a:cubicBezTo>
                <a:cubicBezTo>
                  <a:pt x="7603226" y="1104761"/>
                  <a:pt x="7072440" y="1076034"/>
                  <a:pt x="6880224" y="1077218"/>
                </a:cubicBezTo>
                <a:cubicBezTo>
                  <a:pt x="6688008" y="1078403"/>
                  <a:pt x="6554263" y="1088557"/>
                  <a:pt x="6286499" y="1077218"/>
                </a:cubicBezTo>
                <a:cubicBezTo>
                  <a:pt x="6018735" y="1065879"/>
                  <a:pt x="5961876" y="1099469"/>
                  <a:pt x="5692774" y="1077218"/>
                </a:cubicBezTo>
                <a:cubicBezTo>
                  <a:pt x="5423672" y="1054967"/>
                  <a:pt x="5397919" y="1080641"/>
                  <a:pt x="5308599" y="1077218"/>
                </a:cubicBezTo>
                <a:cubicBezTo>
                  <a:pt x="5219279" y="1073795"/>
                  <a:pt x="5062980" y="1060289"/>
                  <a:pt x="4819650" y="1077218"/>
                </a:cubicBezTo>
                <a:cubicBezTo>
                  <a:pt x="4576320" y="1094147"/>
                  <a:pt x="4400087" y="1055121"/>
                  <a:pt x="4121150" y="1077218"/>
                </a:cubicBezTo>
                <a:cubicBezTo>
                  <a:pt x="3842213" y="1099315"/>
                  <a:pt x="3713305" y="1063220"/>
                  <a:pt x="3317875" y="1077218"/>
                </a:cubicBezTo>
                <a:cubicBezTo>
                  <a:pt x="2922446" y="1091216"/>
                  <a:pt x="3015476" y="1073679"/>
                  <a:pt x="2933700" y="1077218"/>
                </a:cubicBezTo>
                <a:cubicBezTo>
                  <a:pt x="2851925" y="1080757"/>
                  <a:pt x="2617461" y="1062538"/>
                  <a:pt x="2444750" y="1077218"/>
                </a:cubicBezTo>
                <a:cubicBezTo>
                  <a:pt x="2272039" y="1091899"/>
                  <a:pt x="2141360" y="1096139"/>
                  <a:pt x="2060575" y="1077218"/>
                </a:cubicBezTo>
                <a:cubicBezTo>
                  <a:pt x="1979790" y="1058297"/>
                  <a:pt x="1690119" y="1066491"/>
                  <a:pt x="1571625" y="1077218"/>
                </a:cubicBezTo>
                <a:cubicBezTo>
                  <a:pt x="1453131" y="1087946"/>
                  <a:pt x="1370152" y="1072229"/>
                  <a:pt x="1187450" y="1077218"/>
                </a:cubicBezTo>
                <a:cubicBezTo>
                  <a:pt x="1004748" y="1082207"/>
                  <a:pt x="901657" y="1084266"/>
                  <a:pt x="803275" y="1077218"/>
                </a:cubicBezTo>
                <a:cubicBezTo>
                  <a:pt x="704894" y="1070170"/>
                  <a:pt x="356528" y="1049286"/>
                  <a:pt x="0" y="1077218"/>
                </a:cubicBezTo>
                <a:cubicBezTo>
                  <a:pt x="-21450" y="899680"/>
                  <a:pt x="26858" y="638722"/>
                  <a:pt x="0" y="517065"/>
                </a:cubicBezTo>
                <a:cubicBezTo>
                  <a:pt x="-26858" y="395408"/>
                  <a:pt x="-18" y="159692"/>
                  <a:pt x="0" y="0"/>
                </a:cubicBezTo>
                <a:close/>
              </a:path>
              <a:path w="10477499" h="1077218" stroke="0" extrusionOk="0">
                <a:moveTo>
                  <a:pt x="0" y="0"/>
                </a:moveTo>
                <a:cubicBezTo>
                  <a:pt x="382884" y="-38091"/>
                  <a:pt x="521407" y="-41670"/>
                  <a:pt x="908050" y="0"/>
                </a:cubicBezTo>
                <a:cubicBezTo>
                  <a:pt x="1294693" y="41670"/>
                  <a:pt x="1616593" y="-7233"/>
                  <a:pt x="1816100" y="0"/>
                </a:cubicBezTo>
                <a:cubicBezTo>
                  <a:pt x="2015607" y="7233"/>
                  <a:pt x="2482538" y="-37459"/>
                  <a:pt x="2724150" y="0"/>
                </a:cubicBezTo>
                <a:cubicBezTo>
                  <a:pt x="2965762" y="37459"/>
                  <a:pt x="3271869" y="4283"/>
                  <a:pt x="3527425" y="0"/>
                </a:cubicBezTo>
                <a:cubicBezTo>
                  <a:pt x="3782981" y="-4283"/>
                  <a:pt x="3912094" y="2701"/>
                  <a:pt x="4016375" y="0"/>
                </a:cubicBezTo>
                <a:cubicBezTo>
                  <a:pt x="4120656" y="-2701"/>
                  <a:pt x="4437990" y="-4257"/>
                  <a:pt x="4610100" y="0"/>
                </a:cubicBezTo>
                <a:cubicBezTo>
                  <a:pt x="4782211" y="4257"/>
                  <a:pt x="5010782" y="-16406"/>
                  <a:pt x="5203825" y="0"/>
                </a:cubicBezTo>
                <a:cubicBezTo>
                  <a:pt x="5396869" y="16406"/>
                  <a:pt x="5624912" y="14343"/>
                  <a:pt x="6007099" y="0"/>
                </a:cubicBezTo>
                <a:cubicBezTo>
                  <a:pt x="6389286" y="-14343"/>
                  <a:pt x="6668645" y="-11249"/>
                  <a:pt x="6915149" y="0"/>
                </a:cubicBezTo>
                <a:cubicBezTo>
                  <a:pt x="7161653" y="11249"/>
                  <a:pt x="7169865" y="2129"/>
                  <a:pt x="7404099" y="0"/>
                </a:cubicBezTo>
                <a:cubicBezTo>
                  <a:pt x="7638333" y="-2129"/>
                  <a:pt x="7818013" y="146"/>
                  <a:pt x="8102599" y="0"/>
                </a:cubicBezTo>
                <a:cubicBezTo>
                  <a:pt x="8387185" y="-146"/>
                  <a:pt x="8743966" y="-7524"/>
                  <a:pt x="9010649" y="0"/>
                </a:cubicBezTo>
                <a:cubicBezTo>
                  <a:pt x="9277332" y="7524"/>
                  <a:pt x="9223703" y="-14008"/>
                  <a:pt x="9394824" y="0"/>
                </a:cubicBezTo>
                <a:cubicBezTo>
                  <a:pt x="9565945" y="14008"/>
                  <a:pt x="10194545" y="-48108"/>
                  <a:pt x="10477499" y="0"/>
                </a:cubicBezTo>
                <a:cubicBezTo>
                  <a:pt x="10498452" y="177596"/>
                  <a:pt x="10500681" y="381637"/>
                  <a:pt x="10477499" y="517065"/>
                </a:cubicBezTo>
                <a:cubicBezTo>
                  <a:pt x="10454317" y="652493"/>
                  <a:pt x="10503927" y="878922"/>
                  <a:pt x="10477499" y="1077218"/>
                </a:cubicBezTo>
                <a:cubicBezTo>
                  <a:pt x="10201469" y="1100512"/>
                  <a:pt x="9762860" y="1080380"/>
                  <a:pt x="9569449" y="1077218"/>
                </a:cubicBezTo>
                <a:cubicBezTo>
                  <a:pt x="9376038" y="1074057"/>
                  <a:pt x="9328941" y="1083631"/>
                  <a:pt x="9185274" y="1077218"/>
                </a:cubicBezTo>
                <a:cubicBezTo>
                  <a:pt x="9041607" y="1070805"/>
                  <a:pt x="8580945" y="1064188"/>
                  <a:pt x="8277224" y="1077218"/>
                </a:cubicBezTo>
                <a:cubicBezTo>
                  <a:pt x="7973503" y="1090249"/>
                  <a:pt x="8079780" y="1083909"/>
                  <a:pt x="7893049" y="1077218"/>
                </a:cubicBezTo>
                <a:cubicBezTo>
                  <a:pt x="7706318" y="1070527"/>
                  <a:pt x="7346813" y="1103316"/>
                  <a:pt x="7089774" y="1077218"/>
                </a:cubicBezTo>
                <a:cubicBezTo>
                  <a:pt x="6832736" y="1051120"/>
                  <a:pt x="6603587" y="1052761"/>
                  <a:pt x="6391274" y="1077218"/>
                </a:cubicBezTo>
                <a:cubicBezTo>
                  <a:pt x="6178961" y="1101675"/>
                  <a:pt x="6031440" y="1095973"/>
                  <a:pt x="5797549" y="1077218"/>
                </a:cubicBezTo>
                <a:cubicBezTo>
                  <a:pt x="5563658" y="1058463"/>
                  <a:pt x="5459975" y="1091681"/>
                  <a:pt x="5308599" y="1077218"/>
                </a:cubicBezTo>
                <a:cubicBezTo>
                  <a:pt x="5157223" y="1062756"/>
                  <a:pt x="4673051" y="1079227"/>
                  <a:pt x="4400550" y="1077218"/>
                </a:cubicBezTo>
                <a:cubicBezTo>
                  <a:pt x="4128049" y="1075209"/>
                  <a:pt x="3935727" y="1093947"/>
                  <a:pt x="3597275" y="1077218"/>
                </a:cubicBezTo>
                <a:cubicBezTo>
                  <a:pt x="3258823" y="1060489"/>
                  <a:pt x="2924704" y="1055839"/>
                  <a:pt x="2689225" y="1077218"/>
                </a:cubicBezTo>
                <a:cubicBezTo>
                  <a:pt x="2453746" y="1098598"/>
                  <a:pt x="2481360" y="1095887"/>
                  <a:pt x="2305050" y="1077218"/>
                </a:cubicBezTo>
                <a:cubicBezTo>
                  <a:pt x="2128741" y="1058549"/>
                  <a:pt x="1909621" y="1094373"/>
                  <a:pt x="1711325" y="1077218"/>
                </a:cubicBezTo>
                <a:cubicBezTo>
                  <a:pt x="1513030" y="1060063"/>
                  <a:pt x="1171288" y="1114087"/>
                  <a:pt x="803275" y="1077218"/>
                </a:cubicBezTo>
                <a:cubicBezTo>
                  <a:pt x="435262" y="1040350"/>
                  <a:pt x="229965" y="1114059"/>
                  <a:pt x="0" y="1077218"/>
                </a:cubicBezTo>
                <a:cubicBezTo>
                  <a:pt x="15102" y="944221"/>
                  <a:pt x="22544" y="809955"/>
                  <a:pt x="0" y="570926"/>
                </a:cubicBezTo>
                <a:cubicBezTo>
                  <a:pt x="-22544" y="331897"/>
                  <a:pt x="-26104" y="126593"/>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Thảo</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luận</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để</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đưa</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ra</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những</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ý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tưởng</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tổ</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chức</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hoạt</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động</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chung</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cho</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gia</a:t>
            </a:r>
            <a:r>
              <a:rPr kumimoji="0" lang="en-US" altLang="zh-CN" sz="3200" b="1" i="0" u="none" strike="noStrike" kern="1200" cap="none" spc="0" normalizeH="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3200" b="1" i="0" u="none" strike="noStrike" kern="1200" cap="none" spc="0" normalizeH="0" noProof="0" dirty="0" err="1">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đình</a:t>
            </a:r>
            <a:endParaRPr kumimoji="0" lang="zh-CN" altLang="en-US" sz="3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Rectangle: Rounded Corners 2">
            <a:extLst>
              <a:ext uri="{FF2B5EF4-FFF2-40B4-BE49-F238E27FC236}">
                <a16:creationId xmlns:a16="http://schemas.microsoft.com/office/drawing/2014/main" id="{8B397471-AB77-D04E-038A-89B6B03BC315}"/>
              </a:ext>
            </a:extLst>
          </p:cNvPr>
          <p:cNvSpPr/>
          <p:nvPr/>
        </p:nvSpPr>
        <p:spPr>
          <a:xfrm>
            <a:off x="933203" y="2178122"/>
            <a:ext cx="4810051" cy="3595954"/>
          </a:xfrm>
          <a:prstGeom prst="roundRect">
            <a:avLst/>
          </a:prstGeom>
          <a:solidFill>
            <a:schemeClr val="accent4">
              <a:lumMod val="20000"/>
              <a:lumOff val="80000"/>
            </a:schemeClr>
          </a:solid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Tình huống 1: </a:t>
            </a:r>
            <a:r>
              <a:rPr lang="vi-VN" sz="2800" b="1" i="1" dirty="0">
                <a:latin typeface="Calibri" panose="020F0502020204030204" pitchFamily="34" charset="0"/>
                <a:cs typeface="Calibri" panose="020F0502020204030204" pitchFamily="34" charset="0"/>
              </a:rPr>
              <a:t>Tháng tới bà nội của Ly sẽ trò 70 tuổi. Gia đình Ly muốn làm một điều đặc biệt để mừng thọ bà. Hãy sắm vai các thành viên của Ly để đưa ra những ý tưởng tổ chức lễ mừng thọ.</a:t>
            </a:r>
          </a:p>
        </p:txBody>
      </p:sp>
      <p:sp>
        <p:nvSpPr>
          <p:cNvPr id="5" name="Rectangle: Rounded Corners 4">
            <a:extLst>
              <a:ext uri="{FF2B5EF4-FFF2-40B4-BE49-F238E27FC236}">
                <a16:creationId xmlns:a16="http://schemas.microsoft.com/office/drawing/2014/main" id="{07CC04AD-3993-E32B-9B85-ABCAFFD58D30}"/>
              </a:ext>
            </a:extLst>
          </p:cNvPr>
          <p:cNvSpPr/>
          <p:nvPr/>
        </p:nvSpPr>
        <p:spPr>
          <a:xfrm>
            <a:off x="6203847" y="2198671"/>
            <a:ext cx="5025808" cy="3595954"/>
          </a:xfrm>
          <a:prstGeom prst="roundRect">
            <a:avLst/>
          </a:prstGeom>
          <a:solidFill>
            <a:schemeClr val="accent4">
              <a:lumMod val="20000"/>
              <a:lumOff val="80000"/>
            </a:schemeClr>
          </a:solid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Tình huống 2: </a:t>
            </a:r>
            <a:r>
              <a:rPr lang="vi-VN" sz="2800" b="1" i="1" dirty="0">
                <a:latin typeface="Calibri" panose="020F0502020204030204" pitchFamily="34" charset="0"/>
                <a:cs typeface="Calibri" panose="020F0502020204030204" pitchFamily="34" charset="0"/>
              </a:rPr>
              <a:t>Sắp đến ngày Phụ nữ Việt Nam 20 – 10, Thành cùng bố và em trai muốn làm một điều bất ngờ cho bà và mẹ. Hãy sắm vai các thành viên nam trong gia đình Thành để đưa ra ý tưởng chuẩn bị cho ngày lễ.</a:t>
            </a:r>
          </a:p>
        </p:txBody>
      </p:sp>
    </p:spTree>
    <p:extLst>
      <p:ext uri="{BB962C8B-B14F-4D97-AF65-F5344CB8AC3E}">
        <p14:creationId xmlns:p14="http://schemas.microsoft.com/office/powerpoint/2010/main" val="1869713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6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0C3DEAF6-CB6D-2EBA-660B-82BFA9486F43}"/>
              </a:ext>
            </a:extLst>
          </p:cNvPr>
          <p:cNvPicPr>
            <a:picLocks noChangeAspect="1"/>
          </p:cNvPicPr>
          <p:nvPr/>
        </p:nvPicPr>
        <p:blipFill>
          <a:blip r:embed="rId4"/>
          <a:stretch>
            <a:fillRect/>
          </a:stretch>
        </p:blipFill>
        <p:spPr>
          <a:xfrm>
            <a:off x="207993" y="639526"/>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spid="1026" name="TextBox1" r:id="rId2" imgW="6454080" imgH="1501200"/>
        </mc:Choice>
        <mc:Fallback>
          <p:control name="TextBox1" r:id="rId2"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spid="2050" name="TextBox1" r:id="rId2" imgW="6454080" imgH="1501200"/>
        </mc:Choice>
        <mc:Fallback>
          <p:control name="TextBox1" r:id="rId2"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9"/>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spid="3074" name="TextBox1" r:id="rId2" imgW="6454080" imgH="1501200"/>
        </mc:Choice>
        <mc:Fallback>
          <p:control name="TextBox1" r:id="rId2"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857614" y="3057087"/>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BB3D8912-B827-411F-B8B3-EE2FE5F9FB6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4">
            <a:extLst>
              <a:ext uri="{FF2B5EF4-FFF2-40B4-BE49-F238E27FC236}">
                <a16:creationId xmlns:a16="http://schemas.microsoft.com/office/drawing/2014/main" id="{536B1D2A-9EE5-B8D5-A4E7-71FF31B9B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9014">
            <a:off x="1007778" y="446442"/>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5ED70DD-3E13-EB6F-95CA-68C6633830B5}"/>
              </a:ext>
            </a:extLst>
          </p:cNvPr>
          <p:cNvPicPr>
            <a:picLocks noChangeAspect="1"/>
          </p:cNvPicPr>
          <p:nvPr/>
        </p:nvPicPr>
        <p:blipFill>
          <a:blip r:embed="rId4"/>
          <a:stretch>
            <a:fillRect/>
          </a:stretch>
        </p:blipFill>
        <p:spPr>
          <a:xfrm>
            <a:off x="2799008" y="680716"/>
            <a:ext cx="7657240" cy="1201016"/>
          </a:xfrm>
          <a:prstGeom prst="rect">
            <a:avLst/>
          </a:prstGeom>
        </p:spPr>
      </p:pic>
      <p:sp>
        <p:nvSpPr>
          <p:cNvPr id="10" name="TextBox 9">
            <a:extLst>
              <a:ext uri="{FF2B5EF4-FFF2-40B4-BE49-F238E27FC236}">
                <a16:creationId xmlns:a16="http://schemas.microsoft.com/office/drawing/2014/main" id="{49D9FED7-D229-3A46-FCF4-9EC2881D4B8E}"/>
              </a:ext>
            </a:extLst>
          </p:cNvPr>
          <p:cNvSpPr txBox="1"/>
          <p:nvPr/>
        </p:nvSpPr>
        <p:spPr>
          <a:xfrm>
            <a:off x="1387549" y="2343372"/>
            <a:ext cx="9643730" cy="2997744"/>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Chia sẻ về việc thực hiện kế hoạch "Ngày cuối tuần yêu thương".</a:t>
            </a:r>
          </a:p>
          <a:p>
            <a:pPr marL="571500" marR="0" indent="-571500" algn="just">
              <a:lnSpc>
                <a:spcPct val="120000"/>
              </a:lnSpc>
              <a:spcBef>
                <a:spcPts val="0"/>
              </a:spcBef>
              <a:spcAft>
                <a:spcPts val="0"/>
              </a:spcAft>
              <a:buFont typeface="Wingdings" panose="05000000000000000000" pitchFamily="2" charset="2"/>
              <a:buChar char="q"/>
            </a:pPr>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Kể lại những khoảnh khắc hạnh phúc bên gia đình.</a:t>
            </a:r>
          </a:p>
        </p:txBody>
      </p:sp>
    </p:spTree>
    <p:extLst>
      <p:ext uri="{BB962C8B-B14F-4D97-AF65-F5344CB8AC3E}">
        <p14:creationId xmlns:p14="http://schemas.microsoft.com/office/powerpoint/2010/main" val="3112285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523982" y="534454"/>
            <a:ext cx="11106364" cy="597936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4">
            <a:extLst>
              <a:ext uri="{FF2B5EF4-FFF2-40B4-BE49-F238E27FC236}">
                <a16:creationId xmlns:a16="http://schemas.microsoft.com/office/drawing/2014/main" id="{D0AE456B-CB5F-2EB6-A5CC-D5185694F0CB}"/>
              </a:ext>
            </a:extLst>
          </p:cNvPr>
          <p:cNvSpPr txBox="1"/>
          <p:nvPr/>
        </p:nvSpPr>
        <p:spPr>
          <a:xfrm>
            <a:off x="761037" y="367619"/>
            <a:ext cx="10477499" cy="1077218"/>
          </a:xfrm>
          <a:custGeom>
            <a:avLst/>
            <a:gdLst>
              <a:gd name="connsiteX0" fmla="*/ 0 w 10477499"/>
              <a:gd name="connsiteY0" fmla="*/ 0 h 1077218"/>
              <a:gd name="connsiteX1" fmla="*/ 908050 w 10477499"/>
              <a:gd name="connsiteY1" fmla="*/ 0 h 1077218"/>
              <a:gd name="connsiteX2" fmla="*/ 1606550 w 10477499"/>
              <a:gd name="connsiteY2" fmla="*/ 0 h 1077218"/>
              <a:gd name="connsiteX3" fmla="*/ 2305050 w 10477499"/>
              <a:gd name="connsiteY3" fmla="*/ 0 h 1077218"/>
              <a:gd name="connsiteX4" fmla="*/ 3213100 w 10477499"/>
              <a:gd name="connsiteY4" fmla="*/ 0 h 1077218"/>
              <a:gd name="connsiteX5" fmla="*/ 3597275 w 10477499"/>
              <a:gd name="connsiteY5" fmla="*/ 0 h 1077218"/>
              <a:gd name="connsiteX6" fmla="*/ 4191000 w 10477499"/>
              <a:gd name="connsiteY6" fmla="*/ 0 h 1077218"/>
              <a:gd name="connsiteX7" fmla="*/ 4994275 w 10477499"/>
              <a:gd name="connsiteY7" fmla="*/ 0 h 1077218"/>
              <a:gd name="connsiteX8" fmla="*/ 5378449 w 10477499"/>
              <a:gd name="connsiteY8" fmla="*/ 0 h 1077218"/>
              <a:gd name="connsiteX9" fmla="*/ 5972174 w 10477499"/>
              <a:gd name="connsiteY9" fmla="*/ 0 h 1077218"/>
              <a:gd name="connsiteX10" fmla="*/ 6670674 w 10477499"/>
              <a:gd name="connsiteY10" fmla="*/ 0 h 1077218"/>
              <a:gd name="connsiteX11" fmla="*/ 7578724 w 10477499"/>
              <a:gd name="connsiteY11" fmla="*/ 0 h 1077218"/>
              <a:gd name="connsiteX12" fmla="*/ 8172449 w 10477499"/>
              <a:gd name="connsiteY12" fmla="*/ 0 h 1077218"/>
              <a:gd name="connsiteX13" fmla="*/ 9080499 w 10477499"/>
              <a:gd name="connsiteY13" fmla="*/ 0 h 1077218"/>
              <a:gd name="connsiteX14" fmla="*/ 9778999 w 10477499"/>
              <a:gd name="connsiteY14" fmla="*/ 0 h 1077218"/>
              <a:gd name="connsiteX15" fmla="*/ 10477499 w 10477499"/>
              <a:gd name="connsiteY15" fmla="*/ 0 h 1077218"/>
              <a:gd name="connsiteX16" fmla="*/ 10477499 w 10477499"/>
              <a:gd name="connsiteY16" fmla="*/ 538609 h 1077218"/>
              <a:gd name="connsiteX17" fmla="*/ 10477499 w 10477499"/>
              <a:gd name="connsiteY17" fmla="*/ 1077218 h 1077218"/>
              <a:gd name="connsiteX18" fmla="*/ 9883774 w 10477499"/>
              <a:gd name="connsiteY18" fmla="*/ 1077218 h 1077218"/>
              <a:gd name="connsiteX19" fmla="*/ 9499599 w 10477499"/>
              <a:gd name="connsiteY19" fmla="*/ 1077218 h 1077218"/>
              <a:gd name="connsiteX20" fmla="*/ 8696324 w 10477499"/>
              <a:gd name="connsiteY20" fmla="*/ 1077218 h 1077218"/>
              <a:gd name="connsiteX21" fmla="*/ 7788274 w 10477499"/>
              <a:gd name="connsiteY21" fmla="*/ 1077218 h 1077218"/>
              <a:gd name="connsiteX22" fmla="*/ 6880224 w 10477499"/>
              <a:gd name="connsiteY22" fmla="*/ 1077218 h 1077218"/>
              <a:gd name="connsiteX23" fmla="*/ 6286499 w 10477499"/>
              <a:gd name="connsiteY23" fmla="*/ 1077218 h 1077218"/>
              <a:gd name="connsiteX24" fmla="*/ 5692774 w 10477499"/>
              <a:gd name="connsiteY24" fmla="*/ 1077218 h 1077218"/>
              <a:gd name="connsiteX25" fmla="*/ 5308599 w 10477499"/>
              <a:gd name="connsiteY25" fmla="*/ 1077218 h 1077218"/>
              <a:gd name="connsiteX26" fmla="*/ 4819650 w 10477499"/>
              <a:gd name="connsiteY26" fmla="*/ 1077218 h 1077218"/>
              <a:gd name="connsiteX27" fmla="*/ 4121150 w 10477499"/>
              <a:gd name="connsiteY27" fmla="*/ 1077218 h 1077218"/>
              <a:gd name="connsiteX28" fmla="*/ 3317875 w 10477499"/>
              <a:gd name="connsiteY28" fmla="*/ 1077218 h 1077218"/>
              <a:gd name="connsiteX29" fmla="*/ 2933700 w 10477499"/>
              <a:gd name="connsiteY29" fmla="*/ 1077218 h 1077218"/>
              <a:gd name="connsiteX30" fmla="*/ 2444750 w 10477499"/>
              <a:gd name="connsiteY30" fmla="*/ 1077218 h 1077218"/>
              <a:gd name="connsiteX31" fmla="*/ 2060575 w 10477499"/>
              <a:gd name="connsiteY31" fmla="*/ 1077218 h 1077218"/>
              <a:gd name="connsiteX32" fmla="*/ 1571625 w 10477499"/>
              <a:gd name="connsiteY32" fmla="*/ 1077218 h 1077218"/>
              <a:gd name="connsiteX33" fmla="*/ 1187450 w 10477499"/>
              <a:gd name="connsiteY33" fmla="*/ 1077218 h 1077218"/>
              <a:gd name="connsiteX34" fmla="*/ 803275 w 10477499"/>
              <a:gd name="connsiteY34" fmla="*/ 1077218 h 1077218"/>
              <a:gd name="connsiteX35" fmla="*/ 0 w 10477499"/>
              <a:gd name="connsiteY35" fmla="*/ 1077218 h 1077218"/>
              <a:gd name="connsiteX36" fmla="*/ 0 w 10477499"/>
              <a:gd name="connsiteY36" fmla="*/ 517065 h 1077218"/>
              <a:gd name="connsiteX37" fmla="*/ 0 w 10477499"/>
              <a:gd name="connsiteY3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77499" h="1077218" fill="none" extrusionOk="0">
                <a:moveTo>
                  <a:pt x="0" y="0"/>
                </a:moveTo>
                <a:cubicBezTo>
                  <a:pt x="280530" y="-5490"/>
                  <a:pt x="521858" y="23246"/>
                  <a:pt x="908050" y="0"/>
                </a:cubicBezTo>
                <a:cubicBezTo>
                  <a:pt x="1294242" y="-23246"/>
                  <a:pt x="1356972" y="-2424"/>
                  <a:pt x="1606550" y="0"/>
                </a:cubicBezTo>
                <a:cubicBezTo>
                  <a:pt x="1856128" y="2424"/>
                  <a:pt x="1979910" y="-2487"/>
                  <a:pt x="2305050" y="0"/>
                </a:cubicBezTo>
                <a:cubicBezTo>
                  <a:pt x="2630190" y="2487"/>
                  <a:pt x="2783689" y="-23772"/>
                  <a:pt x="3213100" y="0"/>
                </a:cubicBezTo>
                <a:cubicBezTo>
                  <a:pt x="3642511" y="23772"/>
                  <a:pt x="3455088" y="-11591"/>
                  <a:pt x="3597275" y="0"/>
                </a:cubicBezTo>
                <a:cubicBezTo>
                  <a:pt x="3739463" y="11591"/>
                  <a:pt x="3899391" y="-21894"/>
                  <a:pt x="4191000" y="0"/>
                </a:cubicBezTo>
                <a:cubicBezTo>
                  <a:pt x="4482609" y="21894"/>
                  <a:pt x="4756650" y="37113"/>
                  <a:pt x="4994275" y="0"/>
                </a:cubicBezTo>
                <a:cubicBezTo>
                  <a:pt x="5231901" y="-37113"/>
                  <a:pt x="5235160" y="-363"/>
                  <a:pt x="5378449" y="0"/>
                </a:cubicBezTo>
                <a:cubicBezTo>
                  <a:pt x="5521738" y="363"/>
                  <a:pt x="5760157" y="5822"/>
                  <a:pt x="5972174" y="0"/>
                </a:cubicBezTo>
                <a:cubicBezTo>
                  <a:pt x="6184192" y="-5822"/>
                  <a:pt x="6417817" y="-25400"/>
                  <a:pt x="6670674" y="0"/>
                </a:cubicBezTo>
                <a:cubicBezTo>
                  <a:pt x="6923531" y="25400"/>
                  <a:pt x="7251000" y="-11575"/>
                  <a:pt x="7578724" y="0"/>
                </a:cubicBezTo>
                <a:cubicBezTo>
                  <a:pt x="7906448" y="11575"/>
                  <a:pt x="7913453" y="-5937"/>
                  <a:pt x="8172449" y="0"/>
                </a:cubicBezTo>
                <a:cubicBezTo>
                  <a:pt x="8431446" y="5937"/>
                  <a:pt x="8778656" y="37292"/>
                  <a:pt x="9080499" y="0"/>
                </a:cubicBezTo>
                <a:cubicBezTo>
                  <a:pt x="9382342" y="-37292"/>
                  <a:pt x="9569882" y="26885"/>
                  <a:pt x="9778999" y="0"/>
                </a:cubicBezTo>
                <a:cubicBezTo>
                  <a:pt x="9988116" y="-26885"/>
                  <a:pt x="10149480" y="17428"/>
                  <a:pt x="10477499" y="0"/>
                </a:cubicBezTo>
                <a:cubicBezTo>
                  <a:pt x="10464885" y="213762"/>
                  <a:pt x="10486766" y="423258"/>
                  <a:pt x="10477499" y="538609"/>
                </a:cubicBezTo>
                <a:cubicBezTo>
                  <a:pt x="10468232" y="653960"/>
                  <a:pt x="10480629" y="958855"/>
                  <a:pt x="10477499" y="1077218"/>
                </a:cubicBezTo>
                <a:cubicBezTo>
                  <a:pt x="10329517" y="1072890"/>
                  <a:pt x="10114329" y="1075975"/>
                  <a:pt x="9883774" y="1077218"/>
                </a:cubicBezTo>
                <a:cubicBezTo>
                  <a:pt x="9653220" y="1078461"/>
                  <a:pt x="9635852" y="1076665"/>
                  <a:pt x="9499599" y="1077218"/>
                </a:cubicBezTo>
                <a:cubicBezTo>
                  <a:pt x="9363346" y="1077771"/>
                  <a:pt x="9036778" y="1062144"/>
                  <a:pt x="8696324" y="1077218"/>
                </a:cubicBezTo>
                <a:cubicBezTo>
                  <a:pt x="8355871" y="1092292"/>
                  <a:pt x="7973322" y="1049676"/>
                  <a:pt x="7788274" y="1077218"/>
                </a:cubicBezTo>
                <a:cubicBezTo>
                  <a:pt x="7603226" y="1104761"/>
                  <a:pt x="7072440" y="1076034"/>
                  <a:pt x="6880224" y="1077218"/>
                </a:cubicBezTo>
                <a:cubicBezTo>
                  <a:pt x="6688008" y="1078403"/>
                  <a:pt x="6554263" y="1088557"/>
                  <a:pt x="6286499" y="1077218"/>
                </a:cubicBezTo>
                <a:cubicBezTo>
                  <a:pt x="6018735" y="1065879"/>
                  <a:pt x="5961876" y="1099469"/>
                  <a:pt x="5692774" y="1077218"/>
                </a:cubicBezTo>
                <a:cubicBezTo>
                  <a:pt x="5423672" y="1054967"/>
                  <a:pt x="5397919" y="1080641"/>
                  <a:pt x="5308599" y="1077218"/>
                </a:cubicBezTo>
                <a:cubicBezTo>
                  <a:pt x="5219279" y="1073795"/>
                  <a:pt x="5062980" y="1060289"/>
                  <a:pt x="4819650" y="1077218"/>
                </a:cubicBezTo>
                <a:cubicBezTo>
                  <a:pt x="4576320" y="1094147"/>
                  <a:pt x="4400087" y="1055121"/>
                  <a:pt x="4121150" y="1077218"/>
                </a:cubicBezTo>
                <a:cubicBezTo>
                  <a:pt x="3842213" y="1099315"/>
                  <a:pt x="3713305" y="1063220"/>
                  <a:pt x="3317875" y="1077218"/>
                </a:cubicBezTo>
                <a:cubicBezTo>
                  <a:pt x="2922446" y="1091216"/>
                  <a:pt x="3015476" y="1073679"/>
                  <a:pt x="2933700" y="1077218"/>
                </a:cubicBezTo>
                <a:cubicBezTo>
                  <a:pt x="2851925" y="1080757"/>
                  <a:pt x="2617461" y="1062538"/>
                  <a:pt x="2444750" y="1077218"/>
                </a:cubicBezTo>
                <a:cubicBezTo>
                  <a:pt x="2272039" y="1091899"/>
                  <a:pt x="2141360" y="1096139"/>
                  <a:pt x="2060575" y="1077218"/>
                </a:cubicBezTo>
                <a:cubicBezTo>
                  <a:pt x="1979790" y="1058297"/>
                  <a:pt x="1690119" y="1066491"/>
                  <a:pt x="1571625" y="1077218"/>
                </a:cubicBezTo>
                <a:cubicBezTo>
                  <a:pt x="1453131" y="1087946"/>
                  <a:pt x="1370152" y="1072229"/>
                  <a:pt x="1187450" y="1077218"/>
                </a:cubicBezTo>
                <a:cubicBezTo>
                  <a:pt x="1004748" y="1082207"/>
                  <a:pt x="901657" y="1084266"/>
                  <a:pt x="803275" y="1077218"/>
                </a:cubicBezTo>
                <a:cubicBezTo>
                  <a:pt x="704894" y="1070170"/>
                  <a:pt x="356528" y="1049286"/>
                  <a:pt x="0" y="1077218"/>
                </a:cubicBezTo>
                <a:cubicBezTo>
                  <a:pt x="-21450" y="899680"/>
                  <a:pt x="26858" y="638722"/>
                  <a:pt x="0" y="517065"/>
                </a:cubicBezTo>
                <a:cubicBezTo>
                  <a:pt x="-26858" y="395408"/>
                  <a:pt x="-18" y="159692"/>
                  <a:pt x="0" y="0"/>
                </a:cubicBezTo>
                <a:close/>
              </a:path>
              <a:path w="10477499" h="1077218" stroke="0" extrusionOk="0">
                <a:moveTo>
                  <a:pt x="0" y="0"/>
                </a:moveTo>
                <a:cubicBezTo>
                  <a:pt x="382884" y="-38091"/>
                  <a:pt x="521407" y="-41670"/>
                  <a:pt x="908050" y="0"/>
                </a:cubicBezTo>
                <a:cubicBezTo>
                  <a:pt x="1294693" y="41670"/>
                  <a:pt x="1616593" y="-7233"/>
                  <a:pt x="1816100" y="0"/>
                </a:cubicBezTo>
                <a:cubicBezTo>
                  <a:pt x="2015607" y="7233"/>
                  <a:pt x="2482538" y="-37459"/>
                  <a:pt x="2724150" y="0"/>
                </a:cubicBezTo>
                <a:cubicBezTo>
                  <a:pt x="2965762" y="37459"/>
                  <a:pt x="3271869" y="4283"/>
                  <a:pt x="3527425" y="0"/>
                </a:cubicBezTo>
                <a:cubicBezTo>
                  <a:pt x="3782981" y="-4283"/>
                  <a:pt x="3912094" y="2701"/>
                  <a:pt x="4016375" y="0"/>
                </a:cubicBezTo>
                <a:cubicBezTo>
                  <a:pt x="4120656" y="-2701"/>
                  <a:pt x="4437990" y="-4257"/>
                  <a:pt x="4610100" y="0"/>
                </a:cubicBezTo>
                <a:cubicBezTo>
                  <a:pt x="4782211" y="4257"/>
                  <a:pt x="5010782" y="-16406"/>
                  <a:pt x="5203825" y="0"/>
                </a:cubicBezTo>
                <a:cubicBezTo>
                  <a:pt x="5396869" y="16406"/>
                  <a:pt x="5624912" y="14343"/>
                  <a:pt x="6007099" y="0"/>
                </a:cubicBezTo>
                <a:cubicBezTo>
                  <a:pt x="6389286" y="-14343"/>
                  <a:pt x="6668645" y="-11249"/>
                  <a:pt x="6915149" y="0"/>
                </a:cubicBezTo>
                <a:cubicBezTo>
                  <a:pt x="7161653" y="11249"/>
                  <a:pt x="7169865" y="2129"/>
                  <a:pt x="7404099" y="0"/>
                </a:cubicBezTo>
                <a:cubicBezTo>
                  <a:pt x="7638333" y="-2129"/>
                  <a:pt x="7818013" y="146"/>
                  <a:pt x="8102599" y="0"/>
                </a:cubicBezTo>
                <a:cubicBezTo>
                  <a:pt x="8387185" y="-146"/>
                  <a:pt x="8743966" y="-7524"/>
                  <a:pt x="9010649" y="0"/>
                </a:cubicBezTo>
                <a:cubicBezTo>
                  <a:pt x="9277332" y="7524"/>
                  <a:pt x="9223703" y="-14008"/>
                  <a:pt x="9394824" y="0"/>
                </a:cubicBezTo>
                <a:cubicBezTo>
                  <a:pt x="9565945" y="14008"/>
                  <a:pt x="10194545" y="-48108"/>
                  <a:pt x="10477499" y="0"/>
                </a:cubicBezTo>
                <a:cubicBezTo>
                  <a:pt x="10498452" y="177596"/>
                  <a:pt x="10500681" y="381637"/>
                  <a:pt x="10477499" y="517065"/>
                </a:cubicBezTo>
                <a:cubicBezTo>
                  <a:pt x="10454317" y="652493"/>
                  <a:pt x="10503927" y="878922"/>
                  <a:pt x="10477499" y="1077218"/>
                </a:cubicBezTo>
                <a:cubicBezTo>
                  <a:pt x="10201469" y="1100512"/>
                  <a:pt x="9762860" y="1080380"/>
                  <a:pt x="9569449" y="1077218"/>
                </a:cubicBezTo>
                <a:cubicBezTo>
                  <a:pt x="9376038" y="1074057"/>
                  <a:pt x="9328941" y="1083631"/>
                  <a:pt x="9185274" y="1077218"/>
                </a:cubicBezTo>
                <a:cubicBezTo>
                  <a:pt x="9041607" y="1070805"/>
                  <a:pt x="8580945" y="1064188"/>
                  <a:pt x="8277224" y="1077218"/>
                </a:cubicBezTo>
                <a:cubicBezTo>
                  <a:pt x="7973503" y="1090249"/>
                  <a:pt x="8079780" y="1083909"/>
                  <a:pt x="7893049" y="1077218"/>
                </a:cubicBezTo>
                <a:cubicBezTo>
                  <a:pt x="7706318" y="1070527"/>
                  <a:pt x="7346813" y="1103316"/>
                  <a:pt x="7089774" y="1077218"/>
                </a:cubicBezTo>
                <a:cubicBezTo>
                  <a:pt x="6832736" y="1051120"/>
                  <a:pt x="6603587" y="1052761"/>
                  <a:pt x="6391274" y="1077218"/>
                </a:cubicBezTo>
                <a:cubicBezTo>
                  <a:pt x="6178961" y="1101675"/>
                  <a:pt x="6031440" y="1095973"/>
                  <a:pt x="5797549" y="1077218"/>
                </a:cubicBezTo>
                <a:cubicBezTo>
                  <a:pt x="5563658" y="1058463"/>
                  <a:pt x="5459975" y="1091681"/>
                  <a:pt x="5308599" y="1077218"/>
                </a:cubicBezTo>
                <a:cubicBezTo>
                  <a:pt x="5157223" y="1062756"/>
                  <a:pt x="4673051" y="1079227"/>
                  <a:pt x="4400550" y="1077218"/>
                </a:cubicBezTo>
                <a:cubicBezTo>
                  <a:pt x="4128049" y="1075209"/>
                  <a:pt x="3935727" y="1093947"/>
                  <a:pt x="3597275" y="1077218"/>
                </a:cubicBezTo>
                <a:cubicBezTo>
                  <a:pt x="3258823" y="1060489"/>
                  <a:pt x="2924704" y="1055839"/>
                  <a:pt x="2689225" y="1077218"/>
                </a:cubicBezTo>
                <a:cubicBezTo>
                  <a:pt x="2453746" y="1098598"/>
                  <a:pt x="2481360" y="1095887"/>
                  <a:pt x="2305050" y="1077218"/>
                </a:cubicBezTo>
                <a:cubicBezTo>
                  <a:pt x="2128741" y="1058549"/>
                  <a:pt x="1909621" y="1094373"/>
                  <a:pt x="1711325" y="1077218"/>
                </a:cubicBezTo>
                <a:cubicBezTo>
                  <a:pt x="1513030" y="1060063"/>
                  <a:pt x="1171288" y="1114087"/>
                  <a:pt x="803275" y="1077218"/>
                </a:cubicBezTo>
                <a:cubicBezTo>
                  <a:pt x="435262" y="1040350"/>
                  <a:pt x="229965" y="1114059"/>
                  <a:pt x="0" y="1077218"/>
                </a:cubicBezTo>
                <a:cubicBezTo>
                  <a:pt x="15102" y="944221"/>
                  <a:pt x="22544" y="809955"/>
                  <a:pt x="0" y="570926"/>
                </a:cubicBezTo>
                <a:cubicBezTo>
                  <a:pt x="-22544" y="331897"/>
                  <a:pt x="-26104" y="126593"/>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Phỏng</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vấn</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các</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nhân</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vật</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về</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cảm</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xúc</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của</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nhân</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vật</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khi</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tham</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gia</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hoạt</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2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động</a:t>
            </a:r>
            <a:r>
              <a:rPr lang="en-US"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endParaRPr kumimoji="0" lang="zh-CN" altLang="en-US" sz="3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6" name="Picture 5" descr="A picture containing toy, doll, vector graphics&#10;&#10;Description automatically generated">
            <a:extLst>
              <a:ext uri="{FF2B5EF4-FFF2-40B4-BE49-F238E27FC236}">
                <a16:creationId xmlns:a16="http://schemas.microsoft.com/office/drawing/2014/main" id="{314BE828-F781-D9D0-5021-165837EC628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a:off x="-221863" y="1998733"/>
            <a:ext cx="5461683" cy="4859267"/>
          </a:xfrm>
          <a:prstGeom prst="rect">
            <a:avLst/>
          </a:prstGeom>
        </p:spPr>
      </p:pic>
      <p:sp>
        <p:nvSpPr>
          <p:cNvPr id="9" name="Speech Bubble: Rectangle with Corners Rounded 8">
            <a:extLst>
              <a:ext uri="{FF2B5EF4-FFF2-40B4-BE49-F238E27FC236}">
                <a16:creationId xmlns:a16="http://schemas.microsoft.com/office/drawing/2014/main" id="{6F1A1E20-4B16-E910-2FC9-357660FD0D4E}"/>
              </a:ext>
            </a:extLst>
          </p:cNvPr>
          <p:cNvSpPr/>
          <p:nvPr/>
        </p:nvSpPr>
        <p:spPr>
          <a:xfrm>
            <a:off x="3780889" y="1931542"/>
            <a:ext cx="6482993" cy="1602768"/>
          </a:xfrm>
          <a:prstGeom prst="wedgeRoundRectCallout">
            <a:avLst>
              <a:gd name="adj1" fmla="val -47177"/>
              <a:gd name="adj2" fmla="val 69551"/>
              <a:gd name="adj3" fmla="val 16667"/>
            </a:avLst>
          </a:prstGeom>
          <a:solidFill>
            <a:schemeClr val="accent2">
              <a:lumMod val="20000"/>
              <a:lumOff val="8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libri" panose="020F0502020204030204" pitchFamily="34" charset="0"/>
                <a:cs typeface="Calibri" panose="020F0502020204030204" pitchFamily="34" charset="0"/>
              </a:rPr>
              <a:t>Thưa ông, ông là ông nội của cháu Ly ạ? Ông có thích ý định của Ly là tổ chức lễ mừng thọ cho bà nội không ạ?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930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id="{49C6B2E9-259D-6752-974B-3BC0E2DB6F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20" name="TextBox 19">
            <a:extLst>
              <a:ext uri="{FF2B5EF4-FFF2-40B4-BE49-F238E27FC236}">
                <a16:creationId xmlns:a16="http://schemas.microsoft.com/office/drawing/2014/main" id="{ECF6381D-18CC-4113-2232-D72D6B8A4EE5}"/>
              </a:ext>
            </a:extLst>
          </p:cNvPr>
          <p:cNvSpPr txBox="1"/>
          <p:nvPr/>
        </p:nvSpPr>
        <p:spPr>
          <a:xfrm rot="21242213">
            <a:off x="4748141" y="734483"/>
            <a:ext cx="30740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KẾT LUẬN</a:t>
            </a:r>
          </a:p>
        </p:txBody>
      </p:sp>
      <p:sp>
        <p:nvSpPr>
          <p:cNvPr id="21" name="Rectangle: Rounded Corners 20">
            <a:extLst>
              <a:ext uri="{FF2B5EF4-FFF2-40B4-BE49-F238E27FC236}">
                <a16:creationId xmlns:a16="http://schemas.microsoft.com/office/drawing/2014/main" id="{74DEBABC-684C-DCD0-DB0E-78ED5EAB516F}"/>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300" b="1" i="1" dirty="0">
                <a:solidFill>
                  <a:prstClr val="black"/>
                </a:solidFill>
                <a:latin typeface="Calibri" panose="020F0502020204030204" pitchFamily="34" charset="0"/>
                <a:cs typeface="Calibri" panose="020F0502020204030204" pitchFamily="34" charset="0"/>
              </a:rPr>
              <a:t>Mỗi nhóm đều có những ý tưởng sáng tạo cho các hoạt động chung của cả gia đình trong các ngày lễ đặc biệt. Hi vọng nếu có dịp, các em sẽ cùng người thân thực hiện được ý tưởng ngày hôm nay để gia đình thêm gắn kết và mang lại niềm vui bất ngờ cho thành viên trong gia đình.</a:t>
            </a:r>
            <a:endPar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B3DA5C09-AC26-5238-0CDA-74F4754FF2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23" name="Picture 22">
            <a:extLst>
              <a:ext uri="{FF2B5EF4-FFF2-40B4-BE49-F238E27FC236}">
                <a16:creationId xmlns:a16="http://schemas.microsoft.com/office/drawing/2014/main" id="{36D924E6-21BA-AA4E-E897-D433476AADC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727241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out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16" name="思想气泡: 云 2">
            <a:extLst>
              <a:ext uri="{FF2B5EF4-FFF2-40B4-BE49-F238E27FC236}">
                <a16:creationId xmlns:a16="http://schemas.microsoft.com/office/drawing/2014/main" id="{8FD8E64A-479A-5A59-C6FF-C2D472DAB024}"/>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Picture 16">
            <a:extLst>
              <a:ext uri="{FF2B5EF4-FFF2-40B4-BE49-F238E27FC236}">
                <a16:creationId xmlns:a16="http://schemas.microsoft.com/office/drawing/2014/main" id="{83E28728-0EAB-A45C-41B6-3A0EC426B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2" name="Picture 1">
            <a:extLst>
              <a:ext uri="{FF2B5EF4-FFF2-40B4-BE49-F238E27FC236}">
                <a16:creationId xmlns:a16="http://schemas.microsoft.com/office/drawing/2014/main" id="{BFE6E556-226C-DF9B-C9FF-F64BD2544C95}"/>
              </a:ext>
            </a:extLst>
          </p:cNvPr>
          <p:cNvPicPr>
            <a:picLocks noChangeAspect="1"/>
          </p:cNvPicPr>
          <p:nvPr/>
        </p:nvPicPr>
        <p:blipFill>
          <a:blip r:embed="rId4"/>
          <a:stretch>
            <a:fillRect/>
          </a:stretch>
        </p:blipFill>
        <p:spPr>
          <a:xfrm>
            <a:off x="3695098" y="1263253"/>
            <a:ext cx="4822354" cy="3694496"/>
          </a:xfrm>
          <a:prstGeom prst="rect">
            <a:avLst/>
          </a:prstGeom>
        </p:spPr>
      </p:pic>
    </p:spTree>
    <p:extLst>
      <p:ext uri="{BB962C8B-B14F-4D97-AF65-F5344CB8AC3E}">
        <p14:creationId xmlns:p14="http://schemas.microsoft.com/office/powerpoint/2010/main" val="1425568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3" name="TextBox 2">
            <a:extLst>
              <a:ext uri="{FF2B5EF4-FFF2-40B4-BE49-F238E27FC236}">
                <a16:creationId xmlns:a16="http://schemas.microsoft.com/office/drawing/2014/main" id="{E1AE248E-F738-269E-E5FA-A687153B9D16}"/>
              </a:ext>
            </a:extLst>
          </p:cNvPr>
          <p:cNvSpPr txBox="1"/>
          <p:nvPr/>
        </p:nvSpPr>
        <p:spPr>
          <a:xfrm>
            <a:off x="3141517" y="3731751"/>
            <a:ext cx="6057900" cy="2800767"/>
          </a:xfrm>
          <a:prstGeom prst="rect">
            <a:avLst/>
          </a:prstGeom>
          <a:noFill/>
        </p:spPr>
        <p:txBody>
          <a:bodyPr wrap="square" rtlCol="0">
            <a:spAutoFit/>
          </a:bodyPr>
          <a:lstStyle/>
          <a:p>
            <a:pPr lvl="0" algn="ctr"/>
            <a:r>
              <a:rPr lang="en-US" sz="4400" dirty="0" err="1">
                <a:solidFill>
                  <a:prstClr val="black"/>
                </a:solidFill>
                <a:latin typeface="Calibri" panose="020F0502020204030204"/>
              </a:rPr>
              <a:t>Cùng</a:t>
            </a:r>
            <a:r>
              <a:rPr lang="en-US" sz="4400" dirty="0">
                <a:solidFill>
                  <a:prstClr val="black"/>
                </a:solidFill>
                <a:latin typeface="Calibri" panose="020F0502020204030204"/>
              </a:rPr>
              <a:t> </a:t>
            </a:r>
            <a:r>
              <a:rPr lang="vi-VN" sz="4400" dirty="0">
                <a:solidFill>
                  <a:prstClr val="black"/>
                </a:solidFill>
                <a:latin typeface="Calibri" panose="020F0502020204030204"/>
              </a:rPr>
              <a:t>với người thân lựa chọn một địa điểm để đến vào ngày cuối tuần gần nhất.</a:t>
            </a:r>
            <a:endParaRPr kumimoji="0" lang="en-US" sz="44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322EC3D3-F834-BBD7-9557-3D8A5E25D35F}"/>
              </a:ext>
            </a:extLst>
          </p:cNvPr>
          <p:cNvPicPr>
            <a:picLocks noChangeAspect="1"/>
          </p:cNvPicPr>
          <p:nvPr/>
        </p:nvPicPr>
        <p:blipFill>
          <a:blip r:embed="rId4"/>
          <a:stretch>
            <a:fillRect/>
          </a:stretch>
        </p:blipFill>
        <p:spPr>
          <a:xfrm>
            <a:off x="4007259" y="2351263"/>
            <a:ext cx="4054191" cy="1847248"/>
          </a:xfrm>
          <a:prstGeom prst="rect">
            <a:avLst/>
          </a:prstGeom>
        </p:spPr>
      </p:pic>
    </p:spTree>
    <p:extLst>
      <p:ext uri="{BB962C8B-B14F-4D97-AF65-F5344CB8AC3E}">
        <p14:creationId xmlns:p14="http://schemas.microsoft.com/office/powerpoint/2010/main" val="11751151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id="{F95A9CAC-514B-89BF-07F4-07A7886C706F}"/>
                    </a:ext>
                  </a:extLst>
                </p:cNvPr>
                <p:cNvPicPr/>
                <p:nvPr/>
              </p:nvPicPr>
              <p:blipFill>
                <a:blip r:embed="rId10"/>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id="{7C96917A-5A3F-90B9-3901-1EF1C285B1E3}"/>
                    </a:ext>
                  </a:extLst>
                </p:cNvPr>
                <p:cNvPicPr/>
                <p:nvPr/>
              </p:nvPicPr>
              <p:blipFill>
                <a:blip r:embed="rId10"/>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id="{8F36EE14-D81D-6010-30EF-93FCB30681D9}"/>
                    </a:ext>
                  </a:extLst>
                </p:cNvPr>
                <p:cNvPicPr/>
                <p:nvPr/>
              </p:nvPicPr>
              <p:blipFill>
                <a:blip r:embed="rId10"/>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a16="http://schemas.microsoft.com/office/drawing/2014/main" id="{75D720EF-D633-4A54-B46F-5AD5EBB5DF4C}"/>
                  </a:ext>
                </a:extLst>
              </p:cNvPr>
              <p:cNvPicPr/>
              <p:nvPr/>
            </p:nvPicPr>
            <p:blipFill>
              <a:blip r:embed="rId10"/>
              <a:stretch>
                <a:fillRect/>
              </a:stretch>
            </p:blipFill>
            <p:spPr>
              <a:xfrm>
                <a:off x="243882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a16="http://schemas.microsoft.com/office/drawing/2014/main" id="{24935F27-AA82-435B-9757-D9380B01069B}"/>
                  </a:ext>
                </a:extLst>
              </p:cNvPr>
              <p:cNvPicPr/>
              <p:nvPr/>
            </p:nvPicPr>
            <p:blipFill>
              <a:blip r:embed="rId10"/>
              <a:stretch>
                <a:fillRect/>
              </a:stretch>
            </p:blipFill>
            <p:spPr>
              <a:xfrm>
                <a:off x="2381670" y="566622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a16="http://schemas.microsoft.com/office/drawing/2014/main" id="{8B86D944-ACE7-429E-8C8A-1ED7E1875B83}"/>
                  </a:ext>
                </a:extLst>
              </p:cNvPr>
              <p:cNvPicPr/>
              <p:nvPr/>
            </p:nvPicPr>
            <p:blipFill>
              <a:blip r:embed="rId10"/>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5"/>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16" name="思想气泡: 云 2">
            <a:extLst>
              <a:ext uri="{FF2B5EF4-FFF2-40B4-BE49-F238E27FC236}">
                <a16:creationId xmlns:a16="http://schemas.microsoft.com/office/drawing/2014/main" id="{8FD8E64A-479A-5A59-C6FF-C2D472DAB024}"/>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Picture 16">
            <a:extLst>
              <a:ext uri="{FF2B5EF4-FFF2-40B4-BE49-F238E27FC236}">
                <a16:creationId xmlns:a16="http://schemas.microsoft.com/office/drawing/2014/main" id="{83E28728-0EAB-A45C-41B6-3A0EC426B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21" name="Picture 20">
            <a:extLst>
              <a:ext uri="{FF2B5EF4-FFF2-40B4-BE49-F238E27FC236}">
                <a16:creationId xmlns:a16="http://schemas.microsoft.com/office/drawing/2014/main" id="{22E7CF6C-12F5-5747-278A-F4D6ABF7E37F}"/>
              </a:ext>
            </a:extLst>
          </p:cNvPr>
          <p:cNvPicPr>
            <a:picLocks noChangeAspect="1"/>
          </p:cNvPicPr>
          <p:nvPr/>
        </p:nvPicPr>
        <p:blipFill>
          <a:blip r:embed="rId4"/>
          <a:stretch>
            <a:fillRect/>
          </a:stretch>
        </p:blipFill>
        <p:spPr>
          <a:xfrm>
            <a:off x="3458792" y="1129690"/>
            <a:ext cx="4822354" cy="3694496"/>
          </a:xfrm>
          <a:prstGeom prst="rect">
            <a:avLst/>
          </a:prstGeom>
        </p:spPr>
      </p:pic>
    </p:spTree>
    <p:extLst>
      <p:ext uri="{BB962C8B-B14F-4D97-AF65-F5344CB8AC3E}">
        <p14:creationId xmlns:p14="http://schemas.microsoft.com/office/powerpoint/2010/main" val="2804547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Chúc</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mừng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sinh</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nhật</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Tháng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808445" y="3475749"/>
            <a:ext cx="3417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Chủ</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đề</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tuần</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18:</a:t>
            </a:r>
          </a:p>
        </p:txBody>
      </p:sp>
      <p:pic>
        <p:nvPicPr>
          <p:cNvPr id="6" name="Picture 5">
            <a:extLst>
              <a:ext uri="{FF2B5EF4-FFF2-40B4-BE49-F238E27FC236}">
                <a16:creationId xmlns:a16="http://schemas.microsoft.com/office/drawing/2014/main" id="{74627919-05DF-B673-71B1-747E63F2902E}"/>
              </a:ext>
            </a:extLst>
          </p:cNvPr>
          <p:cNvPicPr>
            <a:picLocks noChangeAspect="1"/>
          </p:cNvPicPr>
          <p:nvPr/>
        </p:nvPicPr>
        <p:blipFill>
          <a:blip r:embed="rId13"/>
          <a:stretch>
            <a:fillRect/>
          </a:stretch>
        </p:blipFill>
        <p:spPr>
          <a:xfrm>
            <a:off x="2377117" y="4320743"/>
            <a:ext cx="7437765" cy="2017951"/>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任意多边形: 形状 3">
            <a:extLst>
              <a:ext uri="{FF2B5EF4-FFF2-40B4-BE49-F238E27FC236}">
                <a16:creationId xmlns:a16="http://schemas.microsoft.com/office/drawing/2014/main" id="{68F83B0E-1DFD-9730-DA13-FE6B9A0D307A}"/>
              </a:ext>
            </a:extLst>
          </p:cNvPr>
          <p:cNvSpPr/>
          <p:nvPr/>
        </p:nvSpPr>
        <p:spPr>
          <a:xfrm>
            <a:off x="4469258" y="1808251"/>
            <a:ext cx="6986427" cy="243895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1D4F61FB-4AFC-BE2E-30A7-A12BA55D8A19}"/>
              </a:ext>
            </a:extLst>
          </p:cNvPr>
          <p:cNvSpPr txBox="1"/>
          <p:nvPr/>
        </p:nvSpPr>
        <p:spPr>
          <a:xfrm>
            <a:off x="4674744" y="2241763"/>
            <a:ext cx="6709024" cy="1569660"/>
          </a:xfrm>
          <a:prstGeom prst="rect">
            <a:avLst/>
          </a:prstGeom>
          <a:noFill/>
        </p:spPr>
        <p:txBody>
          <a:bodyPr wrap="square" rtlCol="0">
            <a:spAutoFit/>
          </a:bodyPr>
          <a:lstStyle/>
          <a:p>
            <a:pPr lvl="0" algn="ctr">
              <a:defRPr/>
            </a:pPr>
            <a:r>
              <a:rPr lang="vi-VN" sz="4800" b="1" dirty="0">
                <a:solidFill>
                  <a:prstClr val="white"/>
                </a:solidFill>
                <a:latin typeface="Calibri" panose="020F0502020204030204" pitchFamily="34" charset="0"/>
                <a:ea typeface="Tahoma" panose="020B0604030504040204" pitchFamily="34" charset="0"/>
                <a:cs typeface="Calibri" panose="020F0502020204030204" pitchFamily="34" charset="0"/>
              </a:rPr>
              <a:t>Hoạt động 3: Chia sẻ thu hoạch sau trải nghiệm.</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 name="Picture 3" descr="Cute cartoon thai student namaste greeting in the school uniform. Free Vector">
            <a:extLst>
              <a:ext uri="{FF2B5EF4-FFF2-40B4-BE49-F238E27FC236}">
                <a16:creationId xmlns:a16="http://schemas.microsoft.com/office/drawing/2014/main" id="{DA1239F7-4814-29DA-BA32-35168C4A60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cartoon thai student namaste greeting in the school uniform. Free Vector">
            <a:extLst>
              <a:ext uri="{FF2B5EF4-FFF2-40B4-BE49-F238E27FC236}">
                <a16:creationId xmlns:a16="http://schemas.microsoft.com/office/drawing/2014/main" id="{53E41E34-9929-A88E-040E-7543691DB5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30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Group 5">
            <a:extLst>
              <a:ext uri="{FF2B5EF4-FFF2-40B4-BE49-F238E27FC236}">
                <a16:creationId xmlns:a16="http://schemas.microsoft.com/office/drawing/2014/main" id="{94C8D86B-D286-A88F-DDFD-A5E5940FF3CB}"/>
              </a:ext>
            </a:extLst>
          </p:cNvPr>
          <p:cNvGrpSpPr/>
          <p:nvPr/>
        </p:nvGrpSpPr>
        <p:grpSpPr>
          <a:xfrm>
            <a:off x="419743" y="3871454"/>
            <a:ext cx="4278451" cy="2175001"/>
            <a:chOff x="892354" y="3758439"/>
            <a:chExt cx="4278451" cy="2175001"/>
          </a:xfrm>
        </p:grpSpPr>
        <p:pic>
          <p:nvPicPr>
            <p:cNvPr id="7" name="Picture 9">
              <a:extLst>
                <a:ext uri="{FF2B5EF4-FFF2-40B4-BE49-F238E27FC236}">
                  <a16:creationId xmlns:a16="http://schemas.microsoft.com/office/drawing/2014/main" id="{2867BDD9-DBF4-D1EA-5851-340085ADB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3C5B27E8-5856-231A-80A9-75C3A9F61C7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sẻ</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Speech Bubble: Rectangle with Corners Rounded 4">
            <a:extLst>
              <a:ext uri="{FF2B5EF4-FFF2-40B4-BE49-F238E27FC236}">
                <a16:creationId xmlns:a16="http://schemas.microsoft.com/office/drawing/2014/main" id="{5CAD2B37-BBD4-7795-5CCE-AD11082756B6}"/>
              </a:ext>
            </a:extLst>
          </p:cNvPr>
          <p:cNvSpPr/>
          <p:nvPr/>
        </p:nvSpPr>
        <p:spPr>
          <a:xfrm flipH="1">
            <a:off x="3820909" y="719192"/>
            <a:ext cx="7552579" cy="1561672"/>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cùng gia đình đi đến đâu và tham gia hoạt động chung gì? Em thấy hạnh phúc nhất khi nào?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BED09466-62C3-A0A1-9B26-17455CF2E521}"/>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Lựa chọn một cách tái hiện khoảnh khắc hạnh phúc ấy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BE0F2C06-12B5-5497-D2D7-2B54CB28C495}"/>
              </a:ext>
            </a:extLst>
          </p:cNvPr>
          <p:cNvSpPr/>
          <p:nvPr/>
        </p:nvSpPr>
        <p:spPr>
          <a:xfrm flipH="1">
            <a:off x="4909966" y="4274051"/>
            <a:ext cx="6823119" cy="115070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Chia sẻ với các bạn khoảnh khắc hạnh phúc của em</a:t>
            </a:r>
            <a:endParaRPr kumimoji="0" lang="pt-B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9"/>
            <a:ext cx="7574794" cy="2866490"/>
            <a:chOff x="4144021" y="1484380"/>
            <a:chExt cx="7574794" cy="4840220"/>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3430000"/>
            </a:xfrm>
            <a:prstGeom prst="rect">
              <a:avLst/>
            </a:prstGeom>
            <a:noFill/>
          </p:spPr>
          <p:txBody>
            <a:bodyPr wrap="square" rtlCol="0">
              <a:spAutoFit/>
            </a:bodyPr>
            <a:lstStyle/>
            <a:p>
              <a:pPr marL="0" marR="0" algn="just">
                <a:spcBef>
                  <a:spcPts val="0"/>
                </a:spcBef>
                <a:spcAft>
                  <a:spcPts val="0"/>
                </a:spcAft>
              </a:pPr>
              <a:r>
                <a:rPr lang="vi-VN" sz="4200" b="1" dirty="0">
                  <a:effectLst/>
                  <a:latin typeface="Calibri" panose="020F0502020204030204" pitchFamily="34" charset="0"/>
                  <a:ea typeface="Times New Roman" panose="02020603050405020304" pitchFamily="18" charset="0"/>
                  <a:cs typeface="Calibri" panose="020F0502020204030204" pitchFamily="34" charset="0"/>
                </a:rPr>
                <a:t>Mỗi khoảnh khắc hạnh phúc bên gia đình luôn là điều tuyệt vời nhất chúng ta có được.</a:t>
              </a:r>
              <a:endParaRPr lang="en-US" sz="42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任意多边形: 形状 3">
            <a:extLst>
              <a:ext uri="{FF2B5EF4-FFF2-40B4-BE49-F238E27FC236}">
                <a16:creationId xmlns:a16="http://schemas.microsoft.com/office/drawing/2014/main" id="{68F83B0E-1DFD-9730-DA13-FE6B9A0D307A}"/>
              </a:ext>
            </a:extLst>
          </p:cNvPr>
          <p:cNvSpPr/>
          <p:nvPr/>
        </p:nvSpPr>
        <p:spPr>
          <a:xfrm>
            <a:off x="4469258" y="1345915"/>
            <a:ext cx="6986427" cy="290129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1D4F61FB-4AFC-BE2E-30A7-A12BA55D8A19}"/>
              </a:ext>
            </a:extLst>
          </p:cNvPr>
          <p:cNvSpPr txBox="1"/>
          <p:nvPr/>
        </p:nvSpPr>
        <p:spPr>
          <a:xfrm>
            <a:off x="4592551" y="1851345"/>
            <a:ext cx="6709024" cy="1938992"/>
          </a:xfrm>
          <a:prstGeom prst="rect">
            <a:avLst/>
          </a:prstGeom>
          <a:noFill/>
        </p:spPr>
        <p:txBody>
          <a:bodyPr wrap="square" rtlCol="0">
            <a:spAutoFit/>
          </a:bodyPr>
          <a:lstStyle/>
          <a:p>
            <a:pPr lvl="0" algn="ctr">
              <a:defRPr/>
            </a:pPr>
            <a:r>
              <a:rPr lang="vi-VN" sz="4000" b="1" dirty="0">
                <a:solidFill>
                  <a:prstClr val="white"/>
                </a:solidFill>
                <a:latin typeface="Calibri" panose="020F0502020204030204" pitchFamily="34" charset="0"/>
                <a:ea typeface="Tahoma" panose="020B0604030504040204" pitchFamily="34" charset="0"/>
                <a:cs typeface="Calibri" panose="020F0502020204030204" pitchFamily="34" charset="0"/>
              </a:rPr>
              <a:t>Hoạt động 4: Thiết kế góc triển lãm "Những khoảnh khắc hạnh phúc của gia đinh"</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 name="Picture 3" descr="Cute cartoon thai student namaste greeting in the school uniform. Free Vector">
            <a:extLst>
              <a:ext uri="{FF2B5EF4-FFF2-40B4-BE49-F238E27FC236}">
                <a16:creationId xmlns:a16="http://schemas.microsoft.com/office/drawing/2014/main" id="{DA1239F7-4814-29DA-BA32-35168C4A60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cartoon thai student namaste greeting in the school uniform. Free Vector">
            <a:extLst>
              <a:ext uri="{FF2B5EF4-FFF2-40B4-BE49-F238E27FC236}">
                <a16:creationId xmlns:a16="http://schemas.microsoft.com/office/drawing/2014/main" id="{53E41E34-9929-A88E-040E-7543691DB5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0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668EDD68-2590-2D03-0EEF-246EEF3B61F4}"/>
              </a:ext>
            </a:extLst>
          </p:cNvPr>
          <p:cNvSpPr txBox="1"/>
          <p:nvPr/>
        </p:nvSpPr>
        <p:spPr>
          <a:xfrm>
            <a:off x="1222625" y="565079"/>
            <a:ext cx="9832368" cy="1077218"/>
          </a:xfrm>
          <a:prstGeom prst="rect">
            <a:avLst/>
          </a:prstGeom>
          <a:noFill/>
        </p:spPr>
        <p:txBody>
          <a:bodyPr wrap="square" rtlCol="0">
            <a:spAutoFit/>
          </a:bodyPr>
          <a:lstStyle/>
          <a:p>
            <a:pPr marL="0" marR="0" algn="ctr">
              <a:spcBef>
                <a:spcPts val="0"/>
              </a:spcBef>
              <a:spcAft>
                <a:spcPts val="0"/>
              </a:spcAft>
            </a:pPr>
            <a:r>
              <a:rPr lang="en-US" sz="3200" b="1" dirty="0">
                <a:solidFill>
                  <a:srgbClr val="002060"/>
                </a:solidFill>
                <a:ea typeface="Times New Roman" panose="02020603050405020304" pitchFamily="18" charset="0"/>
                <a:cs typeface="Times New Roman" panose="02020603050405020304" pitchFamily="18" charset="0"/>
              </a:rPr>
              <a:t>T</a:t>
            </a:r>
            <a:r>
              <a:rPr lang="en-US" sz="3200" b="1" dirty="0">
                <a:solidFill>
                  <a:srgbClr val="002060"/>
                </a:solidFill>
                <a:effectLst/>
                <a:ea typeface="Times New Roman" panose="02020603050405020304" pitchFamily="18" charset="0"/>
                <a:cs typeface="Times New Roman" panose="02020603050405020304" pitchFamily="18" charset="0"/>
              </a:rPr>
              <a:t>rang </a:t>
            </a:r>
            <a:r>
              <a:rPr lang="en-US" sz="3200" b="1" dirty="0" err="1">
                <a:solidFill>
                  <a:srgbClr val="002060"/>
                </a:solidFill>
                <a:effectLst/>
                <a:ea typeface="Times New Roman" panose="02020603050405020304" pitchFamily="18" charset="0"/>
                <a:cs typeface="Times New Roman" panose="02020603050405020304" pitchFamily="18" charset="0"/>
              </a:rPr>
              <a:t>trí</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dán</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các</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sản</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phẩm</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làm</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thành</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góc</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Những</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khoảnh</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khắc</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hạnh</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phúc</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của</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gia</a:t>
            </a:r>
            <a:r>
              <a:rPr lang="en-US" sz="3200" b="1" dirty="0">
                <a:solidFill>
                  <a:srgbClr val="002060"/>
                </a:solidFill>
                <a:effectLst/>
                <a:ea typeface="Times New Roman" panose="02020603050405020304" pitchFamily="18" charset="0"/>
                <a:cs typeface="Times New Roman" panose="02020603050405020304" pitchFamily="18" charset="0"/>
              </a:rPr>
              <a:t> </a:t>
            </a:r>
            <a:r>
              <a:rPr lang="en-US" sz="3200" b="1" dirty="0" err="1">
                <a:solidFill>
                  <a:srgbClr val="002060"/>
                </a:solidFill>
                <a:effectLst/>
                <a:ea typeface="Times New Roman" panose="02020603050405020304" pitchFamily="18" charset="0"/>
                <a:cs typeface="Times New Roman" panose="02020603050405020304" pitchFamily="18" charset="0"/>
              </a:rPr>
              <a:t>đình</a:t>
            </a:r>
            <a:r>
              <a:rPr lang="en-US" sz="3200" b="1" dirty="0">
                <a:solidFill>
                  <a:srgbClr val="002060"/>
                </a:solidFill>
                <a:effectLst/>
                <a:ea typeface="Times New Roman" panose="02020603050405020304" pitchFamily="18" charset="0"/>
                <a:cs typeface="Times New Roman" panose="02020603050405020304" pitchFamily="18" charset="0"/>
              </a:rPr>
              <a:t>".</a:t>
            </a:r>
            <a:endParaRPr lang="en-US" sz="3200" b="1" dirty="0">
              <a:solidFill>
                <a:srgbClr val="002060"/>
              </a:solidFill>
              <a:effectLs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7229906D-8738-E91C-109D-C5B8411A52E9}"/>
              </a:ext>
            </a:extLst>
          </p:cNvPr>
          <p:cNvPicPr>
            <a:picLocks noChangeAspect="1"/>
          </p:cNvPicPr>
          <p:nvPr/>
        </p:nvPicPr>
        <p:blipFill>
          <a:blip r:embed="rId3"/>
          <a:stretch>
            <a:fillRect/>
          </a:stretch>
        </p:blipFill>
        <p:spPr>
          <a:xfrm>
            <a:off x="1735623" y="1892905"/>
            <a:ext cx="8474174" cy="3298222"/>
          </a:xfrm>
          <a:prstGeom prst="rect">
            <a:avLst/>
          </a:prstGeom>
        </p:spPr>
      </p:pic>
    </p:spTree>
    <p:extLst>
      <p:ext uri="{BB962C8B-B14F-4D97-AF65-F5344CB8AC3E}">
        <p14:creationId xmlns:p14="http://schemas.microsoft.com/office/powerpoint/2010/main" val="108243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8"/>
            <a:ext cx="7574794" cy="3699353"/>
            <a:chOff x="4144021" y="1484380"/>
            <a:chExt cx="7574794" cy="4840220"/>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37450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 khoảnh khắc hạnh phúc sẽ giúp các thành viên trong gia đình yêu thương nhau và có thêm động lực để vượt qua những khó khăn và những nỗi buồn.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52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684B581-1E76-46D3-9B81-7CA2E4B2C565}"/>
              </a:ext>
            </a:extLst>
          </p:cNvPr>
          <p:cNvSpPr/>
          <p:nvPr/>
        </p:nvSpPr>
        <p:spPr>
          <a:xfrm>
            <a:off x="352425" y="123825"/>
            <a:ext cx="11610975" cy="6515099"/>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4">
            <a:extLst>
              <a:ext uri="{FF2B5EF4-FFF2-40B4-BE49-F238E27FC236}">
                <a16:creationId xmlns:a16="http://schemas.microsoft.com/office/drawing/2014/main" id="{A1CEB2DA-19A2-300C-72DA-042A972E6D01}"/>
              </a:ext>
            </a:extLst>
          </p:cNvPr>
          <p:cNvSpPr txBox="1"/>
          <p:nvPr/>
        </p:nvSpPr>
        <p:spPr>
          <a:xfrm>
            <a:off x="904875" y="316248"/>
            <a:ext cx="10477499" cy="1015663"/>
          </a:xfrm>
          <a:custGeom>
            <a:avLst/>
            <a:gdLst>
              <a:gd name="connsiteX0" fmla="*/ 0 w 10477499"/>
              <a:gd name="connsiteY0" fmla="*/ 0 h 1015663"/>
              <a:gd name="connsiteX1" fmla="*/ 908050 w 10477499"/>
              <a:gd name="connsiteY1" fmla="*/ 0 h 1015663"/>
              <a:gd name="connsiteX2" fmla="*/ 1606550 w 10477499"/>
              <a:gd name="connsiteY2" fmla="*/ 0 h 1015663"/>
              <a:gd name="connsiteX3" fmla="*/ 2305050 w 10477499"/>
              <a:gd name="connsiteY3" fmla="*/ 0 h 1015663"/>
              <a:gd name="connsiteX4" fmla="*/ 3213100 w 10477499"/>
              <a:gd name="connsiteY4" fmla="*/ 0 h 1015663"/>
              <a:gd name="connsiteX5" fmla="*/ 3597275 w 10477499"/>
              <a:gd name="connsiteY5" fmla="*/ 0 h 1015663"/>
              <a:gd name="connsiteX6" fmla="*/ 4191000 w 10477499"/>
              <a:gd name="connsiteY6" fmla="*/ 0 h 1015663"/>
              <a:gd name="connsiteX7" fmla="*/ 4994275 w 10477499"/>
              <a:gd name="connsiteY7" fmla="*/ 0 h 1015663"/>
              <a:gd name="connsiteX8" fmla="*/ 5378449 w 10477499"/>
              <a:gd name="connsiteY8" fmla="*/ 0 h 1015663"/>
              <a:gd name="connsiteX9" fmla="*/ 5972174 w 10477499"/>
              <a:gd name="connsiteY9" fmla="*/ 0 h 1015663"/>
              <a:gd name="connsiteX10" fmla="*/ 6670674 w 10477499"/>
              <a:gd name="connsiteY10" fmla="*/ 0 h 1015663"/>
              <a:gd name="connsiteX11" fmla="*/ 7578724 w 10477499"/>
              <a:gd name="connsiteY11" fmla="*/ 0 h 1015663"/>
              <a:gd name="connsiteX12" fmla="*/ 8172449 w 10477499"/>
              <a:gd name="connsiteY12" fmla="*/ 0 h 1015663"/>
              <a:gd name="connsiteX13" fmla="*/ 9080499 w 10477499"/>
              <a:gd name="connsiteY13" fmla="*/ 0 h 1015663"/>
              <a:gd name="connsiteX14" fmla="*/ 9778999 w 10477499"/>
              <a:gd name="connsiteY14" fmla="*/ 0 h 1015663"/>
              <a:gd name="connsiteX15" fmla="*/ 10477499 w 10477499"/>
              <a:gd name="connsiteY15" fmla="*/ 0 h 1015663"/>
              <a:gd name="connsiteX16" fmla="*/ 10477499 w 10477499"/>
              <a:gd name="connsiteY16" fmla="*/ 507832 h 1015663"/>
              <a:gd name="connsiteX17" fmla="*/ 10477499 w 10477499"/>
              <a:gd name="connsiteY17" fmla="*/ 1015663 h 1015663"/>
              <a:gd name="connsiteX18" fmla="*/ 9883774 w 10477499"/>
              <a:gd name="connsiteY18" fmla="*/ 1015663 h 1015663"/>
              <a:gd name="connsiteX19" fmla="*/ 9499599 w 10477499"/>
              <a:gd name="connsiteY19" fmla="*/ 1015663 h 1015663"/>
              <a:gd name="connsiteX20" fmla="*/ 8696324 w 10477499"/>
              <a:gd name="connsiteY20" fmla="*/ 1015663 h 1015663"/>
              <a:gd name="connsiteX21" fmla="*/ 7788274 w 10477499"/>
              <a:gd name="connsiteY21" fmla="*/ 1015663 h 1015663"/>
              <a:gd name="connsiteX22" fmla="*/ 6880224 w 10477499"/>
              <a:gd name="connsiteY22" fmla="*/ 1015663 h 1015663"/>
              <a:gd name="connsiteX23" fmla="*/ 6286499 w 10477499"/>
              <a:gd name="connsiteY23" fmla="*/ 1015663 h 1015663"/>
              <a:gd name="connsiteX24" fmla="*/ 5692774 w 10477499"/>
              <a:gd name="connsiteY24" fmla="*/ 1015663 h 1015663"/>
              <a:gd name="connsiteX25" fmla="*/ 5308599 w 10477499"/>
              <a:gd name="connsiteY25" fmla="*/ 1015663 h 1015663"/>
              <a:gd name="connsiteX26" fmla="*/ 4819650 w 10477499"/>
              <a:gd name="connsiteY26" fmla="*/ 1015663 h 1015663"/>
              <a:gd name="connsiteX27" fmla="*/ 4121150 w 10477499"/>
              <a:gd name="connsiteY27" fmla="*/ 1015663 h 1015663"/>
              <a:gd name="connsiteX28" fmla="*/ 3317875 w 10477499"/>
              <a:gd name="connsiteY28" fmla="*/ 1015663 h 1015663"/>
              <a:gd name="connsiteX29" fmla="*/ 2933700 w 10477499"/>
              <a:gd name="connsiteY29" fmla="*/ 1015663 h 1015663"/>
              <a:gd name="connsiteX30" fmla="*/ 2444750 w 10477499"/>
              <a:gd name="connsiteY30" fmla="*/ 1015663 h 1015663"/>
              <a:gd name="connsiteX31" fmla="*/ 2060575 w 10477499"/>
              <a:gd name="connsiteY31" fmla="*/ 1015663 h 1015663"/>
              <a:gd name="connsiteX32" fmla="*/ 1571625 w 10477499"/>
              <a:gd name="connsiteY32" fmla="*/ 1015663 h 1015663"/>
              <a:gd name="connsiteX33" fmla="*/ 1187450 w 10477499"/>
              <a:gd name="connsiteY33" fmla="*/ 1015663 h 1015663"/>
              <a:gd name="connsiteX34" fmla="*/ 803275 w 10477499"/>
              <a:gd name="connsiteY34" fmla="*/ 1015663 h 1015663"/>
              <a:gd name="connsiteX35" fmla="*/ 0 w 10477499"/>
              <a:gd name="connsiteY35" fmla="*/ 1015663 h 1015663"/>
              <a:gd name="connsiteX36" fmla="*/ 0 w 10477499"/>
              <a:gd name="connsiteY36" fmla="*/ 487518 h 1015663"/>
              <a:gd name="connsiteX37" fmla="*/ 0 w 10477499"/>
              <a:gd name="connsiteY37"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77499" h="1015663" fill="none" extrusionOk="0">
                <a:moveTo>
                  <a:pt x="0" y="0"/>
                </a:moveTo>
                <a:cubicBezTo>
                  <a:pt x="280530" y="-5490"/>
                  <a:pt x="521858" y="23246"/>
                  <a:pt x="908050" y="0"/>
                </a:cubicBezTo>
                <a:cubicBezTo>
                  <a:pt x="1294242" y="-23246"/>
                  <a:pt x="1356972" y="-2424"/>
                  <a:pt x="1606550" y="0"/>
                </a:cubicBezTo>
                <a:cubicBezTo>
                  <a:pt x="1856128" y="2424"/>
                  <a:pt x="1979910" y="-2487"/>
                  <a:pt x="2305050" y="0"/>
                </a:cubicBezTo>
                <a:cubicBezTo>
                  <a:pt x="2630190" y="2487"/>
                  <a:pt x="2783689" y="-23772"/>
                  <a:pt x="3213100" y="0"/>
                </a:cubicBezTo>
                <a:cubicBezTo>
                  <a:pt x="3642511" y="23772"/>
                  <a:pt x="3455088" y="-11591"/>
                  <a:pt x="3597275" y="0"/>
                </a:cubicBezTo>
                <a:cubicBezTo>
                  <a:pt x="3739463" y="11591"/>
                  <a:pt x="3899391" y="-21894"/>
                  <a:pt x="4191000" y="0"/>
                </a:cubicBezTo>
                <a:cubicBezTo>
                  <a:pt x="4482609" y="21894"/>
                  <a:pt x="4756650" y="37113"/>
                  <a:pt x="4994275" y="0"/>
                </a:cubicBezTo>
                <a:cubicBezTo>
                  <a:pt x="5231901" y="-37113"/>
                  <a:pt x="5235160" y="-363"/>
                  <a:pt x="5378449" y="0"/>
                </a:cubicBezTo>
                <a:cubicBezTo>
                  <a:pt x="5521738" y="363"/>
                  <a:pt x="5760157" y="5822"/>
                  <a:pt x="5972174" y="0"/>
                </a:cubicBezTo>
                <a:cubicBezTo>
                  <a:pt x="6184192" y="-5822"/>
                  <a:pt x="6417817" y="-25400"/>
                  <a:pt x="6670674" y="0"/>
                </a:cubicBezTo>
                <a:cubicBezTo>
                  <a:pt x="6923531" y="25400"/>
                  <a:pt x="7251000" y="-11575"/>
                  <a:pt x="7578724" y="0"/>
                </a:cubicBezTo>
                <a:cubicBezTo>
                  <a:pt x="7906448" y="11575"/>
                  <a:pt x="7913453" y="-5937"/>
                  <a:pt x="8172449" y="0"/>
                </a:cubicBezTo>
                <a:cubicBezTo>
                  <a:pt x="8431446" y="5937"/>
                  <a:pt x="8778656" y="37292"/>
                  <a:pt x="9080499" y="0"/>
                </a:cubicBezTo>
                <a:cubicBezTo>
                  <a:pt x="9382342" y="-37292"/>
                  <a:pt x="9569882" y="26885"/>
                  <a:pt x="9778999" y="0"/>
                </a:cubicBezTo>
                <a:cubicBezTo>
                  <a:pt x="9988116" y="-26885"/>
                  <a:pt x="10149480" y="17428"/>
                  <a:pt x="10477499" y="0"/>
                </a:cubicBezTo>
                <a:cubicBezTo>
                  <a:pt x="10477675" y="205426"/>
                  <a:pt x="10454085" y="356852"/>
                  <a:pt x="10477499" y="507832"/>
                </a:cubicBezTo>
                <a:cubicBezTo>
                  <a:pt x="10500913" y="658812"/>
                  <a:pt x="10497673" y="820375"/>
                  <a:pt x="10477499" y="1015663"/>
                </a:cubicBezTo>
                <a:cubicBezTo>
                  <a:pt x="10329517" y="1011335"/>
                  <a:pt x="10114329" y="1014420"/>
                  <a:pt x="9883774" y="1015663"/>
                </a:cubicBezTo>
                <a:cubicBezTo>
                  <a:pt x="9653220" y="1016906"/>
                  <a:pt x="9635852" y="1015110"/>
                  <a:pt x="9499599" y="1015663"/>
                </a:cubicBezTo>
                <a:cubicBezTo>
                  <a:pt x="9363346" y="1016216"/>
                  <a:pt x="9036778" y="1000589"/>
                  <a:pt x="8696324" y="1015663"/>
                </a:cubicBezTo>
                <a:cubicBezTo>
                  <a:pt x="8355871" y="1030737"/>
                  <a:pt x="7973322" y="988121"/>
                  <a:pt x="7788274" y="1015663"/>
                </a:cubicBezTo>
                <a:cubicBezTo>
                  <a:pt x="7603226" y="1043206"/>
                  <a:pt x="7072440" y="1014479"/>
                  <a:pt x="6880224" y="1015663"/>
                </a:cubicBezTo>
                <a:cubicBezTo>
                  <a:pt x="6688008" y="1016848"/>
                  <a:pt x="6554263" y="1027002"/>
                  <a:pt x="6286499" y="1015663"/>
                </a:cubicBezTo>
                <a:cubicBezTo>
                  <a:pt x="6018735" y="1004324"/>
                  <a:pt x="5961876" y="1037914"/>
                  <a:pt x="5692774" y="1015663"/>
                </a:cubicBezTo>
                <a:cubicBezTo>
                  <a:pt x="5423672" y="993412"/>
                  <a:pt x="5397919" y="1019086"/>
                  <a:pt x="5308599" y="1015663"/>
                </a:cubicBezTo>
                <a:cubicBezTo>
                  <a:pt x="5219279" y="1012240"/>
                  <a:pt x="5062980" y="998734"/>
                  <a:pt x="4819650" y="1015663"/>
                </a:cubicBezTo>
                <a:cubicBezTo>
                  <a:pt x="4576320" y="1032592"/>
                  <a:pt x="4400087" y="993566"/>
                  <a:pt x="4121150" y="1015663"/>
                </a:cubicBezTo>
                <a:cubicBezTo>
                  <a:pt x="3842213" y="1037760"/>
                  <a:pt x="3713305" y="1001665"/>
                  <a:pt x="3317875" y="1015663"/>
                </a:cubicBezTo>
                <a:cubicBezTo>
                  <a:pt x="2922446" y="1029661"/>
                  <a:pt x="3015476" y="1012124"/>
                  <a:pt x="2933700" y="1015663"/>
                </a:cubicBezTo>
                <a:cubicBezTo>
                  <a:pt x="2851925" y="1019202"/>
                  <a:pt x="2617461" y="1000983"/>
                  <a:pt x="2444750" y="1015663"/>
                </a:cubicBezTo>
                <a:cubicBezTo>
                  <a:pt x="2272039" y="1030344"/>
                  <a:pt x="2141360" y="1034584"/>
                  <a:pt x="2060575" y="1015663"/>
                </a:cubicBezTo>
                <a:cubicBezTo>
                  <a:pt x="1979790" y="996742"/>
                  <a:pt x="1690119" y="1004936"/>
                  <a:pt x="1571625" y="1015663"/>
                </a:cubicBezTo>
                <a:cubicBezTo>
                  <a:pt x="1453131" y="1026391"/>
                  <a:pt x="1370152" y="1010674"/>
                  <a:pt x="1187450" y="1015663"/>
                </a:cubicBezTo>
                <a:cubicBezTo>
                  <a:pt x="1004748" y="1020652"/>
                  <a:pt x="901657" y="1022711"/>
                  <a:pt x="803275" y="1015663"/>
                </a:cubicBezTo>
                <a:cubicBezTo>
                  <a:pt x="704894" y="1008615"/>
                  <a:pt x="356528" y="987731"/>
                  <a:pt x="0" y="1015663"/>
                </a:cubicBezTo>
                <a:cubicBezTo>
                  <a:pt x="-14235" y="790470"/>
                  <a:pt x="-6865" y="749364"/>
                  <a:pt x="0" y="487518"/>
                </a:cubicBezTo>
                <a:cubicBezTo>
                  <a:pt x="6865" y="225673"/>
                  <a:pt x="719" y="184450"/>
                  <a:pt x="0" y="0"/>
                </a:cubicBezTo>
                <a:close/>
              </a:path>
              <a:path w="10477499" h="1015663" stroke="0" extrusionOk="0">
                <a:moveTo>
                  <a:pt x="0" y="0"/>
                </a:moveTo>
                <a:cubicBezTo>
                  <a:pt x="382884" y="-38091"/>
                  <a:pt x="521407" y="-41670"/>
                  <a:pt x="908050" y="0"/>
                </a:cubicBezTo>
                <a:cubicBezTo>
                  <a:pt x="1294693" y="41670"/>
                  <a:pt x="1616593" y="-7233"/>
                  <a:pt x="1816100" y="0"/>
                </a:cubicBezTo>
                <a:cubicBezTo>
                  <a:pt x="2015607" y="7233"/>
                  <a:pt x="2482538" y="-37459"/>
                  <a:pt x="2724150" y="0"/>
                </a:cubicBezTo>
                <a:cubicBezTo>
                  <a:pt x="2965762" y="37459"/>
                  <a:pt x="3271869" y="4283"/>
                  <a:pt x="3527425" y="0"/>
                </a:cubicBezTo>
                <a:cubicBezTo>
                  <a:pt x="3782981" y="-4283"/>
                  <a:pt x="3912094" y="2701"/>
                  <a:pt x="4016375" y="0"/>
                </a:cubicBezTo>
                <a:cubicBezTo>
                  <a:pt x="4120656" y="-2701"/>
                  <a:pt x="4437990" y="-4257"/>
                  <a:pt x="4610100" y="0"/>
                </a:cubicBezTo>
                <a:cubicBezTo>
                  <a:pt x="4782211" y="4257"/>
                  <a:pt x="5010782" y="-16406"/>
                  <a:pt x="5203825" y="0"/>
                </a:cubicBezTo>
                <a:cubicBezTo>
                  <a:pt x="5396869" y="16406"/>
                  <a:pt x="5624912" y="14343"/>
                  <a:pt x="6007099" y="0"/>
                </a:cubicBezTo>
                <a:cubicBezTo>
                  <a:pt x="6389286" y="-14343"/>
                  <a:pt x="6668645" y="-11249"/>
                  <a:pt x="6915149" y="0"/>
                </a:cubicBezTo>
                <a:cubicBezTo>
                  <a:pt x="7161653" y="11249"/>
                  <a:pt x="7169865" y="2129"/>
                  <a:pt x="7404099" y="0"/>
                </a:cubicBezTo>
                <a:cubicBezTo>
                  <a:pt x="7638333" y="-2129"/>
                  <a:pt x="7818013" y="146"/>
                  <a:pt x="8102599" y="0"/>
                </a:cubicBezTo>
                <a:cubicBezTo>
                  <a:pt x="8387185" y="-146"/>
                  <a:pt x="8743966" y="-7524"/>
                  <a:pt x="9010649" y="0"/>
                </a:cubicBezTo>
                <a:cubicBezTo>
                  <a:pt x="9277332" y="7524"/>
                  <a:pt x="9223703" y="-14008"/>
                  <a:pt x="9394824" y="0"/>
                </a:cubicBezTo>
                <a:cubicBezTo>
                  <a:pt x="9565945" y="14008"/>
                  <a:pt x="10194545" y="-48108"/>
                  <a:pt x="10477499" y="0"/>
                </a:cubicBezTo>
                <a:cubicBezTo>
                  <a:pt x="10470302" y="194266"/>
                  <a:pt x="10486704" y="318367"/>
                  <a:pt x="10477499" y="487518"/>
                </a:cubicBezTo>
                <a:cubicBezTo>
                  <a:pt x="10468294" y="656669"/>
                  <a:pt x="10476696" y="822088"/>
                  <a:pt x="10477499" y="1015663"/>
                </a:cubicBezTo>
                <a:cubicBezTo>
                  <a:pt x="10201469" y="1038957"/>
                  <a:pt x="9762860" y="1018825"/>
                  <a:pt x="9569449" y="1015663"/>
                </a:cubicBezTo>
                <a:cubicBezTo>
                  <a:pt x="9376038" y="1012502"/>
                  <a:pt x="9328941" y="1022076"/>
                  <a:pt x="9185274" y="1015663"/>
                </a:cubicBezTo>
                <a:cubicBezTo>
                  <a:pt x="9041607" y="1009250"/>
                  <a:pt x="8580945" y="1002633"/>
                  <a:pt x="8277224" y="1015663"/>
                </a:cubicBezTo>
                <a:cubicBezTo>
                  <a:pt x="7973503" y="1028694"/>
                  <a:pt x="8079780" y="1022354"/>
                  <a:pt x="7893049" y="1015663"/>
                </a:cubicBezTo>
                <a:cubicBezTo>
                  <a:pt x="7706318" y="1008972"/>
                  <a:pt x="7346813" y="1041761"/>
                  <a:pt x="7089774" y="1015663"/>
                </a:cubicBezTo>
                <a:cubicBezTo>
                  <a:pt x="6832736" y="989565"/>
                  <a:pt x="6603587" y="991206"/>
                  <a:pt x="6391274" y="1015663"/>
                </a:cubicBezTo>
                <a:cubicBezTo>
                  <a:pt x="6178961" y="1040120"/>
                  <a:pt x="6031440" y="1034418"/>
                  <a:pt x="5797549" y="1015663"/>
                </a:cubicBezTo>
                <a:cubicBezTo>
                  <a:pt x="5563658" y="996908"/>
                  <a:pt x="5459975" y="1030126"/>
                  <a:pt x="5308599" y="1015663"/>
                </a:cubicBezTo>
                <a:cubicBezTo>
                  <a:pt x="5157223" y="1001201"/>
                  <a:pt x="4673051" y="1017672"/>
                  <a:pt x="4400550" y="1015663"/>
                </a:cubicBezTo>
                <a:cubicBezTo>
                  <a:pt x="4128049" y="1013654"/>
                  <a:pt x="3935727" y="1032392"/>
                  <a:pt x="3597275" y="1015663"/>
                </a:cubicBezTo>
                <a:cubicBezTo>
                  <a:pt x="3258823" y="998934"/>
                  <a:pt x="2924704" y="994284"/>
                  <a:pt x="2689225" y="1015663"/>
                </a:cubicBezTo>
                <a:cubicBezTo>
                  <a:pt x="2453746" y="1037043"/>
                  <a:pt x="2481360" y="1034332"/>
                  <a:pt x="2305050" y="1015663"/>
                </a:cubicBezTo>
                <a:cubicBezTo>
                  <a:pt x="2128741" y="996994"/>
                  <a:pt x="1909621" y="1032818"/>
                  <a:pt x="1711325" y="1015663"/>
                </a:cubicBezTo>
                <a:cubicBezTo>
                  <a:pt x="1513030" y="998508"/>
                  <a:pt x="1171288" y="1052532"/>
                  <a:pt x="803275" y="1015663"/>
                </a:cubicBezTo>
                <a:cubicBezTo>
                  <a:pt x="435262" y="978795"/>
                  <a:pt x="229965" y="1052504"/>
                  <a:pt x="0" y="1015663"/>
                </a:cubicBezTo>
                <a:cubicBezTo>
                  <a:pt x="-18940" y="827352"/>
                  <a:pt x="-14068" y="708202"/>
                  <a:pt x="0" y="538301"/>
                </a:cubicBezTo>
                <a:cubicBezTo>
                  <a:pt x="14068" y="368400"/>
                  <a:pt x="20300" y="156317"/>
                  <a:pt x="0" y="0"/>
                </a:cubicBezTo>
                <a:close/>
              </a:path>
            </a:pathLst>
          </a:custGeom>
          <a:solidFill>
            <a:schemeClr val="accent4">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en-US" altLang="zh-CN" sz="30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L</a:t>
            </a:r>
            <a:r>
              <a:rPr lang="vi-VN" altLang="zh-CN" sz="30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iệt kê những nơi ta có thể đi, đến cũng gia đình để thay vào lời bài hát</a:t>
            </a:r>
            <a:endParaRPr kumimoji="0" lang="zh-CN" altLang="en-US" sz="30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7" name="TextBox 16">
            <a:extLst>
              <a:ext uri="{FF2B5EF4-FFF2-40B4-BE49-F238E27FC236}">
                <a16:creationId xmlns:a16="http://schemas.microsoft.com/office/drawing/2014/main" id="{0683C25B-3A53-D309-E578-0B0BFD384EEB}"/>
              </a:ext>
            </a:extLst>
          </p:cNvPr>
          <p:cNvSpPr txBox="1"/>
          <p:nvPr/>
        </p:nvSpPr>
        <p:spPr>
          <a:xfrm>
            <a:off x="2847975" y="1828800"/>
            <a:ext cx="7181850" cy="3372013"/>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đâu</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bố</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ơi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viên</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xem</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ca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nhac</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xem</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kịch</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siêu</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thị</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thư</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viện</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du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lịch</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quê</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ăn</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chè</a:t>
            </a:r>
            <a:r>
              <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Oh yeah</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325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barn(inVertical)">
                                      <p:cBhvr>
                                        <p:cTn id="15" dur="500"/>
                                        <p:tgtEl>
                                          <p:spTgt spid="17">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barn(inVertical)">
                                      <p:cBhvr>
                                        <p:cTn id="18" dur="500"/>
                                        <p:tgtEl>
                                          <p:spTgt spid="17">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barn(inVertical)">
                                      <p:cBhvr>
                                        <p:cTn id="21" dur="500"/>
                                        <p:tgtEl>
                                          <p:spTgt spid="17">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xEl>
                                              <p:pRg st="4" end="4"/>
                                            </p:txEl>
                                          </p:spTgt>
                                        </p:tgtEl>
                                        <p:attrNameLst>
                                          <p:attrName>style.visibility</p:attrName>
                                        </p:attrNameLst>
                                      </p:cBhvr>
                                      <p:to>
                                        <p:strVal val="visible"/>
                                      </p:to>
                                    </p:set>
                                    <p:animEffect transition="in" filter="barn(inVertical)">
                                      <p:cBhvr>
                                        <p:cTn id="24"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16" name="思想气泡: 云 2">
            <a:extLst>
              <a:ext uri="{FF2B5EF4-FFF2-40B4-BE49-F238E27FC236}">
                <a16:creationId xmlns:a16="http://schemas.microsoft.com/office/drawing/2014/main" id="{8FD8E64A-479A-5A59-C6FF-C2D472DAB024}"/>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7" name="Picture 16">
            <a:extLst>
              <a:ext uri="{FF2B5EF4-FFF2-40B4-BE49-F238E27FC236}">
                <a16:creationId xmlns:a16="http://schemas.microsoft.com/office/drawing/2014/main" id="{83E28728-0EAB-A45C-41B6-3A0EC426B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sp>
        <p:nvSpPr>
          <p:cNvPr id="19" name="TextBox 18">
            <a:extLst>
              <a:ext uri="{FF2B5EF4-FFF2-40B4-BE49-F238E27FC236}">
                <a16:creationId xmlns:a16="http://schemas.microsoft.com/office/drawing/2014/main" id="{701FAEDB-96DE-C942-A6B3-643B065046A9}"/>
              </a:ext>
            </a:extLst>
          </p:cNvPr>
          <p:cNvSpPr txBox="1"/>
          <p:nvPr/>
        </p:nvSpPr>
        <p:spPr>
          <a:xfrm>
            <a:off x="3750067" y="1551398"/>
            <a:ext cx="481858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0000"/>
                </a:solidFill>
                <a:effectLst/>
                <a:uLnTx/>
                <a:uFillTx/>
                <a:latin typeface="SVN-Caprica Script" pitchFamily="2" charset="0"/>
                <a:ea typeface="+mn-ea"/>
                <a:cs typeface="+mn-cs"/>
              </a:rPr>
              <a:t>KHÁM PHÁ</a:t>
            </a:r>
          </a:p>
        </p:txBody>
      </p:sp>
    </p:spTree>
    <p:extLst>
      <p:ext uri="{BB962C8B-B14F-4D97-AF65-F5344CB8AC3E}">
        <p14:creationId xmlns:p14="http://schemas.microsoft.com/office/powerpoint/2010/main" val="2713452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513708" y="914400"/>
            <a:ext cx="11373492" cy="5322014"/>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Picture 4" descr="A cartoon of a family in a camping site&#10;&#10;Description automatically generated">
            <a:extLst>
              <a:ext uri="{FF2B5EF4-FFF2-40B4-BE49-F238E27FC236}">
                <a16:creationId xmlns:a16="http://schemas.microsoft.com/office/drawing/2014/main" id="{FFD0ACF9-F01B-F274-DF64-F6FFB5D05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853" y="2722651"/>
            <a:ext cx="4321996" cy="3241497"/>
          </a:xfrm>
          <a:prstGeom prst="rect">
            <a:avLst/>
          </a:prstGeom>
        </p:spPr>
      </p:pic>
      <p:sp>
        <p:nvSpPr>
          <p:cNvPr id="6" name="任意多边形: 形状 3">
            <a:extLst>
              <a:ext uri="{FF2B5EF4-FFF2-40B4-BE49-F238E27FC236}">
                <a16:creationId xmlns:a16="http://schemas.microsoft.com/office/drawing/2014/main" id="{914DD74C-944A-E687-68AB-138CE03C01CB}"/>
              </a:ext>
            </a:extLst>
          </p:cNvPr>
          <p:cNvSpPr/>
          <p:nvPr/>
        </p:nvSpPr>
        <p:spPr>
          <a:xfrm>
            <a:off x="4911047" y="2250040"/>
            <a:ext cx="6986427" cy="2438959"/>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id="{25096935-4DF8-8737-23B2-F1573EF3E820}"/>
              </a:ext>
            </a:extLst>
          </p:cNvPr>
          <p:cNvSpPr txBox="1"/>
          <p:nvPr/>
        </p:nvSpPr>
        <p:spPr>
          <a:xfrm>
            <a:off x="5003516" y="2385601"/>
            <a:ext cx="670902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Hoạt động 1: Chia sẻ về việc thực hiện kế hoạch "Ngày cuối tuần yêu thương"</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34605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595901" y="534454"/>
            <a:ext cx="11219380" cy="597936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4">
            <a:extLst>
              <a:ext uri="{FF2B5EF4-FFF2-40B4-BE49-F238E27FC236}">
                <a16:creationId xmlns:a16="http://schemas.microsoft.com/office/drawing/2014/main" id="{96334B74-0BC1-4590-C90E-5D02C22D244E}"/>
              </a:ext>
            </a:extLst>
          </p:cNvPr>
          <p:cNvSpPr txBox="1"/>
          <p:nvPr/>
        </p:nvSpPr>
        <p:spPr>
          <a:xfrm>
            <a:off x="904875" y="316248"/>
            <a:ext cx="10477499" cy="646331"/>
          </a:xfrm>
          <a:custGeom>
            <a:avLst/>
            <a:gdLst>
              <a:gd name="connsiteX0" fmla="*/ 0 w 10477499"/>
              <a:gd name="connsiteY0" fmla="*/ 0 h 646331"/>
              <a:gd name="connsiteX1" fmla="*/ 803275 w 10477499"/>
              <a:gd name="connsiteY1" fmla="*/ 0 h 646331"/>
              <a:gd name="connsiteX2" fmla="*/ 1501775 w 10477499"/>
              <a:gd name="connsiteY2" fmla="*/ 0 h 646331"/>
              <a:gd name="connsiteX3" fmla="*/ 2200275 w 10477499"/>
              <a:gd name="connsiteY3" fmla="*/ 0 h 646331"/>
              <a:gd name="connsiteX4" fmla="*/ 2898775 w 10477499"/>
              <a:gd name="connsiteY4" fmla="*/ 0 h 646331"/>
              <a:gd name="connsiteX5" fmla="*/ 3597275 w 10477499"/>
              <a:gd name="connsiteY5" fmla="*/ 0 h 646331"/>
              <a:gd name="connsiteX6" fmla="*/ 4505325 w 10477499"/>
              <a:gd name="connsiteY6" fmla="*/ 0 h 646331"/>
              <a:gd name="connsiteX7" fmla="*/ 4889500 w 10477499"/>
              <a:gd name="connsiteY7" fmla="*/ 0 h 646331"/>
              <a:gd name="connsiteX8" fmla="*/ 5483224 w 10477499"/>
              <a:gd name="connsiteY8" fmla="*/ 0 h 646331"/>
              <a:gd name="connsiteX9" fmla="*/ 6286499 w 10477499"/>
              <a:gd name="connsiteY9" fmla="*/ 0 h 646331"/>
              <a:gd name="connsiteX10" fmla="*/ 6670674 w 10477499"/>
              <a:gd name="connsiteY10" fmla="*/ 0 h 646331"/>
              <a:gd name="connsiteX11" fmla="*/ 7264399 w 10477499"/>
              <a:gd name="connsiteY11" fmla="*/ 0 h 646331"/>
              <a:gd name="connsiteX12" fmla="*/ 7962899 w 10477499"/>
              <a:gd name="connsiteY12" fmla="*/ 0 h 646331"/>
              <a:gd name="connsiteX13" fmla="*/ 8870949 w 10477499"/>
              <a:gd name="connsiteY13" fmla="*/ 0 h 646331"/>
              <a:gd name="connsiteX14" fmla="*/ 9464674 w 10477499"/>
              <a:gd name="connsiteY14" fmla="*/ 0 h 646331"/>
              <a:gd name="connsiteX15" fmla="*/ 10477499 w 10477499"/>
              <a:gd name="connsiteY15" fmla="*/ 0 h 646331"/>
              <a:gd name="connsiteX16" fmla="*/ 10477499 w 10477499"/>
              <a:gd name="connsiteY16" fmla="*/ 646331 h 646331"/>
              <a:gd name="connsiteX17" fmla="*/ 9988549 w 10477499"/>
              <a:gd name="connsiteY17" fmla="*/ 646331 h 646331"/>
              <a:gd name="connsiteX18" fmla="*/ 9290049 w 10477499"/>
              <a:gd name="connsiteY18" fmla="*/ 646331 h 646331"/>
              <a:gd name="connsiteX19" fmla="*/ 8486774 w 10477499"/>
              <a:gd name="connsiteY19" fmla="*/ 646331 h 646331"/>
              <a:gd name="connsiteX20" fmla="*/ 7893049 w 10477499"/>
              <a:gd name="connsiteY20" fmla="*/ 646331 h 646331"/>
              <a:gd name="connsiteX21" fmla="*/ 7508874 w 10477499"/>
              <a:gd name="connsiteY21" fmla="*/ 646331 h 646331"/>
              <a:gd name="connsiteX22" fmla="*/ 6705599 w 10477499"/>
              <a:gd name="connsiteY22" fmla="*/ 646331 h 646331"/>
              <a:gd name="connsiteX23" fmla="*/ 5797549 w 10477499"/>
              <a:gd name="connsiteY23" fmla="*/ 646331 h 646331"/>
              <a:gd name="connsiteX24" fmla="*/ 4889500 w 10477499"/>
              <a:gd name="connsiteY24" fmla="*/ 646331 h 646331"/>
              <a:gd name="connsiteX25" fmla="*/ 4295775 w 10477499"/>
              <a:gd name="connsiteY25" fmla="*/ 646331 h 646331"/>
              <a:gd name="connsiteX26" fmla="*/ 3702050 w 10477499"/>
              <a:gd name="connsiteY26" fmla="*/ 646331 h 646331"/>
              <a:gd name="connsiteX27" fmla="*/ 3317875 w 10477499"/>
              <a:gd name="connsiteY27" fmla="*/ 646331 h 646331"/>
              <a:gd name="connsiteX28" fmla="*/ 2828925 w 10477499"/>
              <a:gd name="connsiteY28" fmla="*/ 646331 h 646331"/>
              <a:gd name="connsiteX29" fmla="*/ 2130425 w 10477499"/>
              <a:gd name="connsiteY29" fmla="*/ 646331 h 646331"/>
              <a:gd name="connsiteX30" fmla="*/ 1327150 w 10477499"/>
              <a:gd name="connsiteY30" fmla="*/ 646331 h 646331"/>
              <a:gd name="connsiteX31" fmla="*/ 942975 w 10477499"/>
              <a:gd name="connsiteY31" fmla="*/ 646331 h 646331"/>
              <a:gd name="connsiteX32" fmla="*/ 0 w 10477499"/>
              <a:gd name="connsiteY32" fmla="*/ 646331 h 646331"/>
              <a:gd name="connsiteX33" fmla="*/ 0 w 10477499"/>
              <a:gd name="connsiteY3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77499" h="646331" fill="none" extrusionOk="0">
                <a:moveTo>
                  <a:pt x="0" y="0"/>
                </a:moveTo>
                <a:cubicBezTo>
                  <a:pt x="371815" y="27318"/>
                  <a:pt x="533553" y="-34443"/>
                  <a:pt x="803275" y="0"/>
                </a:cubicBezTo>
                <a:cubicBezTo>
                  <a:pt x="1072998" y="34443"/>
                  <a:pt x="1206637" y="29281"/>
                  <a:pt x="1501775" y="0"/>
                </a:cubicBezTo>
                <a:cubicBezTo>
                  <a:pt x="1796913" y="-29281"/>
                  <a:pt x="1914922" y="-8187"/>
                  <a:pt x="2200275" y="0"/>
                </a:cubicBezTo>
                <a:cubicBezTo>
                  <a:pt x="2485628" y="8187"/>
                  <a:pt x="2649197" y="-2424"/>
                  <a:pt x="2898775" y="0"/>
                </a:cubicBezTo>
                <a:cubicBezTo>
                  <a:pt x="3148353" y="2424"/>
                  <a:pt x="3272135" y="-2487"/>
                  <a:pt x="3597275" y="0"/>
                </a:cubicBezTo>
                <a:cubicBezTo>
                  <a:pt x="3922415" y="2487"/>
                  <a:pt x="4075914" y="-23772"/>
                  <a:pt x="4505325" y="0"/>
                </a:cubicBezTo>
                <a:cubicBezTo>
                  <a:pt x="4934736" y="23772"/>
                  <a:pt x="4747313" y="-11591"/>
                  <a:pt x="4889500" y="0"/>
                </a:cubicBezTo>
                <a:cubicBezTo>
                  <a:pt x="5031688" y="11591"/>
                  <a:pt x="5194624" y="-17488"/>
                  <a:pt x="5483224" y="0"/>
                </a:cubicBezTo>
                <a:cubicBezTo>
                  <a:pt x="5771824" y="17488"/>
                  <a:pt x="6048874" y="37113"/>
                  <a:pt x="6286499" y="0"/>
                </a:cubicBezTo>
                <a:cubicBezTo>
                  <a:pt x="6524125" y="-37113"/>
                  <a:pt x="6524841" y="-2218"/>
                  <a:pt x="6670674" y="0"/>
                </a:cubicBezTo>
                <a:cubicBezTo>
                  <a:pt x="6816507" y="2218"/>
                  <a:pt x="7052382" y="5822"/>
                  <a:pt x="7264399" y="0"/>
                </a:cubicBezTo>
                <a:cubicBezTo>
                  <a:pt x="7476417" y="-5822"/>
                  <a:pt x="7710042" y="-25400"/>
                  <a:pt x="7962899" y="0"/>
                </a:cubicBezTo>
                <a:cubicBezTo>
                  <a:pt x="8215756" y="25400"/>
                  <a:pt x="8543225" y="-11575"/>
                  <a:pt x="8870949" y="0"/>
                </a:cubicBezTo>
                <a:cubicBezTo>
                  <a:pt x="9198673" y="11575"/>
                  <a:pt x="9205678" y="-5937"/>
                  <a:pt x="9464674" y="0"/>
                </a:cubicBezTo>
                <a:cubicBezTo>
                  <a:pt x="9723671" y="5937"/>
                  <a:pt x="10229291" y="32053"/>
                  <a:pt x="10477499" y="0"/>
                </a:cubicBezTo>
                <a:cubicBezTo>
                  <a:pt x="10465928" y="308261"/>
                  <a:pt x="10448542" y="437542"/>
                  <a:pt x="10477499" y="646331"/>
                </a:cubicBezTo>
                <a:cubicBezTo>
                  <a:pt x="10271726" y="634924"/>
                  <a:pt x="10228081" y="624820"/>
                  <a:pt x="9988549" y="646331"/>
                </a:cubicBezTo>
                <a:cubicBezTo>
                  <a:pt x="9749017" y="667843"/>
                  <a:pt x="9568121" y="674756"/>
                  <a:pt x="9290049" y="646331"/>
                </a:cubicBezTo>
                <a:cubicBezTo>
                  <a:pt x="9011977" y="617906"/>
                  <a:pt x="8798142" y="680998"/>
                  <a:pt x="8486774" y="646331"/>
                </a:cubicBezTo>
                <a:cubicBezTo>
                  <a:pt x="8175407" y="611664"/>
                  <a:pt x="8123604" y="645088"/>
                  <a:pt x="7893049" y="646331"/>
                </a:cubicBezTo>
                <a:cubicBezTo>
                  <a:pt x="7662495" y="647574"/>
                  <a:pt x="7645127" y="645778"/>
                  <a:pt x="7508874" y="646331"/>
                </a:cubicBezTo>
                <a:cubicBezTo>
                  <a:pt x="7372621" y="646884"/>
                  <a:pt x="7046053" y="631257"/>
                  <a:pt x="6705599" y="646331"/>
                </a:cubicBezTo>
                <a:cubicBezTo>
                  <a:pt x="6365146" y="661405"/>
                  <a:pt x="5982597" y="618789"/>
                  <a:pt x="5797549" y="646331"/>
                </a:cubicBezTo>
                <a:cubicBezTo>
                  <a:pt x="5612501" y="673874"/>
                  <a:pt x="5078169" y="642626"/>
                  <a:pt x="4889500" y="646331"/>
                </a:cubicBezTo>
                <a:cubicBezTo>
                  <a:pt x="4700831" y="650036"/>
                  <a:pt x="4563539" y="657670"/>
                  <a:pt x="4295775" y="646331"/>
                </a:cubicBezTo>
                <a:cubicBezTo>
                  <a:pt x="4028011" y="634992"/>
                  <a:pt x="3971152" y="668582"/>
                  <a:pt x="3702050" y="646331"/>
                </a:cubicBezTo>
                <a:cubicBezTo>
                  <a:pt x="3432948" y="624080"/>
                  <a:pt x="3407195" y="649754"/>
                  <a:pt x="3317875" y="646331"/>
                </a:cubicBezTo>
                <a:cubicBezTo>
                  <a:pt x="3228555" y="642908"/>
                  <a:pt x="2930870" y="632601"/>
                  <a:pt x="2828925" y="646331"/>
                </a:cubicBezTo>
                <a:cubicBezTo>
                  <a:pt x="2726980" y="660062"/>
                  <a:pt x="2409362" y="624234"/>
                  <a:pt x="2130425" y="646331"/>
                </a:cubicBezTo>
                <a:cubicBezTo>
                  <a:pt x="1851488" y="668428"/>
                  <a:pt x="1722580" y="632333"/>
                  <a:pt x="1327150" y="646331"/>
                </a:cubicBezTo>
                <a:cubicBezTo>
                  <a:pt x="931721" y="660329"/>
                  <a:pt x="1024751" y="642792"/>
                  <a:pt x="942975" y="646331"/>
                </a:cubicBezTo>
                <a:cubicBezTo>
                  <a:pt x="861200" y="649870"/>
                  <a:pt x="428469" y="678799"/>
                  <a:pt x="0" y="646331"/>
                </a:cubicBezTo>
                <a:cubicBezTo>
                  <a:pt x="-14641" y="396884"/>
                  <a:pt x="16778" y="305920"/>
                  <a:pt x="0" y="0"/>
                </a:cubicBezTo>
                <a:close/>
              </a:path>
              <a:path w="10477499" h="646331" stroke="0" extrusionOk="0">
                <a:moveTo>
                  <a:pt x="0" y="0"/>
                </a:moveTo>
                <a:cubicBezTo>
                  <a:pt x="382884" y="-38091"/>
                  <a:pt x="521407" y="-41670"/>
                  <a:pt x="908050" y="0"/>
                </a:cubicBezTo>
                <a:cubicBezTo>
                  <a:pt x="1294693" y="41670"/>
                  <a:pt x="1616593" y="-7233"/>
                  <a:pt x="1816100" y="0"/>
                </a:cubicBezTo>
                <a:cubicBezTo>
                  <a:pt x="2015607" y="7233"/>
                  <a:pt x="2482538" y="-37459"/>
                  <a:pt x="2724150" y="0"/>
                </a:cubicBezTo>
                <a:cubicBezTo>
                  <a:pt x="2965762" y="37459"/>
                  <a:pt x="3271869" y="4283"/>
                  <a:pt x="3527425" y="0"/>
                </a:cubicBezTo>
                <a:cubicBezTo>
                  <a:pt x="3782981" y="-4283"/>
                  <a:pt x="3912094" y="2701"/>
                  <a:pt x="4016375" y="0"/>
                </a:cubicBezTo>
                <a:cubicBezTo>
                  <a:pt x="4120656" y="-2701"/>
                  <a:pt x="4437990" y="-4257"/>
                  <a:pt x="4610100" y="0"/>
                </a:cubicBezTo>
                <a:cubicBezTo>
                  <a:pt x="4782211" y="4257"/>
                  <a:pt x="5010782" y="-16406"/>
                  <a:pt x="5203825" y="0"/>
                </a:cubicBezTo>
                <a:cubicBezTo>
                  <a:pt x="5396869" y="16406"/>
                  <a:pt x="5624912" y="14343"/>
                  <a:pt x="6007099" y="0"/>
                </a:cubicBezTo>
                <a:cubicBezTo>
                  <a:pt x="6389286" y="-14343"/>
                  <a:pt x="6668645" y="-11249"/>
                  <a:pt x="6915149" y="0"/>
                </a:cubicBezTo>
                <a:cubicBezTo>
                  <a:pt x="7161653" y="11249"/>
                  <a:pt x="7169865" y="2129"/>
                  <a:pt x="7404099" y="0"/>
                </a:cubicBezTo>
                <a:cubicBezTo>
                  <a:pt x="7638333" y="-2129"/>
                  <a:pt x="7818013" y="146"/>
                  <a:pt x="8102599" y="0"/>
                </a:cubicBezTo>
                <a:cubicBezTo>
                  <a:pt x="8387185" y="-146"/>
                  <a:pt x="8743966" y="-7524"/>
                  <a:pt x="9010649" y="0"/>
                </a:cubicBezTo>
                <a:cubicBezTo>
                  <a:pt x="9277332" y="7524"/>
                  <a:pt x="9223703" y="-14008"/>
                  <a:pt x="9394824" y="0"/>
                </a:cubicBezTo>
                <a:cubicBezTo>
                  <a:pt x="9565945" y="14008"/>
                  <a:pt x="10194545" y="-48108"/>
                  <a:pt x="10477499" y="0"/>
                </a:cubicBezTo>
                <a:cubicBezTo>
                  <a:pt x="10491303" y="204887"/>
                  <a:pt x="10455138" y="369588"/>
                  <a:pt x="10477499" y="646331"/>
                </a:cubicBezTo>
                <a:cubicBezTo>
                  <a:pt x="10331701" y="630871"/>
                  <a:pt x="10024083" y="657152"/>
                  <a:pt x="9883774" y="646331"/>
                </a:cubicBezTo>
                <a:cubicBezTo>
                  <a:pt x="9743465" y="635510"/>
                  <a:pt x="9169135" y="649493"/>
                  <a:pt x="8975724" y="646331"/>
                </a:cubicBezTo>
                <a:cubicBezTo>
                  <a:pt x="8782313" y="643170"/>
                  <a:pt x="8735216" y="652744"/>
                  <a:pt x="8591549" y="646331"/>
                </a:cubicBezTo>
                <a:cubicBezTo>
                  <a:pt x="8447882" y="639918"/>
                  <a:pt x="7987220" y="633301"/>
                  <a:pt x="7683499" y="646331"/>
                </a:cubicBezTo>
                <a:cubicBezTo>
                  <a:pt x="7379778" y="659362"/>
                  <a:pt x="7486055" y="653022"/>
                  <a:pt x="7299324" y="646331"/>
                </a:cubicBezTo>
                <a:cubicBezTo>
                  <a:pt x="7112593" y="639640"/>
                  <a:pt x="6753088" y="672429"/>
                  <a:pt x="6496049" y="646331"/>
                </a:cubicBezTo>
                <a:cubicBezTo>
                  <a:pt x="6239011" y="620233"/>
                  <a:pt x="6009862" y="621874"/>
                  <a:pt x="5797549" y="646331"/>
                </a:cubicBezTo>
                <a:cubicBezTo>
                  <a:pt x="5585236" y="670788"/>
                  <a:pt x="5436398" y="659837"/>
                  <a:pt x="5203825" y="646331"/>
                </a:cubicBezTo>
                <a:cubicBezTo>
                  <a:pt x="4971252" y="632825"/>
                  <a:pt x="4866251" y="660794"/>
                  <a:pt x="4714875" y="646331"/>
                </a:cubicBezTo>
                <a:cubicBezTo>
                  <a:pt x="4563499" y="631869"/>
                  <a:pt x="4082111" y="653009"/>
                  <a:pt x="3806825" y="646331"/>
                </a:cubicBezTo>
                <a:cubicBezTo>
                  <a:pt x="3531539" y="639654"/>
                  <a:pt x="3342002" y="663060"/>
                  <a:pt x="3003550" y="646331"/>
                </a:cubicBezTo>
                <a:cubicBezTo>
                  <a:pt x="2665098" y="629602"/>
                  <a:pt x="2330979" y="624952"/>
                  <a:pt x="2095500" y="646331"/>
                </a:cubicBezTo>
                <a:cubicBezTo>
                  <a:pt x="1860021" y="667711"/>
                  <a:pt x="1887635" y="665000"/>
                  <a:pt x="1711325" y="646331"/>
                </a:cubicBezTo>
                <a:cubicBezTo>
                  <a:pt x="1535016" y="627662"/>
                  <a:pt x="1315896" y="663486"/>
                  <a:pt x="1117600" y="646331"/>
                </a:cubicBezTo>
                <a:cubicBezTo>
                  <a:pt x="919305" y="629176"/>
                  <a:pt x="492151" y="609857"/>
                  <a:pt x="0" y="646331"/>
                </a:cubicBezTo>
                <a:cubicBezTo>
                  <a:pt x="-5363" y="428352"/>
                  <a:pt x="-17750" y="166063"/>
                  <a:pt x="0" y="0"/>
                </a:cubicBezTo>
                <a:close/>
              </a:path>
            </a:pathLst>
          </a:custGeom>
          <a:solidFill>
            <a:schemeClr val="accent4">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Kể</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về</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cuối</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tuần</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yêu</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thương</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của</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gia</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đình</a:t>
            </a:r>
            <a:r>
              <a:rPr lang="en-US" altLang="zh-CN" sz="36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 </a:t>
            </a:r>
            <a:r>
              <a:rPr lang="en-US" altLang="zh-CN" sz="3600" b="1" dirty="0" err="1">
                <a:solidFill>
                  <a:srgbClr val="C00000"/>
                </a:solidFill>
                <a:latin typeface="Calibri" panose="020F0502020204030204" pitchFamily="34" charset="0"/>
                <a:ea typeface="微软雅黑" panose="020B0503020204020204" pitchFamily="34" charset="-122"/>
                <a:cs typeface="Calibri" panose="020F0502020204030204" pitchFamily="34" charset="0"/>
              </a:rPr>
              <a:t>em</a:t>
            </a:r>
            <a:endParaRPr kumimoji="0" lang="zh-CN" altLang="en-US" sz="36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7" name="TextBox 16">
            <a:extLst>
              <a:ext uri="{FF2B5EF4-FFF2-40B4-BE49-F238E27FC236}">
                <a16:creationId xmlns:a16="http://schemas.microsoft.com/office/drawing/2014/main" id="{872BC47A-F783-7A1C-B306-0ED79C621030}"/>
              </a:ext>
            </a:extLst>
          </p:cNvPr>
          <p:cNvSpPr txBox="1"/>
          <p:nvPr/>
        </p:nvSpPr>
        <p:spPr>
          <a:xfrm>
            <a:off x="3971944" y="2015369"/>
            <a:ext cx="7442519" cy="707886"/>
          </a:xfrm>
          <a:prstGeom prst="rect">
            <a:avLst/>
          </a:prstGeom>
          <a:solidFill>
            <a:schemeClr val="accent6">
              <a:lumMod val="20000"/>
              <a:lumOff val="8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rPr>
              <a:t>Địa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điểm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đến</a:t>
            </a:r>
            <a:endParaRPr lang="en-US" sz="40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1A2AACE-5CBF-EDC8-C41B-4D0B31ADABE6}"/>
              </a:ext>
            </a:extLst>
          </p:cNvPr>
          <p:cNvSpPr txBox="1"/>
          <p:nvPr/>
        </p:nvSpPr>
        <p:spPr>
          <a:xfrm>
            <a:off x="4872771" y="3166074"/>
            <a:ext cx="6870591" cy="1323439"/>
          </a:xfrm>
          <a:prstGeom prst="rect">
            <a:avLst/>
          </a:prstGeom>
          <a:solidFill>
            <a:schemeClr val="accent6">
              <a:lumMod val="20000"/>
              <a:lumOff val="8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rPr>
              <a:t>Hoạt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động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cùng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làm</a:t>
            </a:r>
            <a:endParaRPr lang="en-US" sz="4000" b="1" dirty="0">
              <a:solidFill>
                <a:prstClr val="black"/>
              </a:solidFill>
              <a:latin typeface="Cambria" panose="02040503050406030204" pitchFamily="18" charset="0"/>
              <a:ea typeface="Cambria" panose="02040503050406030204" pitchFamily="18" charset="0"/>
            </a:endParaRPr>
          </a:p>
        </p:txBody>
      </p:sp>
      <p:pic>
        <p:nvPicPr>
          <p:cNvPr id="19" name="图片 2">
            <a:extLst>
              <a:ext uri="{FF2B5EF4-FFF2-40B4-BE49-F238E27FC236}">
                <a16:creationId xmlns:a16="http://schemas.microsoft.com/office/drawing/2014/main" id="{8141D9C8-4815-0E9E-8F0C-EE83624EB9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1136" y="2529738"/>
            <a:ext cx="3495807" cy="3775099"/>
          </a:xfrm>
          <a:prstGeom prst="rect">
            <a:avLst/>
          </a:prstGeom>
          <a:effectLst>
            <a:outerShdw blurRad="12700" dist="12700" dir="2700000" algn="tl" rotWithShape="0">
              <a:prstClr val="black">
                <a:alpha val="40000"/>
              </a:prstClr>
            </a:outerShdw>
          </a:effectLst>
        </p:spPr>
      </p:pic>
    </p:spTree>
    <p:extLst>
      <p:ext uri="{BB962C8B-B14F-4D97-AF65-F5344CB8AC3E}">
        <p14:creationId xmlns:p14="http://schemas.microsoft.com/office/powerpoint/2010/main" val="1889085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A1E1320A-4759-8EAC-3F05-7D1700015103}"/>
              </a:ext>
            </a:extLst>
          </p:cNvPr>
          <p:cNvPicPr>
            <a:picLocks noChangeAspect="1"/>
          </p:cNvPicPr>
          <p:nvPr/>
        </p:nvPicPr>
        <p:blipFill>
          <a:blip r:embed="rId3"/>
          <a:stretch>
            <a:fillRect/>
          </a:stretch>
        </p:blipFill>
        <p:spPr>
          <a:xfrm>
            <a:off x="3209496" y="1104632"/>
            <a:ext cx="5441343" cy="4696578"/>
          </a:xfrm>
          <a:prstGeom prst="rect">
            <a:avLst/>
          </a:prstGeom>
        </p:spPr>
      </p:pic>
    </p:spTree>
    <p:extLst>
      <p:ext uri="{BB962C8B-B14F-4D97-AF65-F5344CB8AC3E}">
        <p14:creationId xmlns:p14="http://schemas.microsoft.com/office/powerpoint/2010/main" val="3849655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descr="Cute cartoon thai student namaste greeting in the school uniform. Free Vector">
            <a:extLst>
              <a:ext uri="{FF2B5EF4-FFF2-40B4-BE49-F238E27FC236}">
                <a16:creationId xmlns:a16="http://schemas.microsoft.com/office/drawing/2014/main" id="{F299EBA4-1A37-0AE2-4E83-AE44D243CB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307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te cartoon thai student namaste greeting in the school uniform. Free Vector">
            <a:extLst>
              <a:ext uri="{FF2B5EF4-FFF2-40B4-BE49-F238E27FC236}">
                <a16:creationId xmlns:a16="http://schemas.microsoft.com/office/drawing/2014/main" id="{5E900CAB-4C1E-0D2B-006F-82E9D1ABCC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178087" y="1767436"/>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23" name="Flowchart: Alternate Process 22">
            <a:extLst>
              <a:ext uri="{FF2B5EF4-FFF2-40B4-BE49-F238E27FC236}">
                <a16:creationId xmlns:a16="http://schemas.microsoft.com/office/drawing/2014/main" id="{618FADE8-31D0-1831-0298-337845D029FB}"/>
              </a:ext>
            </a:extLst>
          </p:cNvPr>
          <p:cNvSpPr/>
          <p:nvPr/>
        </p:nvSpPr>
        <p:spPr>
          <a:xfrm>
            <a:off x="1551399" y="1371560"/>
            <a:ext cx="9113274" cy="1412875"/>
          </a:xfrm>
          <a:prstGeom prst="flowChartAlternateProcess">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4000" b="1" kern="0" dirty="0">
                <a:solidFill>
                  <a:srgbClr val="000000"/>
                </a:solidFill>
                <a:latin typeface="Arial"/>
                <a:sym typeface="Arial" panose="020B0604020202020204"/>
              </a:rPr>
              <a:t>N</a:t>
            </a:r>
            <a:r>
              <a:rPr kumimoji="0" lang="vi-VN"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êu những hoạt động thú vị của các bạn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vi-VN"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mà em học hỏi </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28" name="Picture 27">
            <a:extLst>
              <a:ext uri="{FF2B5EF4-FFF2-40B4-BE49-F238E27FC236}">
                <a16:creationId xmlns:a16="http://schemas.microsoft.com/office/drawing/2014/main" id="{55AF53AC-5830-FBA7-11B8-4E3A826F20D0}"/>
              </a:ext>
            </a:extLst>
          </p:cNvPr>
          <p:cNvPicPr>
            <a:picLocks noChangeAspect="1"/>
          </p:cNvPicPr>
          <p:nvPr/>
        </p:nvPicPr>
        <p:blipFill>
          <a:blip r:embed="rId6"/>
          <a:stretch>
            <a:fillRect/>
          </a:stretch>
        </p:blipFill>
        <p:spPr>
          <a:xfrm>
            <a:off x="3763070" y="3085886"/>
            <a:ext cx="5076825" cy="2247900"/>
          </a:xfrm>
          <a:prstGeom prst="rect">
            <a:avLst/>
          </a:prstGeom>
        </p:spPr>
      </p:pic>
    </p:spTree>
    <p:extLst>
      <p:ext uri="{BB962C8B-B14F-4D97-AF65-F5344CB8AC3E}">
        <p14:creationId xmlns:p14="http://schemas.microsoft.com/office/powerpoint/2010/main" val="330763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116</TotalTime>
  <Words>966</Words>
  <Application>Microsoft Office PowerPoint</Application>
  <PresentationFormat>Widescreen</PresentationFormat>
  <Paragraphs>73</Paragraphs>
  <Slides>38</Slides>
  <Notes>9</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38</vt:i4>
      </vt:variant>
    </vt:vector>
  </HeadingPairs>
  <TitlesOfParts>
    <vt:vector size="62" baseType="lpstr">
      <vt:lpstr>#9Slide03 Sofia Pro Soft</vt:lpstr>
      <vt:lpstr>#9Slide05 SVNClementine</vt:lpstr>
      <vt:lpstr>等线</vt:lpstr>
      <vt:lpstr>等线 Light</vt:lpstr>
      <vt:lpstr>微软雅黑</vt:lpstr>
      <vt:lpstr>宋体</vt:lpstr>
      <vt:lpstr>SVN-Caprica Script</vt:lpstr>
      <vt:lpstr>SVN-Hole Hearted</vt:lpstr>
      <vt:lpstr>包图简圆体</vt:lpstr>
      <vt:lpstr>字魂59号-创粗黑</vt:lpstr>
      <vt:lpstr>字魂64号-萌趣软糖体</vt:lpstr>
      <vt:lpstr>Arial</vt:lpstr>
      <vt:lpstr>Calibri</vt:lpstr>
      <vt:lpstr>Calibri Light</vt:lpstr>
      <vt:lpstr>Cambria</vt:lpstr>
      <vt:lpstr>Segoe UI Historic</vt:lpstr>
      <vt:lpstr>Tahoma</vt:lpstr>
      <vt:lpstr>Times New Roman</vt:lpstr>
      <vt:lpstr>Wingdings</vt:lpstr>
      <vt:lpstr>Wingdings 2</vt:lpstr>
      <vt:lpstr>Office 主题​​</vt:lpstr>
      <vt:lpstr>Office Theme</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2023-09-21T09:37:07Z</dcterms:created>
  <dcterms:modified xsi:type="dcterms:W3CDTF">2025-02-19T10:59:58Z</dcterms:modified>
</cp:coreProperties>
</file>