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4" r:id="rId3"/>
    <p:sldMasterId id="2147483718" r:id="rId4"/>
    <p:sldMasterId id="2147483722" r:id="rId5"/>
    <p:sldMasterId id="2147483735" r:id="rId6"/>
    <p:sldMasterId id="2147483741" r:id="rId7"/>
  </p:sldMasterIdLst>
  <p:notesMasterIdLst>
    <p:notesMasterId r:id="rId38"/>
  </p:notesMasterIdLst>
  <p:sldIdLst>
    <p:sldId id="399" r:id="rId8"/>
    <p:sldId id="2007577502" r:id="rId9"/>
    <p:sldId id="404" r:id="rId10"/>
    <p:sldId id="407" r:id="rId11"/>
    <p:sldId id="2007577490" r:id="rId12"/>
    <p:sldId id="273" r:id="rId13"/>
    <p:sldId id="419" r:id="rId14"/>
    <p:sldId id="420" r:id="rId15"/>
    <p:sldId id="279" r:id="rId16"/>
    <p:sldId id="278" r:id="rId17"/>
    <p:sldId id="280" r:id="rId18"/>
    <p:sldId id="281" r:id="rId19"/>
    <p:sldId id="2007577491" r:id="rId20"/>
    <p:sldId id="2007577492" r:id="rId21"/>
    <p:sldId id="294" r:id="rId22"/>
    <p:sldId id="2007577503" r:id="rId23"/>
    <p:sldId id="2007577504" r:id="rId24"/>
    <p:sldId id="2007577505" r:id="rId25"/>
    <p:sldId id="2007577511" r:id="rId26"/>
    <p:sldId id="2007577512" r:id="rId27"/>
    <p:sldId id="2007577513" r:id="rId28"/>
    <p:sldId id="2007577514" r:id="rId29"/>
    <p:sldId id="2007577506" r:id="rId30"/>
    <p:sldId id="318" r:id="rId31"/>
    <p:sldId id="319" r:id="rId32"/>
    <p:sldId id="2007577507" r:id="rId33"/>
    <p:sldId id="2007577508" r:id="rId34"/>
    <p:sldId id="2007577509" r:id="rId35"/>
    <p:sldId id="2007577510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43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B2892-9D19-4D03-AD2B-E8A390352133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BA2F2-AF32-4856-9CD2-392FB0A6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11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1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BA2F2-AF32-4856-9CD2-392FB0A60A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10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71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68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2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8971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508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635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20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722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93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05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50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944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890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411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653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3117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01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73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7055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511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1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54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74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52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9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4010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62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15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00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63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9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20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71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7286381" y="-5588093"/>
            <a:ext cx="9409239" cy="6731152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4956147" y="-2646169"/>
            <a:ext cx="9409005" cy="6730985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2"/>
          <p:cNvSpPr/>
          <p:nvPr/>
        </p:nvSpPr>
        <p:spPr>
          <a:xfrm>
            <a:off x="10738426" y="275104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2"/>
          <p:cNvSpPr/>
          <p:nvPr/>
        </p:nvSpPr>
        <p:spPr>
          <a:xfrm>
            <a:off x="-598733" y="9163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9818279" y="3972849"/>
            <a:ext cx="3685029" cy="4319096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950967" y="1803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6250967" y="2057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871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2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95334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24578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78896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71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387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4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1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BF7B2E1-5E58-40AC-BF5E-E32D5B9A6B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5048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7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1BE42B9-D97A-45FA-B357-56535E532E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55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18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7A92C2-CBF3-9F75-CBEA-88D9D33D36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656" y="469392"/>
            <a:ext cx="1427226" cy="14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24" name="Picture 2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2BDF445-41DF-9802-E6F2-D6EE9B57EB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0002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3.wav"/><Relationship Id="rId7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slide" Target="slide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5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5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7.png"/><Relationship Id="rId18" Type="http://schemas.openxmlformats.org/officeDocument/2006/relationships/slide" Target="slide11.xml"/><Relationship Id="rId26" Type="http://schemas.openxmlformats.org/officeDocument/2006/relationships/image" Target="../media/image44.pn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slide" Target="slide9.xml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50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8.png"/><Relationship Id="rId24" Type="http://schemas.openxmlformats.org/officeDocument/2006/relationships/image" Target="../media/image42.png"/><Relationship Id="rId5" Type="http://schemas.openxmlformats.org/officeDocument/2006/relationships/image" Target="../media/image33.jpeg"/><Relationship Id="rId15" Type="http://schemas.openxmlformats.org/officeDocument/2006/relationships/image" Target="../media/image39.png"/><Relationship Id="rId23" Type="http://schemas.openxmlformats.org/officeDocument/2006/relationships/image" Target="../media/image41.png"/><Relationship Id="rId28" Type="http://schemas.openxmlformats.org/officeDocument/2006/relationships/slide" Target="slide12.xml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31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52.png"/><Relationship Id="rId27" Type="http://schemas.openxmlformats.org/officeDocument/2006/relationships/slide" Target="slide8.xml"/><Relationship Id="rId30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3.wav"/><Relationship Id="rId7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slide" Target="slide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5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321214" y="3210749"/>
            <a:ext cx="5459823" cy="4246395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9677026" y="-175336"/>
            <a:ext cx="3187161" cy="2115461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8117" y="4741735"/>
            <a:ext cx="3746000" cy="1622103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252010" y="45331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703267" y="51194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1188768" y="3910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835914" y="-2132711"/>
            <a:ext cx="4494289" cy="52676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47C396-129E-404E-ABB9-0AB5ED4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3" y="319208"/>
            <a:ext cx="47187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4A85C-913B-C61D-E031-FD9F5D99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41" y="1890807"/>
            <a:ext cx="9980017" cy="22191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7476" y="5089170"/>
            <a:ext cx="4964128" cy="8544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a-DK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Cả 3 đáp án trên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Xi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4223" y="49069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28602" y="45516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0B3030-D840-41A6-90C6-8EF86236C483}"/>
              </a:ext>
            </a:extLst>
          </p:cNvPr>
          <p:cNvSpPr txBox="1"/>
          <p:nvPr/>
        </p:nvSpPr>
        <p:spPr>
          <a:xfrm>
            <a:off x="1247775" y="565453"/>
            <a:ext cx="990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Chậu trồng hoa, cây cảnh có thể được làm từ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CE0F1D-22DC-C162-6188-8AF311174C9F}"/>
              </a:ext>
            </a:extLst>
          </p:cNvPr>
          <p:cNvSpPr/>
          <p:nvPr/>
        </p:nvSpPr>
        <p:spPr>
          <a:xfrm>
            <a:off x="6360002" y="410855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F3F11DE-BACB-15A7-4D24-6597834F4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9758" y="38079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204050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47775" y="2914884"/>
            <a:ext cx="10001250" cy="255246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2642" y="2434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8538F6-0D4A-47C5-8B1F-9B274E0C6D43}"/>
              </a:ext>
            </a:extLst>
          </p:cNvPr>
          <p:cNvSpPr txBox="1"/>
          <p:nvPr/>
        </p:nvSpPr>
        <p:spPr>
          <a:xfrm>
            <a:off x="1685925" y="486436"/>
            <a:ext cx="961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 tự các bước gieo hạt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72C1D-2BDD-E58A-B9F0-E7D346AC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4" action="ppaction://hlinksldjump"/>
            <a:extLst>
              <a:ext uri="{FF2B5EF4-FFF2-40B4-BE49-F238E27FC236}">
                <a16:creationId xmlns:a16="http://schemas.microsoft.com/office/drawing/2014/main" id="{7A3E878B-02A8-935B-F644-7B9DA225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2D0920-BF5D-9D07-8621-2C4A5FA395AF}"/>
              </a:ext>
            </a:extLst>
          </p:cNvPr>
          <p:cNvSpPr/>
          <p:nvPr/>
        </p:nvSpPr>
        <p:spPr>
          <a:xfrm>
            <a:off x="854552" y="235974"/>
            <a:ext cx="10500851" cy="204050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55DDC1-4673-E122-CF60-B19A52DCBB2D}"/>
              </a:ext>
            </a:extLst>
          </p:cNvPr>
          <p:cNvSpPr/>
          <p:nvPr/>
        </p:nvSpPr>
        <p:spPr>
          <a:xfrm>
            <a:off x="1247775" y="2914883"/>
            <a:ext cx="10001250" cy="311444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2556041-D8EB-548F-9B5C-031A3868C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2642" y="2434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577D1-9C43-E0B0-D5C2-60C6C9B254A6}"/>
              </a:ext>
            </a:extLst>
          </p:cNvPr>
          <p:cNvSpPr txBox="1"/>
          <p:nvPr/>
        </p:nvSpPr>
        <p:spPr>
          <a:xfrm>
            <a:off x="1685925" y="486436"/>
            <a:ext cx="9610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 bước trồng hoa, cây cảnh trong chậu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7A3A1-C785-8448-F969-536E628E2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587" y="3405187"/>
            <a:ext cx="9170926" cy="20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4487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969798" y="998225"/>
            <a:ext cx="8288502" cy="1811649"/>
            <a:chOff x="8900230" y="1443948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236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và nêu đặc điểm của một số loại cây, hoa nở vào mùa xuân hoặc mùa hè hoặc mùa thu hoặc mùa đông mà em biết.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5B0BBCF7-0C36-FE4A-F169-D009B13B6F98}"/>
              </a:ext>
            </a:extLst>
          </p:cNvPr>
          <p:cNvGrpSpPr/>
          <p:nvPr/>
        </p:nvGrpSpPr>
        <p:grpSpPr>
          <a:xfrm>
            <a:off x="484023" y="3274700"/>
            <a:ext cx="8288502" cy="1811649"/>
            <a:chOff x="8900230" y="1443948"/>
            <a:chExt cx="2432835" cy="1838928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05676748-B7A7-E7FD-4341-6C1FB6B1C44E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65F6234E-CE54-EDE8-2AAA-18F798AF220A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593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14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98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07923" y="2000296"/>
            <a:ext cx="8288502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11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026" name="Picture 2" descr="Xử lý giá thể xơ dừa trồng rau mầm, rau sạch đúng kỹ thuật">
            <a:extLst>
              <a:ext uri="{FF2B5EF4-FFF2-40B4-BE49-F238E27FC236}">
                <a16:creationId xmlns:a16="http://schemas.microsoft.com/office/drawing/2014/main" id="{DC12060C-A88A-5340-A870-3CC45DBC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38275"/>
            <a:ext cx="621030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iá thể xơ dừa trồng lan có công dụng gì?">
            <a:extLst>
              <a:ext uri="{FF2B5EF4-FFF2-40B4-BE49-F238E27FC236}">
                <a16:creationId xmlns:a16="http://schemas.microsoft.com/office/drawing/2014/main" id="{3DC4C616-04D9-B3D1-8F54-E43942E1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93434"/>
            <a:ext cx="5543550" cy="357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48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E2C9CE-C19A-91DA-C69C-FE998B4E5D18}"/>
              </a:ext>
            </a:extLst>
          </p:cNvPr>
          <p:cNvSpPr txBox="1"/>
          <p:nvPr/>
        </p:nvSpPr>
        <p:spPr>
          <a:xfrm>
            <a:off x="1946957" y="2230524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khắc sâu kiến thức đã học trong chương trình học kì I : nêu được tên gọi, lợi ích cách trồng và chăm sóc cây, hoa....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91BA2-6B41-034D-BBFE-E9FA2E65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84FC9-34B6-3ACB-3C71-A07D7A1F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B3605-E5B1-D83A-404F-466655FA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01" y="3792341"/>
            <a:ext cx="742107" cy="727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02B6C-CD54-E38E-99E4-C6F83081B3E4}"/>
              </a:ext>
            </a:extLst>
          </p:cNvPr>
          <p:cNvSpPr txBox="1"/>
          <p:nvPr/>
        </p:nvSpPr>
        <p:spPr>
          <a:xfrm>
            <a:off x="1812108" y="3863152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các phần ôn tập học sinh có kỹ năng tổng hợp kiến thức.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trấu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Trấu hun là gì? Ưu nhược điểm, công dụng &amp; hướng dẫn sử dụng">
            <a:extLst>
              <a:ext uri="{FF2B5EF4-FFF2-40B4-BE49-F238E27FC236}">
                <a16:creationId xmlns:a16="http://schemas.microsoft.com/office/drawing/2014/main" id="{7E0E51E0-3550-2EF7-C495-CBE66566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574">
            <a:off x="514351" y="1323975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ách sử dụng trấu hun trồng cây hiệu quả nhất - Sfarm">
            <a:extLst>
              <a:ext uri="{FF2B5EF4-FFF2-40B4-BE49-F238E27FC236}">
                <a16:creationId xmlns:a16="http://schemas.microsoft.com/office/drawing/2014/main" id="{FD36DEF3-8DA1-5CE9-CE30-5174C21B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577">
            <a:off x="6361964" y="2102361"/>
            <a:ext cx="5412402" cy="412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8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mùn cưa</a:t>
            </a:r>
          </a:p>
        </p:txBody>
      </p:sp>
      <p:pic>
        <p:nvPicPr>
          <p:cNvPr id="3078" name="Picture 6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4CDBA745-4D12-0D39-D186-1BD68813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16" y="2971801"/>
            <a:ext cx="5778059" cy="356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18C313C4-230C-6AEC-D7A6-3BDDA080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199"/>
            <a:ext cx="5448300" cy="370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51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hỗn hợp</a:t>
            </a:r>
          </a:p>
        </p:txBody>
      </p:sp>
      <p:pic>
        <p:nvPicPr>
          <p:cNvPr id="4098" name="Picture 2" descr="Giá thể hỗn hợp trồng rau trộn sẵn: Vỏ Trấu, Xơ dừa xay nhuyễn, Trấu Hun,  Phân bò khô mục. Gói 1kg | Lazada.vn">
            <a:extLst>
              <a:ext uri="{FF2B5EF4-FFF2-40B4-BE49-F238E27FC236}">
                <a16:creationId xmlns:a16="http://schemas.microsoft.com/office/drawing/2014/main" id="{4833A3C2-EEB7-A414-5DDF-9626C7C4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09675"/>
            <a:ext cx="5844702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Rất Hay: Cách trộn xơ dừa với đất để cải tạo đất và trồng cây cực hiệu quả">
            <a:extLst>
              <a:ext uri="{FF2B5EF4-FFF2-40B4-BE49-F238E27FC236}">
                <a16:creationId xmlns:a16="http://schemas.microsoft.com/office/drawing/2014/main" id="{25E4319D-8E37-06FE-9076-BD678AAB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43261"/>
            <a:ext cx="5676900" cy="354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66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733425" y="2000296"/>
            <a:ext cx="8763000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chậu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63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ÂY BAY LÀM VƯỜN CÁN NHỰA 33CM">
            <a:extLst>
              <a:ext uri="{FF2B5EF4-FFF2-40B4-BE49-F238E27FC236}">
                <a16:creationId xmlns:a16="http://schemas.microsoft.com/office/drawing/2014/main" id="{6CD03B10-164E-0550-B9E8-BF5C87D5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52600"/>
            <a:ext cx="3590925" cy="359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3" y="1924050"/>
            <a:ext cx="6507935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làm vườn: làm tơi đất, dùng để trồng cây và làm cỏ, trộn phân bón,…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2" y="1924050"/>
            <a:ext cx="6898462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 dụng kéo cắt tỉa để cắt cành, tỉa tán lá để tạo hình, tỉa chữ nghệ thuật, 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 descr="Kéo cắt tỉa cành nhỏ, cắm hoa, cắt rễ bonsai thép trắng Nhật Bản 165mm -  D1309">
            <a:extLst>
              <a:ext uri="{FF2B5EF4-FFF2-40B4-BE49-F238E27FC236}">
                <a16:creationId xmlns:a16="http://schemas.microsoft.com/office/drawing/2014/main" id="{62C55F65-C421-571D-F316-059D39B2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780669"/>
            <a:ext cx="4306015" cy="30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7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A411C-9C9A-A5CD-202E-A74B6F76793C}"/>
              </a:ext>
            </a:extLst>
          </p:cNvPr>
          <p:cNvSpPr txBox="1"/>
          <p:nvPr/>
        </p:nvSpPr>
        <p:spPr>
          <a:xfrm>
            <a:off x="3114675" y="2657475"/>
            <a:ext cx="6635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55C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355C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355C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10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AF5795-2298-9C9D-9F2C-02ABCBD85A91}"/>
              </a:ext>
            </a:extLst>
          </p:cNvPr>
          <p:cNvGrpSpPr/>
          <p:nvPr/>
        </p:nvGrpSpPr>
        <p:grpSpPr>
          <a:xfrm>
            <a:off x="3239549" y="685799"/>
            <a:ext cx="7422884" cy="2190751"/>
            <a:chOff x="5003782" y="2214777"/>
            <a:chExt cx="4500578" cy="290893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61874FA-090D-F1BC-62F6-C649FC448AE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E23DA8-FEA5-B386-0CAB-99ADA297B1F1}"/>
                </a:ext>
              </a:extLst>
            </p:cNvPr>
            <p:cNvSpPr/>
            <p:nvPr/>
          </p:nvSpPr>
          <p:spPr>
            <a:xfrm>
              <a:off x="5251474" y="2762608"/>
              <a:ext cx="4094556" cy="1757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hia sẻ về những loài hoa, cây cảnh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0C249580-B405-48F1-6914-FC6357655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A3C5CB-2C43-9C6E-7F28-2351767C5319}"/>
              </a:ext>
            </a:extLst>
          </p:cNvPr>
          <p:cNvGrpSpPr/>
          <p:nvPr/>
        </p:nvGrpSpPr>
        <p:grpSpPr>
          <a:xfrm>
            <a:off x="4315874" y="3162299"/>
            <a:ext cx="7422884" cy="2190751"/>
            <a:chOff x="5003782" y="2214777"/>
            <a:chExt cx="4500578" cy="2908932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A381D9A0-CEDC-71C3-E4D6-06A048129281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659733-0928-A2E8-FA1B-EC098B1A07E7}"/>
                </a:ext>
              </a:extLst>
            </p:cNvPr>
            <p:cNvSpPr/>
            <p:nvPr/>
          </p:nvSpPr>
          <p:spPr>
            <a:xfrm>
              <a:off x="5268799" y="2737313"/>
              <a:ext cx="4094556" cy="232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iải thích lợi ích của những loại hoa, cây cảnh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mọi người trong gia đình.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79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3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BB7FB-0522-4492-A4E2-76852D5B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702" y="1620049"/>
            <a:ext cx="655986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19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7635" y="884011"/>
            <a:ext cx="10574191" cy="5440192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5" y="3813316"/>
            <a:ext cx="3630347" cy="28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E2DB27-1E70-A766-B634-6755BF575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375" y="3192784"/>
            <a:ext cx="6523285" cy="14265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A411C-9C9A-A5CD-202E-A74B6F76793C}"/>
              </a:ext>
            </a:extLst>
          </p:cNvPr>
          <p:cNvSpPr txBox="1"/>
          <p:nvPr/>
        </p:nvSpPr>
        <p:spPr>
          <a:xfrm>
            <a:off x="3114675" y="2657475"/>
            <a:ext cx="569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7983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555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437" y="198710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6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7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8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7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8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Arrow: Right 3">
            <a:hlinkClick r:id="rId31" action="ppaction://hlinksldjump"/>
            <a:extLst>
              <a:ext uri="{FF2B5EF4-FFF2-40B4-BE49-F238E27FC236}">
                <a16:creationId xmlns:a16="http://schemas.microsoft.com/office/drawing/2014/main" id="{6BDEAC32-09C5-473D-80B4-FF1D278299D1}"/>
              </a:ext>
            </a:extLst>
          </p:cNvPr>
          <p:cNvSpPr/>
          <p:nvPr/>
        </p:nvSpPr>
        <p:spPr>
          <a:xfrm>
            <a:off x="10753726" y="6028392"/>
            <a:ext cx="1095374" cy="488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5375" y="584503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H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oa, cây cảnh được dùng để làm gì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6532452" y="539024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khẩu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21904" y="416727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7205" y="39323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9046" y="50813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959702" y="44516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6296" y="41428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A56B88-09A5-4C3F-A458-518431D8D236}"/>
              </a:ext>
            </a:extLst>
          </p:cNvPr>
          <p:cNvSpPr txBox="1"/>
          <p:nvPr/>
        </p:nvSpPr>
        <p:spPr>
          <a:xfrm>
            <a:off x="1533525" y="295275"/>
            <a:ext cx="9010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sự vươn dậy mạnh mẽ, ý chí sống mãnh liệt của dân tộc Việt Nam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441</Words>
  <Application>Microsoft Office PowerPoint</Application>
  <PresentationFormat>Widescreen</PresentationFormat>
  <Paragraphs>46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Cairo</vt:lpstr>
      <vt:lpstr>Coiny</vt:lpstr>
      <vt:lpstr>Lato</vt:lpstr>
      <vt:lpstr>微软雅黑</vt:lpstr>
      <vt:lpstr>Oxygen</vt:lpstr>
      <vt:lpstr>思源黑体 CN Medium</vt:lpstr>
      <vt:lpstr>.VnBlack</vt:lpstr>
      <vt:lpstr>Arial</vt:lpstr>
      <vt:lpstr>Calibri</vt:lpstr>
      <vt:lpstr>Calibri Light</vt:lpstr>
      <vt:lpstr>Cambria</vt:lpstr>
      <vt:lpstr>Georgia</vt:lpstr>
      <vt:lpstr>Times New Roman</vt:lpstr>
      <vt:lpstr>Social Issues Thesis: Climate Change by Slidesgo</vt:lpstr>
      <vt:lpstr>1_Office Theme</vt:lpstr>
      <vt:lpstr>包图主题2</vt:lpstr>
      <vt:lpstr>1_包图主题2</vt:lpstr>
      <vt:lpstr>1_Simple Light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Thao Tran</dc:creator>
  <cp:lastModifiedBy>Administrator</cp:lastModifiedBy>
  <cp:revision>35</cp:revision>
  <dcterms:created xsi:type="dcterms:W3CDTF">2023-01-18T12:11:36Z</dcterms:created>
  <dcterms:modified xsi:type="dcterms:W3CDTF">2025-02-19T11:04:24Z</dcterms:modified>
</cp:coreProperties>
</file>