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6"/>
  </p:notesMasterIdLst>
  <p:sldIdLst>
    <p:sldId id="257" r:id="rId6"/>
    <p:sldId id="297" r:id="rId7"/>
    <p:sldId id="262" r:id="rId8"/>
    <p:sldId id="265" r:id="rId9"/>
    <p:sldId id="258"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8/2/2025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8/2/2025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8/2/2025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6EDC823-738B-9FAC-9B44-CD0852CEE6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35FB4D3-F0B9-521D-C4C5-F42D851A8F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3584E73B-1367-385C-99E6-5B8C984EA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8/2/2025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microsoft.com/office/2007/relationships/media" Target="../media/media2.mp3"/><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5.gif"/><Relationship Id="rId5" Type="http://schemas.openxmlformats.org/officeDocument/2006/relationships/slideLayout" Target="../slideLayouts/slideLayout7.xml"/><Relationship Id="rId10" Type="http://schemas.openxmlformats.org/officeDocument/2006/relationships/image" Target="../media/image44.jpeg"/><Relationship Id="rId4" Type="http://schemas.openxmlformats.org/officeDocument/2006/relationships/audio" Target="../media/media2.mp3"/><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53.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542</Words>
  <Application>Microsoft Office PowerPoint</Application>
  <PresentationFormat>Widescreen</PresentationFormat>
  <Paragraphs>37</Paragraphs>
  <Slides>20</Slides>
  <Notes>9</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Arial</vt:lpstr>
      <vt:lpstr>Calibri</vt:lpstr>
      <vt:lpstr>Calibri Light</vt:lpstr>
      <vt:lpstr>Cambria</vt:lpstr>
      <vt:lpstr>等线</vt:lpstr>
      <vt:lpstr>inpin heiti</vt:lpstr>
      <vt:lpstr>Oi</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33</cp:revision>
  <dcterms:created xsi:type="dcterms:W3CDTF">2023-09-28T02:51:34Z</dcterms:created>
  <dcterms:modified xsi:type="dcterms:W3CDTF">2025-02-08T01:47:09Z</dcterms:modified>
</cp:coreProperties>
</file>