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0"/>
  </p:notesMasterIdLst>
  <p:sldIdLst>
    <p:sldId id="309" r:id="rId4"/>
    <p:sldId id="375" r:id="rId5"/>
    <p:sldId id="373" r:id="rId6"/>
    <p:sldId id="374" r:id="rId7"/>
    <p:sldId id="257" r:id="rId8"/>
    <p:sldId id="376" r:id="rId9"/>
    <p:sldId id="317" r:id="rId10"/>
    <p:sldId id="333" r:id="rId11"/>
    <p:sldId id="332" r:id="rId12"/>
    <p:sldId id="328" r:id="rId13"/>
    <p:sldId id="377" r:id="rId14"/>
    <p:sldId id="378" r:id="rId15"/>
    <p:sldId id="283" r:id="rId16"/>
    <p:sldId id="379" r:id="rId17"/>
    <p:sldId id="380" r:id="rId18"/>
    <p:sldId id="381" r:id="rId19"/>
    <p:sldId id="382" r:id="rId20"/>
    <p:sldId id="383" r:id="rId21"/>
    <p:sldId id="384" r:id="rId22"/>
    <p:sldId id="385" r:id="rId23"/>
    <p:sldId id="389" r:id="rId24"/>
    <p:sldId id="386" r:id="rId25"/>
    <p:sldId id="387" r:id="rId26"/>
    <p:sldId id="388" r:id="rId27"/>
    <p:sldId id="25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3" d="100"/>
          <a:sy n="123" d="100"/>
        </p:scale>
        <p:origin x="7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5</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9</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23</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26</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2412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6165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9714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8581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3975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27216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303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960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1685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802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7089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BA11D6A-5E6B-C79F-4510-0BB7E681E26D}"/>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2430125" y="66675"/>
            <a:ext cx="1257300" cy="1257300"/>
          </a:xfrm>
          <a:prstGeom prst="rect">
            <a:avLst/>
          </a:prstGeom>
        </p:spPr>
      </p:pic>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19/2/2025</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298412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5.xml"/><Relationship Id="rId7" Type="http://schemas.openxmlformats.org/officeDocument/2006/relationships/image" Target="../media/image2.png"/><Relationship Id="rId12" Type="http://schemas.openxmlformats.org/officeDocument/2006/relationships/image" Target="../media/image30.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5.xml"/><Relationship Id="rId11" Type="http://schemas.openxmlformats.org/officeDocument/2006/relationships/image" Target="../media/image29.emf"/><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26.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image" Target="../media/image2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tags" Target="../tags/tag30.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3.xml"/><Relationship Id="rId7" Type="http://schemas.openxmlformats.org/officeDocument/2006/relationships/image" Target="../media/image2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7.xml"/><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11" Type="http://schemas.openxmlformats.org/officeDocument/2006/relationships/image" Target="../media/image34.png"/><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tags" Target="../tags/tag38.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1.xml"/><Relationship Id="rId7" Type="http://schemas.openxmlformats.org/officeDocument/2006/relationships/image" Target="../media/image2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png"/><Relationship Id="rId11" Type="http://schemas.openxmlformats.org/officeDocument/2006/relationships/image" Target="../media/image36.jpeg"/><Relationship Id="rId5" Type="http://schemas.openxmlformats.org/officeDocument/2006/relationships/slideLayout" Target="../slideLayouts/slideLayout2.xml"/><Relationship Id="rId10" Type="http://schemas.openxmlformats.org/officeDocument/2006/relationships/image" Target="../media/image35.jpeg"/><Relationship Id="rId4" Type="http://schemas.openxmlformats.org/officeDocument/2006/relationships/tags" Target="../tags/tag42.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png"/><Relationship Id="rId11" Type="http://schemas.openxmlformats.org/officeDocument/2006/relationships/image" Target="../media/image38.jpeg"/><Relationship Id="rId5" Type="http://schemas.openxmlformats.org/officeDocument/2006/relationships/slideLayout" Target="../slideLayouts/slideLayout2.xml"/><Relationship Id="rId10" Type="http://schemas.openxmlformats.org/officeDocument/2006/relationships/image" Target="../media/image37.jpeg"/><Relationship Id="rId4" Type="http://schemas.openxmlformats.org/officeDocument/2006/relationships/tags" Target="../tags/tag4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9.xml"/><Relationship Id="rId7" Type="http://schemas.openxmlformats.org/officeDocument/2006/relationships/image" Target="../media/image2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png"/><Relationship Id="rId11" Type="http://schemas.openxmlformats.org/officeDocument/2006/relationships/image" Target="../media/image40.jpeg"/><Relationship Id="rId5" Type="http://schemas.openxmlformats.org/officeDocument/2006/relationships/slideLayout" Target="../slideLayouts/slideLayout2.xml"/><Relationship Id="rId10" Type="http://schemas.openxmlformats.org/officeDocument/2006/relationships/image" Target="../media/image39.jpeg"/><Relationship Id="rId4" Type="http://schemas.openxmlformats.org/officeDocument/2006/relationships/tags" Target="../tags/tag50.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3.xml"/><Relationship Id="rId7" Type="http://schemas.openxmlformats.org/officeDocument/2006/relationships/image" Target="../media/image22.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png"/><Relationship Id="rId11" Type="http://schemas.openxmlformats.org/officeDocument/2006/relationships/image" Target="../media/image42.jpeg"/><Relationship Id="rId5" Type="http://schemas.openxmlformats.org/officeDocument/2006/relationships/slideLayout" Target="../slideLayouts/slideLayout2.xml"/><Relationship Id="rId10" Type="http://schemas.openxmlformats.org/officeDocument/2006/relationships/image" Target="../media/image41.jpeg"/><Relationship Id="rId4" Type="http://schemas.openxmlformats.org/officeDocument/2006/relationships/tags" Target="../tags/tag54.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7.xml"/><Relationship Id="rId7" Type="http://schemas.openxmlformats.org/officeDocument/2006/relationships/image" Target="../media/image22.png"/><Relationship Id="rId12" Type="http://schemas.microsoft.com/office/2007/relationships/hdphoto" Target="../media/hdphoto4.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png"/><Relationship Id="rId11" Type="http://schemas.openxmlformats.org/officeDocument/2006/relationships/image" Target="../media/image34.png"/><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tags" Target="../tags/tag5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1.xml"/><Relationship Id="rId7" Type="http://schemas.openxmlformats.org/officeDocument/2006/relationships/image" Target="../media/image2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62.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5.xml"/><Relationship Id="rId7" Type="http://schemas.openxmlformats.org/officeDocument/2006/relationships/image" Target="../media/image22.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43.jpeg"/><Relationship Id="rId4" Type="http://schemas.openxmlformats.org/officeDocument/2006/relationships/tags" Target="../tags/tag66.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1.xml"/><Relationship Id="rId11" Type="http://schemas.openxmlformats.org/officeDocument/2006/relationships/image" Target="../media/image44.png"/><Relationship Id="rId5" Type="http://schemas.openxmlformats.org/officeDocument/2006/relationships/tags" Target="../tags/tag71.xml"/><Relationship Id="rId10" Type="http://schemas.openxmlformats.org/officeDocument/2006/relationships/image" Target="../media/image5.png"/><Relationship Id="rId4" Type="http://schemas.openxmlformats.org/officeDocument/2006/relationships/tags" Target="../tags/tag70.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7.png"/><Relationship Id="rId3" Type="http://schemas.openxmlformats.org/officeDocument/2006/relationships/tags" Target="../tags/tag74.xml"/><Relationship Id="rId7" Type="http://schemas.openxmlformats.org/officeDocument/2006/relationships/image" Target="../media/image2.png"/><Relationship Id="rId12" Type="http://schemas.openxmlformats.org/officeDocument/2006/relationships/image" Target="../media/image46.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6.xml"/><Relationship Id="rId11" Type="http://schemas.openxmlformats.org/officeDocument/2006/relationships/image" Target="../media/image45.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75.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8.xml"/><Relationship Id="rId7" Type="http://schemas.openxmlformats.org/officeDocument/2006/relationships/image" Target="../media/image22.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48.png"/><Relationship Id="rId4" Type="http://schemas.openxmlformats.org/officeDocument/2006/relationships/tags" Target="../tags/tag79.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07/relationships/media" Target="../media/media2.mp3"/><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slideLayout" Target="../slideLayouts/slideLayout32.xml"/><Relationship Id="rId9" Type="http://schemas.openxmlformats.org/officeDocument/2006/relationships/image" Target="../media/image53.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7.xml"/><Relationship Id="rId6" Type="http://schemas.openxmlformats.org/officeDocument/2006/relationships/image" Target="../media/image13.jp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png"/><Relationship Id="rId7"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Layout" Target="../slideLayouts/slideLayout27.xml"/><Relationship Id="rId6" Type="http://schemas.openxmlformats.org/officeDocument/2006/relationships/image" Target="../media/image14.png"/><Relationship Id="rId11" Type="http://schemas.openxmlformats.org/officeDocument/2006/relationships/image" Target="../media/image13.jpg"/><Relationship Id="rId5" Type="http://schemas.openxmlformats.org/officeDocument/2006/relationships/image" Target="../media/image16.jpeg"/><Relationship Id="rId10" Type="http://schemas.openxmlformats.org/officeDocument/2006/relationships/image" Target="../media/image18.jpeg"/><Relationship Id="rId4" Type="http://schemas.openxmlformats.org/officeDocument/2006/relationships/image" Target="../media/image11.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tags" Target="../tags/tag9.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11" Type="http://schemas.openxmlformats.org/officeDocument/2006/relationships/image" Target="../media/image24.png"/><Relationship Id="rId5" Type="http://schemas.openxmlformats.org/officeDocument/2006/relationships/tags" Target="../tags/tag14.xml"/><Relationship Id="rId10" Type="http://schemas.openxmlformats.org/officeDocument/2006/relationships/image" Target="../media/image5.png"/><Relationship Id="rId4" Type="http://schemas.openxmlformats.org/officeDocument/2006/relationships/tags" Target="../tags/tag13.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png"/><Relationship Id="rId3" Type="http://schemas.openxmlformats.org/officeDocument/2006/relationships/tags" Target="../tags/tag17.xml"/><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tags" Target="../tags/tag18.xml"/><Relationship Id="rId9" Type="http://schemas.openxmlformats.org/officeDocument/2006/relationships/image" Target="../media/image4.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4.xml"/><Relationship Id="rId11"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22.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val="2506457274"/>
                    </a:ext>
                  </a:extLst>
                </a:gridCol>
                <a:gridCol w="2371725">
                  <a:extLst>
                    <a:ext uri="{9D8B030D-6E8A-4147-A177-3AD203B41FA5}">
                      <a16:colId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val="2506457274"/>
                    </a:ext>
                  </a:extLst>
                </a:gridCol>
                <a:gridCol w="6134101">
                  <a:extLst>
                    <a:ext uri="{9D8B030D-6E8A-4147-A177-3AD203B41FA5}">
                      <a16:colId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
        <p:nvSpPr>
          <p:cNvPr id="5" name="TextBox 4">
            <a:extLst>
              <a:ext uri="{FF2B5EF4-FFF2-40B4-BE49-F238E27FC236}">
                <a16:creationId xmlns:a16="http://schemas.microsoft.com/office/drawing/2014/main"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id="{0E5E3DD6-DF90-EE15-45B2-559C9EA1CF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67585051"/>
                    </a:ext>
                  </a:extLst>
                </a:gridCol>
                <a:gridCol w="4064000">
                  <a:extLst>
                    <a:ext uri="{9D8B030D-6E8A-4147-A177-3AD203B41FA5}">
                      <a16:colId xmlns:a16="http://schemas.microsoft.com/office/drawing/2014/main"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6" name="Picture 5">
            <a:extLst>
              <a:ext uri="{FF2B5EF4-FFF2-40B4-BE49-F238E27FC236}">
                <a16:creationId xmlns:a16="http://schemas.microsoft.com/office/drawing/2014/main" id="{F7907BCB-0551-4D43-AEA1-F6ADF242BA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a16="http://schemas.microsoft.com/office/drawing/2014/main" id="{20958DA5-C37A-D805-BA34-566076BF1C08}"/>
              </a:ext>
            </a:extLst>
          </p:cNvPr>
          <p:cNvPicPr>
            <a:picLocks noChangeAspect="1"/>
          </p:cNvPicPr>
          <p:nvPr/>
        </p:nvPicPr>
        <p:blipFill>
          <a:blip r:embed="rId7"/>
          <a:stretch>
            <a:fillRect/>
          </a:stretch>
        </p:blipFill>
        <p:spPr>
          <a:xfrm>
            <a:off x="1544706" y="1311223"/>
            <a:ext cx="5730737" cy="4121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id="{9718A60B-064B-42CF-8940-5DB73B60AF0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id="{52C2B80B-FCCF-98E3-07B9-759C9F86B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id="{8F1C2796-8930-7215-87BA-04EBB851A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id="{E10042A8-36C1-7682-5DE0-AF2AE3CA36F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val="67585051"/>
                    </a:ext>
                  </a:extLst>
                </a:gridCol>
                <a:gridCol w="5764770">
                  <a:extLst>
                    <a:ext uri="{9D8B030D-6E8A-4147-A177-3AD203B41FA5}">
                      <a16:colId xmlns:a16="http://schemas.microsoft.com/office/drawing/2014/main"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2" name="Picture 1">
            <a:extLst>
              <a:ext uri="{FF2B5EF4-FFF2-40B4-BE49-F238E27FC236}">
                <a16:creationId xmlns:a16="http://schemas.microsoft.com/office/drawing/2014/main"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id="{787EED1E-BCCC-5F92-4146-B7201E38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id="{0BA7BFE7-F48F-0CBA-CFD4-2EE26274A1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id="{13FA245F-FA66-37CA-8248-833CE4388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52" t="13687" r="6557"/>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id="{FE7D43A6-340D-8117-6AE0-8EA55A3AF99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id="{FF607A61-4F71-5D58-FBF5-6A4220D6C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l="6387" t="8601" r="9828"/>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10" name="Picture 9">
            <a:extLst>
              <a:ext uri="{FF2B5EF4-FFF2-40B4-BE49-F238E27FC236}">
                <a16:creationId xmlns:a16="http://schemas.microsoft.com/office/drawing/2014/main" id="{32F44E22-93AF-2C0C-3196-38E32B504075}"/>
              </a:ext>
            </a:extLst>
          </p:cNvPr>
          <p:cNvPicPr>
            <a:picLocks noChangeAspect="1"/>
          </p:cNvPicPr>
          <p:nvPr/>
        </p:nvPicPr>
        <p:blipFill>
          <a:blip r:embed="rId8"/>
          <a:stretch>
            <a:fillRect/>
          </a:stretch>
        </p:blipFill>
        <p:spPr>
          <a:xfrm>
            <a:off x="1303113" y="1659552"/>
            <a:ext cx="6633023" cy="19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Picture 4">
            <a:extLst>
              <a:ext uri="{FF2B5EF4-FFF2-40B4-BE49-F238E27FC236}">
                <a16:creationId xmlns:a16="http://schemas.microsoft.com/office/drawing/2014/main" id="{B1597ECD-2231-D5D1-0B8B-1BD9A4E36836}"/>
              </a:ext>
            </a:extLst>
          </p:cNvPr>
          <p:cNvPicPr>
            <a:picLocks noChangeAspect="1"/>
          </p:cNvPicPr>
          <p:nvPr/>
        </p:nvPicPr>
        <p:blipFill>
          <a:blip r:embed="rId10"/>
          <a:stretch>
            <a:fillRect/>
          </a:stretch>
        </p:blipFill>
        <p:spPr>
          <a:xfrm>
            <a:off x="3695121" y="0"/>
            <a:ext cx="4554107" cy="1176630"/>
          </a:xfrm>
          <a:prstGeom prst="rect">
            <a:avLst/>
          </a:prstGeom>
        </p:spPr>
      </p:pic>
      <p:sp>
        <p:nvSpPr>
          <p:cNvPr id="8" name="TextBox 7">
            <a:extLst>
              <a:ext uri="{FF2B5EF4-FFF2-40B4-BE49-F238E27FC236}">
                <a16:creationId xmlns:a16="http://schemas.microsoft.com/office/drawing/2014/main" id="{26F5DA32-5445-9D75-62C5-043F8556A0C9}"/>
              </a:ext>
            </a:extLst>
          </p:cNvPr>
          <p:cNvSpPr txBox="1"/>
          <p:nvPr/>
        </p:nvSpPr>
        <p:spPr>
          <a:xfrm>
            <a:off x="1190625" y="1714500"/>
            <a:ext cx="10458450" cy="3625608"/>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Vận dụng được kiến thức về nhu cầu sống của thực vật và động vật để đề xuất việc làm cụ thể trong chăm sóc cây trồng, gi</a:t>
            </a:r>
            <a:r>
              <a:rPr lang="vi-VN" sz="2800" dirty="0">
                <a:effectLst/>
                <a:latin typeface="Cambria" panose="02040503050406030204" pitchFamily="18" charset="0"/>
                <a:ea typeface="Cambria" panose="02040503050406030204" pitchFamily="18" charset="0"/>
              </a:rPr>
              <a:t>ải</a:t>
            </a:r>
            <a:r>
              <a:rPr lang="nl-NL" sz="2800" dirty="0">
                <a:effectLst/>
                <a:latin typeface="Cambria" panose="02040503050406030204" pitchFamily="18" charset="0"/>
                <a:ea typeface="Cambria" panose="02040503050406030204" pitchFamily="18" charset="0"/>
              </a:rPr>
              <a:t> thích được tại sao cần phải làm công việc đó.</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Thực hiện được việc làm phù hợp để chăm sóc cây trồng ở nhà.</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Rèn luyện kĩ năng làm thực hành, hoạt động trải nghiệm, qua đó góp phần phát triển kĩ thuật chăm sóc cây trồng</a:t>
            </a:r>
            <a:r>
              <a:rPr lang="nl-NL" sz="2800"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4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id="{E97B4EBC-81F0-6D66-A713-C631CEB021F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795</Words>
  <Application>Microsoft Office PowerPoint</Application>
  <PresentationFormat>Widescreen</PresentationFormat>
  <Paragraphs>90</Paragraphs>
  <Slides>26</Slides>
  <Notes>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等线</vt:lpstr>
      <vt:lpstr>宋体</vt:lpstr>
      <vt:lpstr>字魂50号-白鸽天行体</vt:lpstr>
      <vt:lpstr>Arial</vt:lpstr>
      <vt:lpstr>Calibri</vt:lpstr>
      <vt:lpstr>Calibri Light</vt:lpstr>
      <vt:lpstr>Cambria</vt:lpstr>
      <vt:lpstr>Times New Roman</vt:lpstr>
      <vt:lpstr>Wingdings</vt:lpstr>
      <vt:lpstr>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2023-10-03T10:40:10Z</dcterms:created>
  <dcterms:modified xsi:type="dcterms:W3CDTF">2025-02-19T11:11:03Z</dcterms:modified>
</cp:coreProperties>
</file>