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1" r:id="rId4"/>
    <p:sldMasterId id="2147483693" r:id="rId5"/>
    <p:sldMasterId id="2147483705" r:id="rId6"/>
  </p:sldMasterIdLst>
  <p:notesMasterIdLst>
    <p:notesMasterId r:id="rId27"/>
  </p:notesMasterIdLst>
  <p:sldIdLst>
    <p:sldId id="337" r:id="rId7"/>
    <p:sldId id="313" r:id="rId8"/>
    <p:sldId id="331" r:id="rId9"/>
    <p:sldId id="330" r:id="rId10"/>
    <p:sldId id="272" r:id="rId11"/>
    <p:sldId id="311" r:id="rId12"/>
    <p:sldId id="4368" r:id="rId13"/>
    <p:sldId id="4386" r:id="rId14"/>
    <p:sldId id="4387" r:id="rId15"/>
    <p:sldId id="332" r:id="rId16"/>
    <p:sldId id="334" r:id="rId17"/>
    <p:sldId id="350" r:id="rId18"/>
    <p:sldId id="256" r:id="rId19"/>
    <p:sldId id="263" r:id="rId20"/>
    <p:sldId id="261" r:id="rId21"/>
    <p:sldId id="259" r:id="rId22"/>
    <p:sldId id="258" r:id="rId23"/>
    <p:sldId id="257" r:id="rId24"/>
    <p:sldId id="262" r:id="rId25"/>
    <p:sldId id="26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83" autoAdjust="0"/>
  </p:normalViewPr>
  <p:slideViewPr>
    <p:cSldViewPr snapToGrid="0">
      <p:cViewPr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F76BF-CEB2-4554-AAC5-2974DFBF7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7D22F-B348-42E0-959A-EC3A2580D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2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7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24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8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7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8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07214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8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4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2023/10/3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03/10/2023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16726"/>
      </p:ext>
    </p:extLst>
  </p:cSld>
  <p:clrMapOvr>
    <a:masterClrMapping/>
  </p:clrMapOvr>
  <p:transition spd="slow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8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8" y="213046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3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8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8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8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8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5" y="480063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5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5" y="536737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411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411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2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4F27F4-E913-43D7-AD0C-00B508DBC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3492971-D6CB-4E29-AD5E-C3C4381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B076BE-7A61-44A4-BE97-989E7221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F5C7B5-5B9A-4AFA-9EC4-4F4654FC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CC629-2424-4BDA-8274-584DD357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1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24EA9-7100-4BAD-88BE-E73530FA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41E99D-9383-4CCE-8C78-F93B5E95F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E5B506-081A-403D-A4FC-DB0D9DAB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24781E-6E8D-4496-A782-E04E43D1E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7BA04-B1A4-4565-B8A8-1200B490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75378F-D804-45C0-8869-6810DE81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B7C80B-8E48-477A-8215-64DA66D82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785243-2A56-40A8-824A-3B7DE987C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27D962-982B-4D18-B23A-17BA96A5E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1538D5-3E18-49F0-B727-218B9F3E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804F80-DF02-41FA-A80D-4382DD7E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5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92938-EEB7-424E-8CE9-CEC34B78D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07C6B9-CDDD-45B4-BCF8-CF7B8F695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CAB06A-29B6-4B29-8DEC-15450FB43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83C25F-368C-4216-849C-96B16AF98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ABD49E5-FF5D-436E-B805-AD663129D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0D386F-92A5-4253-A09B-50C7D900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59C9393-C265-4F5B-A271-72C945163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E8F71-058B-4A01-AF10-C98DFBAB6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6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0E20E8-693B-4187-91B7-4ED53D5B8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C2235B9-7825-4857-A13A-44EB053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F43CE1-308D-4A8F-BF7C-34482D9C9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6E43-66A4-4537-935F-64BFD31FF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DEA18B4-4107-4E56-BE2B-DB24DC16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3D616-43D3-4283-B269-E8DCB932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7DDA00-571E-4BA2-81BF-184052025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7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7D44D9-5906-4444-A2E3-82B13E71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E9AA3FA-2CD3-493F-8734-89E07A35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53FEB-9E2D-4956-9D7E-CB8C8B21E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36B280-EC89-44E4-B8B2-7AA6F98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E7856-2077-4F60-A12B-B38DD451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453A37-A6B7-45DC-B9D5-0C6A0B0E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8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D1F83A-D995-4DA6-B0BF-E5E9E7893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9CD03B-1487-40AF-B331-B0E4932D3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57E2-B860-44E0-9AF4-67C43FFE6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98EF83-F0D5-4924-B50A-63CD1260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156CA0-1F81-4701-B1B5-7A7B73492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3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6A8EB87-89B7-4DC2-886F-D82971062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ACC57C-342E-48B2-8BEF-335D81EB1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70D7DA-C54F-4E6C-8577-97D6C4F57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C7D76-960B-46FE-A880-7E807A291F2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A5339C-8C92-490C-B8BE-D9AE0EB88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9922C0-8706-4F1B-A4F5-FB826806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7F747-6B13-4A8D-B9C6-88738E2C9F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9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27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03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18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05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86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84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35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957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9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5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9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6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7517B6D-3D3E-E96B-2C7F-F3F3852AB7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24" y="123825"/>
            <a:ext cx="1209675" cy="12096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61456B-AD85-A31D-53E4-D7F52A9AE6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34" y="7904246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1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5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88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C13237A-E9E3-4545-83DE-FAE2F7BC24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7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2023/10/3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18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18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0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6091673-E72A-4851-9F5B-C070569356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5850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BA99E-0F77-4984-948B-17E56D9271C9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60EF-D126-4A1B-819B-5A48CD22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3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41.xml"/><Relationship Id="rId21" Type="http://schemas.microsoft.com/office/2007/relationships/hdphoto" Target="../media/hdphoto6.wdp"/><Relationship Id="rId34" Type="http://schemas.openxmlformats.org/officeDocument/2006/relationships/image" Target="../media/image41.png"/><Relationship Id="rId7" Type="http://schemas.microsoft.com/office/2007/relationships/hdphoto" Target="../media/hdphoto2.wdp"/><Relationship Id="rId12" Type="http://schemas.openxmlformats.org/officeDocument/2006/relationships/image" Target="../media/image29.gif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36.png"/><Relationship Id="rId32" Type="http://schemas.openxmlformats.org/officeDocument/2006/relationships/image" Target="../media/image40.png"/><Relationship Id="rId5" Type="http://schemas.openxmlformats.org/officeDocument/2006/relationships/image" Target="../media/image23.png"/><Relationship Id="rId15" Type="http://schemas.openxmlformats.org/officeDocument/2006/relationships/image" Target="../media/image31.gif"/><Relationship Id="rId23" Type="http://schemas.microsoft.com/office/2007/relationships/hdphoto" Target="../media/hdphoto7.wdp"/><Relationship Id="rId28" Type="http://schemas.openxmlformats.org/officeDocument/2006/relationships/image" Target="../media/image38.png"/><Relationship Id="rId10" Type="http://schemas.openxmlformats.org/officeDocument/2006/relationships/image" Target="../media/image27.gif"/><Relationship Id="rId19" Type="http://schemas.microsoft.com/office/2007/relationships/hdphoto" Target="../media/hdphoto5.wdp"/><Relationship Id="rId31" Type="http://schemas.microsoft.com/office/2007/relationships/hdphoto" Target="../media/hdphoto1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gif"/><Relationship Id="rId14" Type="http://schemas.microsoft.com/office/2007/relationships/hdphoto" Target="../media/hdphoto3.wdp"/><Relationship Id="rId22" Type="http://schemas.openxmlformats.org/officeDocument/2006/relationships/image" Target="../media/image35.png"/><Relationship Id="rId27" Type="http://schemas.microsoft.com/office/2007/relationships/hdphoto" Target="../media/hdphoto9.wdp"/><Relationship Id="rId30" Type="http://schemas.openxmlformats.org/officeDocument/2006/relationships/image" Target="../media/image39.png"/><Relationship Id="rId35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microsoft.com/office/2007/relationships/media" Target="../media/media4.mp3"/><Relationship Id="rId21" Type="http://schemas.microsoft.com/office/2007/relationships/hdphoto" Target="../media/hdphoto7.wdp"/><Relationship Id="rId7" Type="http://schemas.openxmlformats.org/officeDocument/2006/relationships/image" Target="../media/image25.gif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microsoft.com/office/2007/relationships/hdphoto" Target="../media/hdphoto11.wdp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24" Type="http://schemas.openxmlformats.org/officeDocument/2006/relationships/image" Target="../media/image37.png"/><Relationship Id="rId32" Type="http://schemas.openxmlformats.org/officeDocument/2006/relationships/image" Target="../media/image24.png"/><Relationship Id="rId5" Type="http://schemas.openxmlformats.org/officeDocument/2006/relationships/slideLayout" Target="../slideLayouts/slideLayout4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39.png"/><Relationship Id="rId10" Type="http://schemas.openxmlformats.org/officeDocument/2006/relationships/image" Target="../media/image29.gif"/><Relationship Id="rId19" Type="http://schemas.microsoft.com/office/2007/relationships/hdphoto" Target="../media/hdphoto6.wdp"/><Relationship Id="rId31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openxmlformats.org/officeDocument/2006/relationships/image" Target="../media/image27.gif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microsoft.com/office/2007/relationships/hdphoto" Target="../media/hdphoto10.wdp"/><Relationship Id="rId30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image" Target="../media/image43.gif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12" Type="http://schemas.openxmlformats.org/officeDocument/2006/relationships/image" Target="../media/image27.gif"/><Relationship Id="rId17" Type="http://schemas.openxmlformats.org/officeDocument/2006/relationships/image" Target="../media/image31.gif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0.png"/><Relationship Id="rId10" Type="http://schemas.openxmlformats.org/officeDocument/2006/relationships/image" Target="../media/image25.gif"/><Relationship Id="rId19" Type="http://schemas.openxmlformats.org/officeDocument/2006/relationships/image" Target="../media/image42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1.gif"/><Relationship Id="rId18" Type="http://schemas.microsoft.com/office/2007/relationships/hdphoto" Target="../media/hdphoto5.wdp"/><Relationship Id="rId3" Type="http://schemas.microsoft.com/office/2007/relationships/media" Target="../media/media4.mp3"/><Relationship Id="rId21" Type="http://schemas.openxmlformats.org/officeDocument/2006/relationships/image" Target="../media/image35.png"/><Relationship Id="rId7" Type="http://schemas.openxmlformats.org/officeDocument/2006/relationships/image" Target="../media/image44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2.png"/><Relationship Id="rId23" Type="http://schemas.openxmlformats.org/officeDocument/2006/relationships/image" Target="../media/image42.png"/><Relationship Id="rId10" Type="http://schemas.openxmlformats.org/officeDocument/2006/relationships/image" Target="../media/image25.gif"/><Relationship Id="rId19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43.gif"/><Relationship Id="rId22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3.gif"/><Relationship Id="rId3" Type="http://schemas.microsoft.com/office/2007/relationships/media" Target="../media/media4.mp3"/><Relationship Id="rId7" Type="http://schemas.openxmlformats.org/officeDocument/2006/relationships/image" Target="../media/image45.png"/><Relationship Id="rId12" Type="http://schemas.openxmlformats.org/officeDocument/2006/relationships/image" Target="../media/image31.gif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25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29.gif"/><Relationship Id="rId5" Type="http://schemas.openxmlformats.org/officeDocument/2006/relationships/slideLayout" Target="../slideLayouts/slideLayout41.xml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microsoft.com/office/2007/relationships/hdphoto" Target="../media/hdphoto2.wdp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1.gif"/><Relationship Id="rId18" Type="http://schemas.openxmlformats.org/officeDocument/2006/relationships/image" Target="../media/image42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28.png"/><Relationship Id="rId17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gif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9.gif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1.gif"/><Relationship Id="rId3" Type="http://schemas.openxmlformats.org/officeDocument/2006/relationships/slideLayout" Target="../slideLayouts/slideLayout41.xml"/><Relationship Id="rId7" Type="http://schemas.microsoft.com/office/2007/relationships/hdphoto" Target="../media/hdphoto2.wdp"/><Relationship Id="rId12" Type="http://schemas.openxmlformats.org/officeDocument/2006/relationships/image" Target="../media/image2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6.gif"/><Relationship Id="rId1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4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AF8A62-649A-4E1C-B0AD-921D20DB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1DDAB3C-F8AF-448B-8FE2-16A5003D5415}"/>
              </a:ext>
            </a:extLst>
          </p:cNvPr>
          <p:cNvSpPr/>
          <p:nvPr/>
        </p:nvSpPr>
        <p:spPr>
          <a:xfrm>
            <a:off x="1285875" y="476250"/>
            <a:ext cx="9439275" cy="5267325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24FA1-0C86-44A2-F875-8EDD1A86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506" y="966908"/>
            <a:ext cx="4413887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AFC72-D58A-601A-B6ED-ED4E77F15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59" y="1971162"/>
            <a:ext cx="8461981" cy="30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F832B-1073-FF76-D241-1A1E04DFCFF2}"/>
              </a:ext>
            </a:extLst>
          </p:cNvPr>
          <p:cNvSpPr txBox="1"/>
          <p:nvPr/>
        </p:nvSpPr>
        <p:spPr>
          <a:xfrm>
            <a:off x="5419725" y="437197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7914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1101B0-BDE3-4731-89F7-0C72B354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4CA4537-4A08-436C-8D23-0BA58AEE4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42A7FA1D-E836-4F92-876D-B59FDAAA24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56661" y="-65115"/>
            <a:ext cx="2592108" cy="2382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1323567" y="1351061"/>
            <a:ext cx="7960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Kể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95A295-AF60-4508-B067-1030EEFA2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3030494"/>
            <a:ext cx="3371850" cy="38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62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EBDE51-84DC-4D11-8469-23101782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859045-76AB-4B31-ACBE-950CC71E60DD}"/>
              </a:ext>
            </a:extLst>
          </p:cNvPr>
          <p:cNvGrpSpPr/>
          <p:nvPr/>
        </p:nvGrpSpPr>
        <p:grpSpPr>
          <a:xfrm>
            <a:off x="3086100" y="571500"/>
            <a:ext cx="8298634" cy="1716164"/>
            <a:chOff x="4191454" y="1049107"/>
            <a:chExt cx="6238240" cy="13255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CFE9BC-88D9-49F0-A328-19411D2631D0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8145F7-A9DB-4ACE-B02C-46D3D86E2F1A}"/>
                </a:ext>
              </a:extLst>
            </p:cNvPr>
            <p:cNvSpPr txBox="1"/>
            <p:nvPr/>
          </p:nvSpPr>
          <p:spPr>
            <a:xfrm>
              <a:off x="4325228" y="1130035"/>
              <a:ext cx="6002451" cy="1141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con lợn khoảng 30 kg trong một ngày thải ra môi trường khoảng 1 đến 2 lít nước tiểu, 1 đến 2 kg các chất cặn bã (phân). Các chất thải này cần được thu dọn và xử lí để đảm bảo vệ sinh, giảm ô nhiễm môi trường.</a:t>
              </a:r>
              <a:endParaRPr lang="vi-VN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E2253-7416-45DE-8230-76F1D341E4C7}"/>
              </a:ext>
            </a:extLst>
          </p:cNvPr>
          <p:cNvGrpSpPr/>
          <p:nvPr/>
        </p:nvGrpSpPr>
        <p:grpSpPr>
          <a:xfrm>
            <a:off x="0" y="0"/>
            <a:ext cx="2928308" cy="1743970"/>
            <a:chOff x="38415" y="44877"/>
            <a:chExt cx="2928308" cy="174397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9823DD-4D0A-4198-A520-22B460EE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94D58-C7BF-48C6-846E-75053F93433C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Những quan điểm hiện nay về dinh dưỡng cho heo con (phần 1) - Tạp chí Chăn  nuôi Việt Nam">
            <a:extLst>
              <a:ext uri="{FF2B5EF4-FFF2-40B4-BE49-F238E27FC236}">
                <a16:creationId xmlns:a16="http://schemas.microsoft.com/office/drawing/2014/main" id="{759DDA31-E625-AC1E-9AB4-3872C4AC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552700"/>
            <a:ext cx="5872162" cy="37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7108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334548CB-06B8-4FFA-AA16-778530FF6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2099713" y="1022243"/>
            <a:ext cx="7795626" cy="48135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DFCF35-433F-CC0E-413D-3B1DF8EB3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301" y="2570523"/>
            <a:ext cx="61513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  <p:pic>
        <p:nvPicPr>
          <p:cNvPr id="62" name="Picture 61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20107" y="988263"/>
            <a:ext cx="1191872" cy="5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957749" y="666980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908877" y="1992018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3281390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200285" cy="1940804"/>
            <a:chOff x="-28473" y="-122668"/>
            <a:chExt cx="10200285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318534" y="247669"/>
              <a:ext cx="785327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 sao khi nuôi cá trong bể người ta thường có sục khí tạo dòng nước chảy?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126751" y="1704330"/>
            <a:ext cx="8872714" cy="1589317"/>
            <a:chOff x="-77195" y="1839683"/>
            <a:chExt cx="887271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-77195" y="2201277"/>
              <a:ext cx="831469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 bơm sục không khí vào các bể nuôi cá để cung cấp thêm oxi cho cá.</a:t>
              </a:r>
              <a:endPara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38756" y="1545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6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04378" y="4057567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10422494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279851" y="247669"/>
              <a:ext cx="6041659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là động vật hay thực vật?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38756" y="1758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08685" y="3844916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9764351" cy="1940804"/>
            <a:chOff x="-28473" y="-122668"/>
            <a:chExt cx="9764351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7645836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hức ăn của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bò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 động vật hay thực vật?</a:t>
              </a:r>
              <a:endPara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3816" y="1364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34257" y="3791753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9867689" cy="1940804"/>
            <a:chOff x="-28473" y="-122668"/>
            <a:chExt cx="9867689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318534" y="247669"/>
              <a:ext cx="7520682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vật muốn sống khỏe mạnh thì cần những  yếu tố nào?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024009" y="1437441"/>
            <a:ext cx="8315641" cy="1942757"/>
            <a:chOff x="3202530" y="1870505"/>
            <a:chExt cx="7134113" cy="1942757"/>
          </a:xfrm>
        </p:grpSpPr>
        <p:sp>
          <p:nvSpPr>
            <p:cNvPr id="46" name="Rounded Rectangle 45"/>
            <p:cNvSpPr/>
            <p:nvPr/>
          </p:nvSpPr>
          <p:spPr>
            <a:xfrm>
              <a:off x="3202530" y="2242373"/>
              <a:ext cx="6308966" cy="1570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 vật cần có thức ăn, nước, khí ô - xi, nhiệt độ và ánh sáng thích hợp để sống và phát triển khỏe mạnh</a:t>
              </a:r>
              <a:endParaRPr lang="en-US" sz="2800" b="1" dirty="0">
                <a:solidFill>
                  <a:srgbClr val="FF0000"/>
                </a:solidFill>
                <a:latin typeface="HP001 4 hàng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4009" y="1870505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13184" y="1662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4315" y="4368301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BF3E6C-A419-42DB-9091-4EADE144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02E7C6EF-70FC-7AFE-EBF0-6D6B15B10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666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6F8AAD-3099-45A0-A52F-05E88CEE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9">
            <a:extLst>
              <a:ext uri="{FF2B5EF4-FFF2-40B4-BE49-F238E27FC236}">
                <a16:creationId xmlns:a16="http://schemas.microsoft.com/office/drawing/2014/main" id="{5BC06C86-AD67-4769-93AD-2B7CFFEE5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2A97E-AA11-4225-8857-8CA539FB3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737" y="2221175"/>
            <a:ext cx="8169348" cy="3206774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6733096-8152-4FC4-8C8C-D71031DAC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72" y="2971793"/>
            <a:ext cx="3886206" cy="38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Background template with wild anima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12192000" cy="68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7B48A-9B49-431B-8C41-0BD9DEE6BBA2}"/>
              </a:ext>
            </a:extLst>
          </p:cNvPr>
          <p:cNvSpPr txBox="1"/>
          <p:nvPr/>
        </p:nvSpPr>
        <p:spPr>
          <a:xfrm>
            <a:off x="1912473" y="1817959"/>
            <a:ext cx="83650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3: Trao đổi nước, không khí, thức ăn của động vật với môi trường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9001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hình 6 và cho biết: Trong quá trình sống các con vật cần lấy gì từ môi trường và thải ra môi trường những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0" y="248271"/>
            <a:ext cx="1212129" cy="88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91B0D-FA79-2C13-5EAB-5F2CA132C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1376362"/>
            <a:ext cx="7905750" cy="519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50775-0B20-913D-C217-59CD04467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1900237"/>
            <a:ext cx="5113353" cy="335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A21E87-8670-147F-E54F-0418C49A23C7}"/>
              </a:ext>
            </a:extLst>
          </p:cNvPr>
          <p:cNvSpPr/>
          <p:nvPr/>
        </p:nvSpPr>
        <p:spPr>
          <a:xfrm>
            <a:off x="5724526" y="1685925"/>
            <a:ext cx="6010274" cy="391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 quá trình sống các con vật lấy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ăn, nước uống, không khí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 môi trường và thải ra môi trường các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chất cặn bã là phân và nước tiểu, khí các- bô- níc.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29936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sơ đồ thể hiện sự trao đổi không khí, nước, thức ăn của động vật với môi trường theo gợi ý sau.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0" y="286371"/>
            <a:ext cx="1212129" cy="881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9CB8C-C0DB-5C0F-B219-432E8E8A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612" y="1352549"/>
            <a:ext cx="9849428" cy="484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04392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DCB067-1BED-8174-927D-8CFF4FD2FB39}"/>
              </a:ext>
            </a:extLst>
          </p:cNvPr>
          <p:cNvSpPr/>
          <p:nvPr/>
        </p:nvSpPr>
        <p:spPr>
          <a:xfrm>
            <a:off x="4800599" y="2162175"/>
            <a:ext cx="2266951" cy="17621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A8777-48A7-C71A-EA50-0735DC234A05}"/>
              </a:ext>
            </a:extLst>
          </p:cNvPr>
          <p:cNvSpPr txBox="1"/>
          <p:nvPr/>
        </p:nvSpPr>
        <p:spPr>
          <a:xfrm>
            <a:off x="704850" y="476250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398F52-C53A-59E2-CB98-6E7BF93E1597}"/>
              </a:ext>
            </a:extLst>
          </p:cNvPr>
          <p:cNvCxnSpPr>
            <a:cxnSpLocks/>
          </p:cNvCxnSpPr>
          <p:nvPr/>
        </p:nvCxnSpPr>
        <p:spPr>
          <a:xfrm>
            <a:off x="2257425" y="1943100"/>
            <a:ext cx="2543175" cy="800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88DA4E-C7CC-B231-5983-1D7B80066F92}"/>
              </a:ext>
            </a:extLst>
          </p:cNvPr>
          <p:cNvSpPr/>
          <p:nvPr/>
        </p:nvSpPr>
        <p:spPr>
          <a:xfrm>
            <a:off x="485775" y="1447800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- xi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1AACBD-2C64-7886-8CFE-6051EFDF03DE}"/>
              </a:ext>
            </a:extLst>
          </p:cNvPr>
          <p:cNvCxnSpPr>
            <a:cxnSpLocks/>
          </p:cNvCxnSpPr>
          <p:nvPr/>
        </p:nvCxnSpPr>
        <p:spPr>
          <a:xfrm>
            <a:off x="2286000" y="3248025"/>
            <a:ext cx="25336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CB1393-087E-3469-4045-468138ECC546}"/>
              </a:ext>
            </a:extLst>
          </p:cNvPr>
          <p:cNvSpPr/>
          <p:nvPr/>
        </p:nvSpPr>
        <p:spPr>
          <a:xfrm>
            <a:off x="514350" y="275272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424CAB-2F53-5832-619B-BEBBB2837A94}"/>
              </a:ext>
            </a:extLst>
          </p:cNvPr>
          <p:cNvCxnSpPr>
            <a:cxnSpLocks/>
          </p:cNvCxnSpPr>
          <p:nvPr/>
        </p:nvCxnSpPr>
        <p:spPr>
          <a:xfrm flipV="1">
            <a:off x="2286000" y="3724275"/>
            <a:ext cx="2724150" cy="10668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146B31F-E1A1-619F-A78B-1894BCF0A902}"/>
              </a:ext>
            </a:extLst>
          </p:cNvPr>
          <p:cNvSpPr/>
          <p:nvPr/>
        </p:nvSpPr>
        <p:spPr>
          <a:xfrm>
            <a:off x="514350" y="429577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DA8959-2579-BF75-6028-FC9ABF9E1225}"/>
              </a:ext>
            </a:extLst>
          </p:cNvPr>
          <p:cNvSpPr txBox="1"/>
          <p:nvPr/>
        </p:nvSpPr>
        <p:spPr>
          <a:xfrm>
            <a:off x="9658350" y="752475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99EC05-F8F9-39C3-51B9-84FD232182C6}"/>
              </a:ext>
            </a:extLst>
          </p:cNvPr>
          <p:cNvCxnSpPr>
            <a:cxnSpLocks/>
          </p:cNvCxnSpPr>
          <p:nvPr/>
        </p:nvCxnSpPr>
        <p:spPr>
          <a:xfrm flipV="1">
            <a:off x="6915150" y="2038350"/>
            <a:ext cx="2362200" cy="5429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C087157-B976-00BE-E972-DD65FCE9DE3F}"/>
              </a:ext>
            </a:extLst>
          </p:cNvPr>
          <p:cNvSpPr/>
          <p:nvPr/>
        </p:nvSpPr>
        <p:spPr>
          <a:xfrm>
            <a:off x="9324974" y="1543050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E7B670-9660-3C42-4D19-37C9314AD410}"/>
              </a:ext>
            </a:extLst>
          </p:cNvPr>
          <p:cNvCxnSpPr>
            <a:cxnSpLocks/>
          </p:cNvCxnSpPr>
          <p:nvPr/>
        </p:nvCxnSpPr>
        <p:spPr>
          <a:xfrm>
            <a:off x="7115175" y="3124200"/>
            <a:ext cx="2228850" cy="14287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861D01A-188B-F3CE-E735-AEC2499DA6F7}"/>
              </a:ext>
            </a:extLst>
          </p:cNvPr>
          <p:cNvSpPr/>
          <p:nvPr/>
        </p:nvSpPr>
        <p:spPr>
          <a:xfrm>
            <a:off x="9391649" y="2771775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0107FE-0EE3-64BE-B165-7AB204B31F8F}"/>
              </a:ext>
            </a:extLst>
          </p:cNvPr>
          <p:cNvCxnSpPr>
            <a:cxnSpLocks/>
          </p:cNvCxnSpPr>
          <p:nvPr/>
        </p:nvCxnSpPr>
        <p:spPr>
          <a:xfrm>
            <a:off x="6953250" y="3581400"/>
            <a:ext cx="2562225" cy="1085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1ECEB5-BD2C-6319-0952-1F313A05BBBC}"/>
              </a:ext>
            </a:extLst>
          </p:cNvPr>
          <p:cNvSpPr/>
          <p:nvPr/>
        </p:nvSpPr>
        <p:spPr>
          <a:xfrm>
            <a:off x="9515474" y="4171950"/>
            <a:ext cx="1924051" cy="9715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384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8" grpId="0" animBg="1"/>
      <p:bldP spid="22" grpId="0" animBg="1"/>
      <p:bldP spid="26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5oxp1pb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433</Words>
  <Application>Microsoft Office PowerPoint</Application>
  <PresentationFormat>Widescreen</PresentationFormat>
  <Paragraphs>35</Paragraphs>
  <Slides>20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Helvetica</vt:lpstr>
      <vt:lpstr>HP001 4 hàng</vt:lpstr>
      <vt:lpstr>Times New Roman</vt:lpstr>
      <vt:lpstr>1_Office 主题</vt:lpstr>
      <vt:lpstr>1_Office Theme</vt:lpstr>
      <vt:lpstr>8_Office Theme</vt:lpstr>
      <vt:lpstr>4_Office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2023-10-03T05:16:17Z</dcterms:created>
  <dcterms:modified xsi:type="dcterms:W3CDTF">2023-10-03T05:48:45Z</dcterms:modified>
</cp:coreProperties>
</file>