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0" r:id="rId2"/>
    <p:sldId id="259" r:id="rId3"/>
    <p:sldId id="260" r:id="rId4"/>
    <p:sldId id="256" r:id="rId5"/>
    <p:sldId id="262" r:id="rId6"/>
    <p:sldId id="264" r:id="rId7"/>
    <p:sldId id="281" r:id="rId8"/>
    <p:sldId id="273" r:id="rId9"/>
    <p:sldId id="275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55" d="100"/>
          <a:sy n="55" d="100"/>
        </p:scale>
        <p:origin x="9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8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4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A5896-A1BB-D353-96FC-F581D05F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354A44A-CCD0-FE18-2731-C54CC950AA9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41A5BA08-FAF5-C520-F62F-A8B40D0EA2B2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2D613D3-93B5-88FA-AAD0-82141E71A6D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AB20E038-8746-6573-3735-C39F1509BA73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E96048-055F-1179-CF13-F6B3CC70C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5F1D79-7594-B3F0-0ED4-F22774F57F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AA7AB2-A5C4-205A-FE98-350DBF7468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1549" y="3278585"/>
            <a:ext cx="2456901" cy="1072989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F1DA36-852B-057A-9A31-3088BB9CC4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932D2F-6963-6C3B-B61B-012F512BE1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9432" y="-193641"/>
            <a:ext cx="2474259" cy="24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9709-F1DA-1774-D391-2302031E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" y="1399540"/>
            <a:ext cx="5223662" cy="3436620"/>
          </a:xfrm>
          <a:prstGeom prst="rect">
            <a:avLst/>
          </a:prstGeom>
        </p:spPr>
      </p:pic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289040" y="1857513"/>
            <a:ext cx="5113020" cy="2826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492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35D64-C060-F8DC-3DD3-7246BE62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1837690"/>
            <a:ext cx="4846818" cy="32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004194" y="2335576"/>
            <a:ext cx="5541484" cy="25008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2BF87-8545-5DC5-ACD8-90B81E679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97" y="1807455"/>
            <a:ext cx="4874474" cy="32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2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để đồ ăn còn nóng vào tủ lạnh, nên để thức ăn nguội rồi sử dụng màng bọc thực phẩm rồi mới cho vào tủ lạnh</a:t>
            </a:r>
            <a:endParaRPr lang="en-US" sz="40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DF752-CE0E-2A4C-8D29-0036153A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05" y="1990265"/>
            <a:ext cx="4755443" cy="31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F285D-C17C-A907-881F-DE9C17C0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0" y="1421886"/>
            <a:ext cx="11057263" cy="33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hoặc vẽ thực phẩm nào nên và không nên để vào trong tủ lạnh và sau đó sẽ gắn lên bảng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1AAB6-9405-949A-0DA2-57CE1332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21" y="1639046"/>
            <a:ext cx="7176571" cy="4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id="{3C1E215C-A416-45A0-B2E4-1A50B80FEEB7}"/>
              </a:ext>
            </a:extLst>
          </p:cNvPr>
          <p:cNvGrpSpPr/>
          <p:nvPr/>
        </p:nvGrpSpPr>
        <p:grpSpPr>
          <a:xfrm>
            <a:off x="2476374" y="840124"/>
            <a:ext cx="8740266" cy="3092500"/>
            <a:chOff x="805812" y="2584364"/>
            <a:chExt cx="8740266" cy="3092500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255389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tên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khoang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một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thực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phẩm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970933-77DA-6393-407A-A25C5CF98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549" y="3278585"/>
            <a:ext cx="2456901" cy="1072989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Sắp xếp thực phẩm có trong Hình 2 vào các khoang, ngăn của tủ lạnh ở Hình 1 cho phù hợp.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5AF79-6333-3A58-75EA-AE386CB78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04" y="1690370"/>
            <a:ext cx="9274175" cy="4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24" y="861028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là thiết bị điện phổ biến trong gia đình. Tủ lạnh có chức năng chính là bảo quản thực phẩm ở nhiệt độ thấp, giúp kéo dài thời gian sử dụng.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EF95A753-C94A-2614-AB43-DA449A44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77" y="1893751"/>
            <a:ext cx="10046701" cy="26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459</TotalTime>
  <Words>233</Words>
  <Application>Microsoft Office PowerPoint</Application>
  <PresentationFormat>Widescreen</PresentationFormat>
  <Paragraphs>18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Lại Thị Sen</cp:lastModifiedBy>
  <cp:revision>19</cp:revision>
  <dcterms:created xsi:type="dcterms:W3CDTF">2023-09-05T02:36:11Z</dcterms:created>
  <dcterms:modified xsi:type="dcterms:W3CDTF">2025-01-17T13:05:31Z</dcterms:modified>
  <cp:category>9Slide.vn</cp:category>
</cp:coreProperties>
</file>