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8" r:id="rId3"/>
  </p:sldMasterIdLst>
  <p:sldIdLst>
    <p:sldId id="442" r:id="rId4"/>
    <p:sldId id="264" r:id="rId5"/>
    <p:sldId id="281" r:id="rId6"/>
    <p:sldId id="268" r:id="rId7"/>
    <p:sldId id="262" r:id="rId8"/>
    <p:sldId id="267" r:id="rId9"/>
    <p:sldId id="322" r:id="rId10"/>
    <p:sldId id="260" r:id="rId11"/>
    <p:sldId id="323" r:id="rId12"/>
    <p:sldId id="324" r:id="rId13"/>
    <p:sldId id="325" r:id="rId14"/>
    <p:sldId id="272" r:id="rId15"/>
    <p:sldId id="269" r:id="rId16"/>
    <p:sldId id="326" r:id="rId17"/>
    <p:sldId id="327" r:id="rId18"/>
    <p:sldId id="328" r:id="rId19"/>
    <p:sldId id="273" r:id="rId20"/>
    <p:sldId id="329" r:id="rId21"/>
    <p:sldId id="330" r:id="rId22"/>
    <p:sldId id="331" r:id="rId23"/>
    <p:sldId id="332" r:id="rId24"/>
    <p:sldId id="321" r:id="rId25"/>
    <p:sldId id="407" r:id="rId26"/>
    <p:sldId id="441" r:id="rId27"/>
    <p:sldId id="283" r:id="rId28"/>
    <p:sldId id="333" r:id="rId29"/>
    <p:sldId id="28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7" d="100"/>
          <a:sy n="57" d="100"/>
        </p:scale>
        <p:origin x="653" y="1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8"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990C8-945C-EB23-8B5C-8C9346351D2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C3D2D1E-077A-DFC2-C116-C30C9B83E29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EC69FF-391A-4B99-CD35-F097AD65A927}"/>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1/31/2025</a:t>
            </a:fld>
            <a:endParaRPr lang="en-US"/>
          </a:p>
        </p:txBody>
      </p:sp>
      <p:sp>
        <p:nvSpPr>
          <p:cNvPr id="5" name="Footer Placeholder 4">
            <a:extLst>
              <a:ext uri="{FF2B5EF4-FFF2-40B4-BE49-F238E27FC236}">
                <a16:creationId xmlns:a16="http://schemas.microsoft.com/office/drawing/2014/main" id="{A1646C92-9392-DF81-177F-EE04B8A25C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F437406-1BC0-73B5-4C64-A745CCDF8602}"/>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344236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295CB-F012-2039-28A2-525A3FDF0AF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1E2748-7849-8633-9FAC-7A78D8D3F4B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AD5F09-32D5-A0AB-25F2-1A0E6CD1449A}"/>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1/31/2025</a:t>
            </a:fld>
            <a:endParaRPr lang="en-US"/>
          </a:p>
        </p:txBody>
      </p:sp>
      <p:sp>
        <p:nvSpPr>
          <p:cNvPr id="5" name="Footer Placeholder 4">
            <a:extLst>
              <a:ext uri="{FF2B5EF4-FFF2-40B4-BE49-F238E27FC236}">
                <a16:creationId xmlns:a16="http://schemas.microsoft.com/office/drawing/2014/main" id="{11FBB7DD-F21C-0FD7-7D48-FAB34E4DDB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2C7473-B82A-6129-2BD2-BD866810E930}"/>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588133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BF497D-5256-EBA1-A67E-03BB6AEE3FC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1C4617E-636E-C5F2-F73B-37ACBD4CC24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89344D-BE98-B013-A49D-BC7368A2C85B}"/>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1/31/2025</a:t>
            </a:fld>
            <a:endParaRPr lang="en-US"/>
          </a:p>
        </p:txBody>
      </p:sp>
      <p:sp>
        <p:nvSpPr>
          <p:cNvPr id="5" name="Footer Placeholder 4">
            <a:extLst>
              <a:ext uri="{FF2B5EF4-FFF2-40B4-BE49-F238E27FC236}">
                <a16:creationId xmlns:a16="http://schemas.microsoft.com/office/drawing/2014/main" id="{821E10E0-6BBA-0D29-E98F-02432C42F4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938EEE-CE37-57A4-F92B-976996245C7C}"/>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23087139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37024991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14761599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2ABEE1C-14C6-492A-8FAF-24022EC3F99F}" type="datetimeFigureOut">
              <a:rPr lang="en-US" smtClean="0"/>
              <a:t>1/31/2025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DCA0D1C-0A45-49C3-8A26-6858D5C3427C}" type="slidenum">
              <a:rPr lang="en-US" smtClean="0"/>
              <a:t>‹#›</a:t>
            </a:fld>
            <a:endParaRPr lang="en-US"/>
          </a:p>
        </p:txBody>
      </p:sp>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7"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33936617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2443268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32580916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88264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2ABEE1C-14C6-492A-8FAF-24022EC3F99F}" type="datetimeFigureOut">
              <a:rPr lang="en-US" smtClean="0"/>
              <a:t>1/31/2025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DCA0D1C-0A45-49C3-8A26-6858D5C3427C}" type="slidenum">
              <a:rPr lang="en-US" smtClean="0"/>
              <a:t>‹#›</a:t>
            </a:fld>
            <a:endParaRPr lang="en-US"/>
          </a:p>
        </p:txBody>
      </p:sp>
    </p:spTree>
    <p:extLst>
      <p:ext uri="{BB962C8B-B14F-4D97-AF65-F5344CB8AC3E}">
        <p14:creationId xmlns:p14="http://schemas.microsoft.com/office/powerpoint/2010/main" val="28586259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4E566-FE8D-4000-9D44-5A60840FF39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35A359-70A3-401E-8C6D-47F47C88D9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0754F5-2446-4495-8954-20F5851141F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1/31/2025</a:t>
            </a:fld>
            <a:endParaRPr lang="en-US" dirty="0"/>
          </a:p>
        </p:txBody>
      </p:sp>
      <p:sp>
        <p:nvSpPr>
          <p:cNvPr id="5" name="Footer Placeholder 4">
            <a:extLst>
              <a:ext uri="{FF2B5EF4-FFF2-40B4-BE49-F238E27FC236}">
                <a16:creationId xmlns:a16="http://schemas.microsoft.com/office/drawing/2014/main" id="{8EA87411-9E2C-424D-B28C-AE2E76944D0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776EE4C-547F-472A-97BE-D667F40D2DC2}"/>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28230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31960-3511-FB42-2C8B-06F614F0B1C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88E33F-1486-9DE0-E9FF-510F17F174A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9DB6DF-BBFB-4317-D77A-5CFAB4CBADD2}"/>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1/31/2025</a:t>
            </a:fld>
            <a:endParaRPr lang="en-US"/>
          </a:p>
        </p:txBody>
      </p:sp>
      <p:sp>
        <p:nvSpPr>
          <p:cNvPr id="5" name="Footer Placeholder 4">
            <a:extLst>
              <a:ext uri="{FF2B5EF4-FFF2-40B4-BE49-F238E27FC236}">
                <a16:creationId xmlns:a16="http://schemas.microsoft.com/office/drawing/2014/main" id="{B1AB7B72-7E22-B8A2-DDE8-5B0C2559D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D69B73-54E7-4D0F-BEFF-EA64DA4F64F6}"/>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11779533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687BF-56CA-4B61-9C4F-A804890B2E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CA9A505-10E5-474E-A3FA-41A6039459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011C0C-E174-4D32-A5CD-B51019CAE9B0}"/>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1/31/2025</a:t>
            </a:fld>
            <a:endParaRPr lang="en-US" dirty="0"/>
          </a:p>
        </p:txBody>
      </p:sp>
      <p:sp>
        <p:nvSpPr>
          <p:cNvPr id="5" name="Footer Placeholder 4">
            <a:extLst>
              <a:ext uri="{FF2B5EF4-FFF2-40B4-BE49-F238E27FC236}">
                <a16:creationId xmlns:a16="http://schemas.microsoft.com/office/drawing/2014/main" id="{1506165C-B167-4916-9B49-FEA4D2212AE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9D35DFE3-B6A6-4FB7-9E26-0535F288494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8405282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47EB9-45DC-44A8-9210-C393C802328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389722-8972-4EF5-A619-675B54C7ED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F7AEA7-6959-426E-9F43-B6E8650E0A3C}"/>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1/31/2025</a:t>
            </a:fld>
            <a:endParaRPr lang="en-US" dirty="0"/>
          </a:p>
        </p:txBody>
      </p:sp>
      <p:sp>
        <p:nvSpPr>
          <p:cNvPr id="5" name="Footer Placeholder 4">
            <a:extLst>
              <a:ext uri="{FF2B5EF4-FFF2-40B4-BE49-F238E27FC236}">
                <a16:creationId xmlns:a16="http://schemas.microsoft.com/office/drawing/2014/main" id="{2C2D8816-0DE1-4A72-8495-E6857690C38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88DF9AA-B908-4D4E-BBE7-0A50B07944E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3508034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C2C82-9AE0-4C1B-9BE9-1E0FE00DC4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B145DB-F9FC-42FF-8F4B-4C758066E1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9DD7E1-77C1-4D6D-A2D4-5AC8761144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EFD304-08E8-44FD-80F0-4346B1C90D0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1/31/2025</a:t>
            </a:fld>
            <a:endParaRPr lang="en-US" dirty="0"/>
          </a:p>
        </p:txBody>
      </p:sp>
      <p:sp>
        <p:nvSpPr>
          <p:cNvPr id="6" name="Footer Placeholder 5">
            <a:extLst>
              <a:ext uri="{FF2B5EF4-FFF2-40B4-BE49-F238E27FC236}">
                <a16:creationId xmlns:a16="http://schemas.microsoft.com/office/drawing/2014/main" id="{8E983C8F-144C-4CA0-B428-AA0AF5D6040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75E1A3E-B161-41CC-BE9F-830C3E9F1A6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7370497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FFBD8-CADC-445E-B9AE-2CCFEEB9560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AAED061-EEA8-4B8A-B4A8-A4DACB1E3B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6704CB-B03A-4F9E-865E-032FA09E154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B44A67-1F70-40B9-9AD4-260E8D4B32F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111F2B-F047-4273-98BF-FED50922A60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598F9C-4FAF-4FC6-B6D4-EE34EDC0D29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1/31/2025</a:t>
            </a:fld>
            <a:endParaRPr lang="en-US" dirty="0"/>
          </a:p>
        </p:txBody>
      </p:sp>
      <p:sp>
        <p:nvSpPr>
          <p:cNvPr id="8" name="Footer Placeholder 7">
            <a:extLst>
              <a:ext uri="{FF2B5EF4-FFF2-40B4-BE49-F238E27FC236}">
                <a16:creationId xmlns:a16="http://schemas.microsoft.com/office/drawing/2014/main" id="{85FEC59C-37C6-4916-B554-C23AC15D8F5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B13BAC3E-91E9-4183-AE9C-A158B3EAA4BD}"/>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2581326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52571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9354671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BD22FA-7C69-48BE-8A26-F1074874B66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1/31/2025</a:t>
            </a:fld>
            <a:endParaRPr lang="en-US" dirty="0"/>
          </a:p>
        </p:txBody>
      </p:sp>
      <p:sp>
        <p:nvSpPr>
          <p:cNvPr id="3" name="Footer Placeholder 2">
            <a:extLst>
              <a:ext uri="{FF2B5EF4-FFF2-40B4-BE49-F238E27FC236}">
                <a16:creationId xmlns:a16="http://schemas.microsoft.com/office/drawing/2014/main" id="{B2683786-4818-4403-8CE4-27BDF5C4B3A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846DFCE-E027-438E-8750-9D9DCAB6983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6095500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506E0-8FCD-4791-9190-C7BABBC61E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E73E5E-C6B3-43F7-973E-92E1DC615A4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815D62-89C6-48CF-9D03-4A210DED64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8DC02E-B47C-4D86-9A4A-FB1191F93D2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1/31/2025</a:t>
            </a:fld>
            <a:endParaRPr lang="en-US" dirty="0"/>
          </a:p>
        </p:txBody>
      </p:sp>
      <p:sp>
        <p:nvSpPr>
          <p:cNvPr id="6" name="Footer Placeholder 5">
            <a:extLst>
              <a:ext uri="{FF2B5EF4-FFF2-40B4-BE49-F238E27FC236}">
                <a16:creationId xmlns:a16="http://schemas.microsoft.com/office/drawing/2014/main" id="{FFBF0B87-7418-440B-8507-FFD762FBF87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795D7C84-822A-4AB3-AE0F-74D29C0AD62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5065009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FB4A4-7DDF-41E2-B632-C1C39E5E8DD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30AE52-917C-43A9-9A74-13EE8F39FCC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DF4826B-CE5A-48E8-A197-E0E3943724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96788D-AAAF-4093-827A-F4AEE812719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1/31/2025</a:t>
            </a:fld>
            <a:endParaRPr lang="en-US" dirty="0"/>
          </a:p>
        </p:txBody>
      </p:sp>
      <p:sp>
        <p:nvSpPr>
          <p:cNvPr id="6" name="Footer Placeholder 5">
            <a:extLst>
              <a:ext uri="{FF2B5EF4-FFF2-40B4-BE49-F238E27FC236}">
                <a16:creationId xmlns:a16="http://schemas.microsoft.com/office/drawing/2014/main" id="{80FDEECF-1975-4092-BEF4-F6E2DBEE2C5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0C58EFE5-6630-416B-8A9C-704CA8584C95}"/>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0676728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45AD0-FB0E-4D04-87C4-8CB37B7B7F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B0082F-0E52-48A9-BDD9-A5C6C9B568C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DB4E69-7D78-4BF4-AF0D-4598F2C29C3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1/31/2025</a:t>
            </a:fld>
            <a:endParaRPr lang="en-US" dirty="0"/>
          </a:p>
        </p:txBody>
      </p:sp>
      <p:sp>
        <p:nvSpPr>
          <p:cNvPr id="5" name="Footer Placeholder 4">
            <a:extLst>
              <a:ext uri="{FF2B5EF4-FFF2-40B4-BE49-F238E27FC236}">
                <a16:creationId xmlns:a16="http://schemas.microsoft.com/office/drawing/2014/main" id="{315F8B9A-B6F4-471A-8407-C9E6EFFD8C6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97351F2-92ED-4955-967D-3E50D28E2B1F}"/>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659351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572D4-1FF9-60D9-ED36-9167F8CE4C5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8A0F95-7BE4-1F3F-F5DC-15271943BA1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92C902-8BE7-4611-2935-4E7F1618C15A}"/>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1/31/2025</a:t>
            </a:fld>
            <a:endParaRPr lang="en-US"/>
          </a:p>
        </p:txBody>
      </p:sp>
      <p:sp>
        <p:nvSpPr>
          <p:cNvPr id="5" name="Footer Placeholder 4">
            <a:extLst>
              <a:ext uri="{FF2B5EF4-FFF2-40B4-BE49-F238E27FC236}">
                <a16:creationId xmlns:a16="http://schemas.microsoft.com/office/drawing/2014/main" id="{D52F578E-DAAB-2328-C607-C5F2D0235F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A2217F-47E9-FF2D-4175-1AB3FCE9D4CA}"/>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22079725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B641DA-0DBE-4472-920A-541481A7BD4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C977DD-9B99-46C8-90DE-28F6E92E92E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D299BE-78AF-4AB5-B83C-89111044B3EF}"/>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1/31/2025</a:t>
            </a:fld>
            <a:endParaRPr lang="en-US" dirty="0"/>
          </a:p>
        </p:txBody>
      </p:sp>
      <p:sp>
        <p:nvSpPr>
          <p:cNvPr id="5" name="Footer Placeholder 4">
            <a:extLst>
              <a:ext uri="{FF2B5EF4-FFF2-40B4-BE49-F238E27FC236}">
                <a16:creationId xmlns:a16="http://schemas.microsoft.com/office/drawing/2014/main" id="{2EE20D56-5DF1-4D2F-878E-AFD90AF1EC6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6E97BE4-37CB-4897-91B4-E12D4C7D24A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234153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C40FA-C66D-DA66-B83D-AB440F0B1A1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8763C00-EAA2-4BC2-37FE-8C51A4A1464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AB2BAF-ED39-5EC8-FA9D-84B5FB8D6DE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AB894B8-ECC2-021E-CE18-803700981960}"/>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1/31/2025</a:t>
            </a:fld>
            <a:endParaRPr lang="en-US"/>
          </a:p>
        </p:txBody>
      </p:sp>
      <p:sp>
        <p:nvSpPr>
          <p:cNvPr id="6" name="Footer Placeholder 5">
            <a:extLst>
              <a:ext uri="{FF2B5EF4-FFF2-40B4-BE49-F238E27FC236}">
                <a16:creationId xmlns:a16="http://schemas.microsoft.com/office/drawing/2014/main" id="{CD2FD271-E624-7BDB-598C-0C5AEDCA8B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4563A04-8955-CAF2-F66A-6DED43792028}"/>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720296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16A89-1D35-8C29-7AD7-7C2F5B57541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5378878-845C-B768-AA44-BC05226C602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455C37-65E6-5EE6-6CFB-C20AC158DE7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6CC3F3-8316-4099-5721-8ACCB0280F1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BFE99C-1752-E962-EE5E-E43CA03E4A5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0128792-7366-5A20-F2AB-F549FAE1F502}"/>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1/31/2025</a:t>
            </a:fld>
            <a:endParaRPr lang="en-US"/>
          </a:p>
        </p:txBody>
      </p:sp>
      <p:sp>
        <p:nvSpPr>
          <p:cNvPr id="8" name="Footer Placeholder 7">
            <a:extLst>
              <a:ext uri="{FF2B5EF4-FFF2-40B4-BE49-F238E27FC236}">
                <a16:creationId xmlns:a16="http://schemas.microsoft.com/office/drawing/2014/main" id="{A7B585A6-E1B0-49F9-7E7F-07E78F8691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A09B9A5-2FD8-FBA0-BD7E-40B8649CC22C}"/>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4291322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A9997-EEBA-F9F1-AB7B-82B00DF55DB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29739C3-2FA9-C531-8836-98D9C878752C}"/>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1/31/2025</a:t>
            </a:fld>
            <a:endParaRPr lang="en-US"/>
          </a:p>
        </p:txBody>
      </p:sp>
      <p:sp>
        <p:nvSpPr>
          <p:cNvPr id="4" name="Footer Placeholder 3">
            <a:extLst>
              <a:ext uri="{FF2B5EF4-FFF2-40B4-BE49-F238E27FC236}">
                <a16:creationId xmlns:a16="http://schemas.microsoft.com/office/drawing/2014/main" id="{30BC77EF-298C-A6A4-9A39-9D6DC7DB49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AA97F75-3816-45B1-D328-2DA564D2E100}"/>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2926738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020A25-E6AB-D913-9C25-05B07635B2CB}"/>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1/31/2025</a:t>
            </a:fld>
            <a:endParaRPr lang="en-US"/>
          </a:p>
        </p:txBody>
      </p:sp>
      <p:sp>
        <p:nvSpPr>
          <p:cNvPr id="3" name="Footer Placeholder 2">
            <a:extLst>
              <a:ext uri="{FF2B5EF4-FFF2-40B4-BE49-F238E27FC236}">
                <a16:creationId xmlns:a16="http://schemas.microsoft.com/office/drawing/2014/main" id="{9E651A47-B608-8AA9-700C-936EB308AE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60245C2-C76F-3F3C-CAB1-5B532C1E9207}"/>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26709072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51F11-7066-FD41-E94A-FA9ABD7E335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4517226-0CAE-E085-2C0E-BEB6E023D25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97AD93C-0B68-214D-CC6E-E7B728DA9B9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64C400-F4DB-7042-92FC-5A56A1E82C72}"/>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1/31/2025</a:t>
            </a:fld>
            <a:endParaRPr lang="en-US"/>
          </a:p>
        </p:txBody>
      </p:sp>
      <p:sp>
        <p:nvSpPr>
          <p:cNvPr id="6" name="Footer Placeholder 5">
            <a:extLst>
              <a:ext uri="{FF2B5EF4-FFF2-40B4-BE49-F238E27FC236}">
                <a16:creationId xmlns:a16="http://schemas.microsoft.com/office/drawing/2014/main" id="{85EDE886-0034-19D3-8355-DE0F7F2679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94F9927-6D14-5B08-7104-35A8FC866766}"/>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1148102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BCC87-5C64-2713-A285-2216A37D932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5EE00C-AF88-43DE-4364-8A4BD3F2D1B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144F0EA-7B85-54AF-EAEB-C13793DCA48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3E3F6B-CE58-AB1E-C20D-654116D62CFC}"/>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1/31/2025</a:t>
            </a:fld>
            <a:endParaRPr lang="en-US"/>
          </a:p>
        </p:txBody>
      </p:sp>
      <p:sp>
        <p:nvSpPr>
          <p:cNvPr id="6" name="Footer Placeholder 5">
            <a:extLst>
              <a:ext uri="{FF2B5EF4-FFF2-40B4-BE49-F238E27FC236}">
                <a16:creationId xmlns:a16="http://schemas.microsoft.com/office/drawing/2014/main" id="{2A836BA4-941D-85E2-F23A-B8A85DD2DB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9AD4CAE-EB0D-0B50-1073-2A5AE72E4A0F}"/>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218675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round pink label with white text and a black background&#10;&#10;Description automatically generated">
            <a:extLst>
              <a:ext uri="{FF2B5EF4-FFF2-40B4-BE49-F238E27FC236}">
                <a16:creationId xmlns:a16="http://schemas.microsoft.com/office/drawing/2014/main" id="{EC89A897-3446-4CD9-A664-CD41BB78B6B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79105" y="0"/>
            <a:ext cx="1618952" cy="1618952"/>
          </a:xfrm>
          <a:prstGeom prst="rect">
            <a:avLst/>
          </a:prstGeom>
        </p:spPr>
      </p:pic>
    </p:spTree>
    <p:extLst>
      <p:ext uri="{BB962C8B-B14F-4D97-AF65-F5344CB8AC3E}">
        <p14:creationId xmlns:p14="http://schemas.microsoft.com/office/powerpoint/2010/main" val="6627537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t="-1000" b="-1000"/>
          </a:stretch>
        </a:blip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205E81C0-8F25-0D0E-D879-D5877954960A}"/>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779105" y="0"/>
            <a:ext cx="1618952" cy="1618952"/>
          </a:xfrm>
          <a:prstGeom prst="rect">
            <a:avLst/>
          </a:prstGeom>
        </p:spPr>
      </p:pic>
    </p:spTree>
    <p:extLst>
      <p:ext uri="{BB962C8B-B14F-4D97-AF65-F5344CB8AC3E}">
        <p14:creationId xmlns:p14="http://schemas.microsoft.com/office/powerpoint/2010/main" val="24573079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EB5AAE7-E956-C6CA-4BD7-1B4B27A9945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401179162"/>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svg"/><Relationship Id="rId12" Type="http://schemas.openxmlformats.org/officeDocument/2006/relationships/image" Target="../media/image24.png"/><Relationship Id="rId2" Type="http://schemas.openxmlformats.org/officeDocument/2006/relationships/image" Target="../media/image14.jpeg"/><Relationship Id="rId1" Type="http://schemas.openxmlformats.org/officeDocument/2006/relationships/slideLayout" Target="../slideLayouts/slideLayout14.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7.png"/><Relationship Id="rId3" Type="http://schemas.openxmlformats.org/officeDocument/2006/relationships/image" Target="../media/image15.png"/><Relationship Id="rId7" Type="http://schemas.openxmlformats.org/officeDocument/2006/relationships/image" Target="../media/image19.svg"/><Relationship Id="rId12" Type="http://schemas.openxmlformats.org/officeDocument/2006/relationships/image" Target="../media/image26.png"/><Relationship Id="rId2" Type="http://schemas.openxmlformats.org/officeDocument/2006/relationships/image" Target="../media/image14.jpeg"/><Relationship Id="rId1" Type="http://schemas.openxmlformats.org/officeDocument/2006/relationships/slideLayout" Target="../slideLayouts/slideLayout14.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svg"/><Relationship Id="rId18" Type="http://schemas.openxmlformats.org/officeDocument/2006/relationships/image" Target="../media/image51.svg"/><Relationship Id="rId3" Type="http://schemas.openxmlformats.org/officeDocument/2006/relationships/image" Target="../media/image36.png"/><Relationship Id="rId21" Type="http://schemas.openxmlformats.org/officeDocument/2006/relationships/image" Target="../media/image54.png"/><Relationship Id="rId7" Type="http://schemas.openxmlformats.org/officeDocument/2006/relationships/image" Target="../media/image40.svg"/><Relationship Id="rId12" Type="http://schemas.openxmlformats.org/officeDocument/2006/relationships/image" Target="../media/image45.png"/><Relationship Id="rId17" Type="http://schemas.openxmlformats.org/officeDocument/2006/relationships/image" Target="../media/image50.png"/><Relationship Id="rId2" Type="http://schemas.openxmlformats.org/officeDocument/2006/relationships/image" Target="../media/image35.png"/><Relationship Id="rId16" Type="http://schemas.openxmlformats.org/officeDocument/2006/relationships/image" Target="../media/image49.png"/><Relationship Id="rId20" Type="http://schemas.openxmlformats.org/officeDocument/2006/relationships/image" Target="../media/image53.svg"/><Relationship Id="rId1" Type="http://schemas.openxmlformats.org/officeDocument/2006/relationships/slideLayout" Target="../slideLayouts/slideLayout26.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38.svg"/><Relationship Id="rId15" Type="http://schemas.openxmlformats.org/officeDocument/2006/relationships/image" Target="../media/image48.svg"/><Relationship Id="rId23" Type="http://schemas.openxmlformats.org/officeDocument/2006/relationships/image" Target="../media/image56.png"/><Relationship Id="rId10" Type="http://schemas.openxmlformats.org/officeDocument/2006/relationships/image" Target="../media/image43.png"/><Relationship Id="rId19" Type="http://schemas.openxmlformats.org/officeDocument/2006/relationships/image" Target="../media/image52.png"/><Relationship Id="rId4" Type="http://schemas.openxmlformats.org/officeDocument/2006/relationships/image" Target="../media/image37.png"/><Relationship Id="rId9" Type="http://schemas.openxmlformats.org/officeDocument/2006/relationships/image" Target="../media/image42.svg"/><Relationship Id="rId14" Type="http://schemas.openxmlformats.org/officeDocument/2006/relationships/image" Target="../media/image47.png"/><Relationship Id="rId22" Type="http://schemas.openxmlformats.org/officeDocument/2006/relationships/image" Target="../media/image55.sv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6.xml"/><Relationship Id="rId6" Type="http://schemas.openxmlformats.org/officeDocument/2006/relationships/image" Target="../media/image60.png"/><Relationship Id="rId5" Type="http://schemas.openxmlformats.org/officeDocument/2006/relationships/image" Target="../media/image59.png"/><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emf"/><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6.png"/><Relationship Id="rId2" Type="http://schemas.openxmlformats.org/officeDocument/2006/relationships/image" Target="../media/image63.png"/><Relationship Id="rId1" Type="http://schemas.openxmlformats.org/officeDocument/2006/relationships/slideLayout" Target="../slideLayouts/slideLayout15.xml"/><Relationship Id="rId6" Type="http://schemas.microsoft.com/office/2007/relationships/hdphoto" Target="../media/hdphoto4.wdp"/><Relationship Id="rId5" Type="http://schemas.openxmlformats.org/officeDocument/2006/relationships/image" Target="../media/image65.png"/><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4.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B58D6-FA72-897E-53DD-34C19E7C4C07}"/>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A4475137-6C20-F1F8-E077-5FC2FBCC9C28}"/>
              </a:ext>
            </a:extLst>
          </p:cNvPr>
          <p:cNvPicPr>
            <a:picLocks noChangeAspect="1"/>
          </p:cNvPicPr>
          <p:nvPr/>
        </p:nvPicPr>
        <p:blipFill>
          <a:blip r:embed="rId2"/>
          <a:stretch>
            <a:fillRect/>
          </a:stretch>
        </p:blipFill>
        <p:spPr>
          <a:xfrm>
            <a:off x="368489" y="132425"/>
            <a:ext cx="1076509" cy="1065851"/>
          </a:xfrm>
          <a:prstGeom prst="rect">
            <a:avLst/>
          </a:prstGeom>
        </p:spPr>
      </p:pic>
      <p:pic>
        <p:nvPicPr>
          <p:cNvPr id="25" name="Picture 24">
            <a:extLst>
              <a:ext uri="{FF2B5EF4-FFF2-40B4-BE49-F238E27FC236}">
                <a16:creationId xmlns:a16="http://schemas.microsoft.com/office/drawing/2014/main" id="{661A5657-655A-5802-C658-41B58C150C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7772" y="-74147"/>
            <a:ext cx="2438198" cy="1389773"/>
          </a:xfrm>
          <a:prstGeom prst="rect">
            <a:avLst/>
          </a:prstGeom>
        </p:spPr>
      </p:pic>
      <p:pic>
        <p:nvPicPr>
          <p:cNvPr id="26" name="Picture 25">
            <a:extLst>
              <a:ext uri="{FF2B5EF4-FFF2-40B4-BE49-F238E27FC236}">
                <a16:creationId xmlns:a16="http://schemas.microsoft.com/office/drawing/2014/main" id="{97F92DF7-F72E-437C-AF8A-14BF0870DF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5335" y="-1671"/>
            <a:ext cx="2417680" cy="1378077"/>
          </a:xfrm>
          <a:prstGeom prst="rect">
            <a:avLst/>
          </a:prstGeom>
        </p:spPr>
      </p:pic>
      <p:pic>
        <p:nvPicPr>
          <p:cNvPr id="15" name="Picture 14">
            <a:extLst>
              <a:ext uri="{FF2B5EF4-FFF2-40B4-BE49-F238E27FC236}">
                <a16:creationId xmlns:a16="http://schemas.microsoft.com/office/drawing/2014/main" id="{F7052E9A-9E11-98E5-3913-46EAE26C3706}"/>
              </a:ext>
            </a:extLst>
          </p:cNvPr>
          <p:cNvPicPr>
            <a:picLocks noChangeAspect="1"/>
          </p:cNvPicPr>
          <p:nvPr/>
        </p:nvPicPr>
        <p:blipFill>
          <a:blip r:embed="rId5"/>
          <a:stretch>
            <a:fillRect/>
          </a:stretch>
        </p:blipFill>
        <p:spPr>
          <a:xfrm>
            <a:off x="711017" y="682160"/>
            <a:ext cx="10900593" cy="3621338"/>
          </a:xfrm>
          <a:prstGeom prst="rect">
            <a:avLst/>
          </a:prstGeom>
        </p:spPr>
      </p:pic>
      <p:pic>
        <p:nvPicPr>
          <p:cNvPr id="16" name="Picture 15">
            <a:extLst>
              <a:ext uri="{FF2B5EF4-FFF2-40B4-BE49-F238E27FC236}">
                <a16:creationId xmlns:a16="http://schemas.microsoft.com/office/drawing/2014/main" id="{F7359330-D990-A9D5-7C69-F4E57E8FA472}"/>
              </a:ext>
            </a:extLst>
          </p:cNvPr>
          <p:cNvPicPr>
            <a:picLocks noChangeAspect="1"/>
          </p:cNvPicPr>
          <p:nvPr/>
        </p:nvPicPr>
        <p:blipFill>
          <a:blip r:embed="rId6"/>
          <a:stretch>
            <a:fillRect/>
          </a:stretch>
        </p:blipFill>
        <p:spPr>
          <a:xfrm>
            <a:off x="1613345" y="106722"/>
            <a:ext cx="3392819" cy="2539368"/>
          </a:xfrm>
          <a:prstGeom prst="rect">
            <a:avLst/>
          </a:prstGeom>
        </p:spPr>
      </p:pic>
      <p:pic>
        <p:nvPicPr>
          <p:cNvPr id="19" name="Picture 18">
            <a:extLst>
              <a:ext uri="{FF2B5EF4-FFF2-40B4-BE49-F238E27FC236}">
                <a16:creationId xmlns:a16="http://schemas.microsoft.com/office/drawing/2014/main" id="{63F820DF-B468-1BDF-3989-229F99589CD5}"/>
              </a:ext>
            </a:extLst>
          </p:cNvPr>
          <p:cNvPicPr>
            <a:picLocks noChangeAspect="1"/>
          </p:cNvPicPr>
          <p:nvPr/>
        </p:nvPicPr>
        <p:blipFill>
          <a:blip r:embed="rId7"/>
          <a:stretch>
            <a:fillRect/>
          </a:stretch>
        </p:blipFill>
        <p:spPr>
          <a:xfrm>
            <a:off x="8145844" y="4089934"/>
            <a:ext cx="3542083" cy="1072989"/>
          </a:xfrm>
          <a:prstGeom prst="rect">
            <a:avLst/>
          </a:prstGeom>
        </p:spPr>
      </p:pic>
      <p:pic>
        <p:nvPicPr>
          <p:cNvPr id="20" name="Picture 19" descr="A round pink label with white text and a black background&#10;&#10;Description automatically generated">
            <a:extLst>
              <a:ext uri="{FF2B5EF4-FFF2-40B4-BE49-F238E27FC236}">
                <a16:creationId xmlns:a16="http://schemas.microsoft.com/office/drawing/2014/main" id="{B6EB1E14-48B0-C301-A3F8-A6B92CB8D2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79105" y="0"/>
            <a:ext cx="1618952" cy="1618952"/>
          </a:xfrm>
          <a:prstGeom prst="rect">
            <a:avLst/>
          </a:prstGeom>
        </p:spPr>
      </p:pic>
    </p:spTree>
    <p:extLst>
      <p:ext uri="{BB962C8B-B14F-4D97-AF65-F5344CB8AC3E}">
        <p14:creationId xmlns:p14="http://schemas.microsoft.com/office/powerpoint/2010/main" val="2481206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7">
            <a:extLst>
              <a:ext uri="{FF2B5EF4-FFF2-40B4-BE49-F238E27FC236}">
                <a16:creationId xmlns:a16="http://schemas.microsoft.com/office/drawing/2014/main" id="{95D17E85-FADA-BD25-00E1-0CA86101B272}"/>
              </a:ext>
            </a:extLst>
          </p:cNvPr>
          <p:cNvSpPr/>
          <p:nvPr/>
        </p:nvSpPr>
        <p:spPr>
          <a:xfrm>
            <a:off x="0" y="0"/>
            <a:ext cx="12192000" cy="6858000"/>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endParaRPr lang="en-US" sz="1600">
              <a:latin typeface="Cambria" panose="02040503050406030204" pitchFamily="18" charset="0"/>
              <a:ea typeface="Cambria" panose="02040503050406030204" pitchFamily="18" charset="0"/>
            </a:endParaRPr>
          </a:p>
        </p:txBody>
      </p:sp>
      <p:sp>
        <p:nvSpPr>
          <p:cNvPr id="3" name="Freeform 23">
            <a:extLst>
              <a:ext uri="{FF2B5EF4-FFF2-40B4-BE49-F238E27FC236}">
                <a16:creationId xmlns:a16="http://schemas.microsoft.com/office/drawing/2014/main" id="{20F2674F-033A-937F-CFF7-783B56A0B0B9}"/>
              </a:ext>
            </a:extLst>
          </p:cNvPr>
          <p:cNvSpPr/>
          <p:nvPr/>
        </p:nvSpPr>
        <p:spPr>
          <a:xfrm>
            <a:off x="224363" y="3429000"/>
            <a:ext cx="2115125" cy="3370717"/>
          </a:xfrm>
          <a:custGeom>
            <a:avLst/>
            <a:gdLst/>
            <a:ahLst/>
            <a:cxnLst/>
            <a:rect l="l" t="t" r="r" b="b"/>
            <a:pathLst>
              <a:path w="2115125" h="3370717">
                <a:moveTo>
                  <a:pt x="0" y="0"/>
                </a:moveTo>
                <a:lnTo>
                  <a:pt x="2115125" y="0"/>
                </a:lnTo>
                <a:lnTo>
                  <a:pt x="2115125" y="3370717"/>
                </a:lnTo>
                <a:lnTo>
                  <a:pt x="0" y="3370717"/>
                </a:lnTo>
                <a:lnTo>
                  <a:pt x="0" y="0"/>
                </a:lnTo>
                <a:close/>
              </a:path>
            </a:pathLst>
          </a:custGeom>
          <a:blipFill>
            <a:blip r:embed="rId3"/>
            <a:stretch>
              <a:fillRect/>
            </a:stretch>
          </a:blipFill>
        </p:spPr>
        <p:txBody>
          <a:bodyPr/>
          <a:lstStyle/>
          <a:p>
            <a:endParaRPr lang="en-US" sz="1600">
              <a:latin typeface="Cambria" panose="02040503050406030204" pitchFamily="18" charset="0"/>
              <a:ea typeface="Cambria" panose="02040503050406030204" pitchFamily="18" charset="0"/>
            </a:endParaRPr>
          </a:p>
        </p:txBody>
      </p:sp>
      <p:pic>
        <p:nvPicPr>
          <p:cNvPr id="4" name="Picture 5">
            <a:extLst>
              <a:ext uri="{FF2B5EF4-FFF2-40B4-BE49-F238E27FC236}">
                <a16:creationId xmlns:a16="http://schemas.microsoft.com/office/drawing/2014/main" id="{FF9248C9-9B80-BEFA-5198-2070EB639A0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76655" y="113992"/>
            <a:ext cx="2881258" cy="2164545"/>
          </a:xfrm>
          <a:prstGeom prst="rect">
            <a:avLst/>
          </a:prstGeom>
        </p:spPr>
      </p:pic>
      <p:pic>
        <p:nvPicPr>
          <p:cNvPr id="5" name="Picture 10">
            <a:extLst>
              <a:ext uri="{FF2B5EF4-FFF2-40B4-BE49-F238E27FC236}">
                <a16:creationId xmlns:a16="http://schemas.microsoft.com/office/drawing/2014/main" id="{412CDE7E-D38B-9163-0D54-83EF1E87E36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79784" y="1105469"/>
            <a:ext cx="3875000" cy="2346136"/>
          </a:xfrm>
          <a:prstGeom prst="rect">
            <a:avLst/>
          </a:prstGeom>
        </p:spPr>
      </p:pic>
      <p:pic>
        <p:nvPicPr>
          <p:cNvPr id="6" name="Picture 10">
            <a:extLst>
              <a:ext uri="{FF2B5EF4-FFF2-40B4-BE49-F238E27FC236}">
                <a16:creationId xmlns:a16="http://schemas.microsoft.com/office/drawing/2014/main" id="{CAD1BFAD-77EE-8001-8EBA-D06E9687125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283003" y="0"/>
            <a:ext cx="2654297" cy="1607056"/>
          </a:xfrm>
          <a:prstGeom prst="rect">
            <a:avLst/>
          </a:prstGeom>
        </p:spPr>
      </p:pic>
      <p:pic>
        <p:nvPicPr>
          <p:cNvPr id="7" name="Picture 10">
            <a:extLst>
              <a:ext uri="{FF2B5EF4-FFF2-40B4-BE49-F238E27FC236}">
                <a16:creationId xmlns:a16="http://schemas.microsoft.com/office/drawing/2014/main" id="{C941D434-6C7D-93C3-9EFF-8C99338B131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412558" y="1607056"/>
            <a:ext cx="3480189" cy="2107096"/>
          </a:xfrm>
          <a:prstGeom prst="rect">
            <a:avLst/>
          </a:prstGeom>
        </p:spPr>
      </p:pic>
      <p:pic>
        <p:nvPicPr>
          <p:cNvPr id="8" name="Picture 7" descr="A group of paper planes&#10;&#10;Description automatically generated">
            <a:extLst>
              <a:ext uri="{FF2B5EF4-FFF2-40B4-BE49-F238E27FC236}">
                <a16:creationId xmlns:a16="http://schemas.microsoft.com/office/drawing/2014/main" id="{53FA28E5-F688-33DF-93D3-3EDEF5B790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68649" y="85433"/>
            <a:ext cx="3343567" cy="3343567"/>
          </a:xfrm>
          <a:prstGeom prst="rect">
            <a:avLst/>
          </a:prstGeom>
        </p:spPr>
      </p:pic>
      <p:grpSp>
        <p:nvGrpSpPr>
          <p:cNvPr id="15" name="Group 14">
            <a:extLst>
              <a:ext uri="{FF2B5EF4-FFF2-40B4-BE49-F238E27FC236}">
                <a16:creationId xmlns:a16="http://schemas.microsoft.com/office/drawing/2014/main" id="{38E0BDB8-BEB1-C2FE-85F5-B16877E26558}"/>
              </a:ext>
            </a:extLst>
          </p:cNvPr>
          <p:cNvGrpSpPr/>
          <p:nvPr/>
        </p:nvGrpSpPr>
        <p:grpSpPr>
          <a:xfrm>
            <a:off x="6136626" y="3653086"/>
            <a:ext cx="5697544" cy="2709729"/>
            <a:chOff x="6096000" y="3244032"/>
            <a:chExt cx="5697544" cy="2709729"/>
          </a:xfrm>
        </p:grpSpPr>
        <p:sp>
          <p:nvSpPr>
            <p:cNvPr id="16" name="Rectangle: Rounded Corners 15">
              <a:extLst>
                <a:ext uri="{FF2B5EF4-FFF2-40B4-BE49-F238E27FC236}">
                  <a16:creationId xmlns:a16="http://schemas.microsoft.com/office/drawing/2014/main" id="{90065788-C579-4BD2-BB72-0BB954503DDB}"/>
                </a:ext>
              </a:extLst>
            </p:cNvPr>
            <p:cNvSpPr/>
            <p:nvPr/>
          </p:nvSpPr>
          <p:spPr>
            <a:xfrm>
              <a:off x="6096000" y="3789681"/>
              <a:ext cx="5561110" cy="2164080"/>
            </a:xfrm>
            <a:prstGeom prst="roundRect">
              <a:avLst/>
            </a:prstGeom>
            <a:solidFill>
              <a:schemeClr val="bg1">
                <a:alpha val="86000"/>
              </a:schemeClr>
            </a:solidFill>
            <a:ln w="38100">
              <a:solidFill>
                <a:srgbClr val="A800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3. Ngắt, nghỉ đúng chỗ.</a:t>
              </a:r>
              <a:endParaRPr kumimoji="0" lang="vi-VN"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17" name="Group 16">
              <a:extLst>
                <a:ext uri="{FF2B5EF4-FFF2-40B4-BE49-F238E27FC236}">
                  <a16:creationId xmlns:a16="http://schemas.microsoft.com/office/drawing/2014/main" id="{9D156E7B-B494-B90C-B9CE-12CD463AAAB3}"/>
                </a:ext>
              </a:extLst>
            </p:cNvPr>
            <p:cNvGrpSpPr/>
            <p:nvPr/>
          </p:nvGrpSpPr>
          <p:grpSpPr>
            <a:xfrm>
              <a:off x="8502958" y="4127438"/>
              <a:ext cx="1583311" cy="469963"/>
              <a:chOff x="3331922" y="4319925"/>
              <a:chExt cx="1583311" cy="469963"/>
            </a:xfrm>
          </p:grpSpPr>
          <p:pic>
            <p:nvPicPr>
              <p:cNvPr id="27" name="Picture 26">
                <a:extLst>
                  <a:ext uri="{FF2B5EF4-FFF2-40B4-BE49-F238E27FC236}">
                    <a16:creationId xmlns:a16="http://schemas.microsoft.com/office/drawing/2014/main" id="{57780CDD-901F-2AD0-E0EB-5144EFD21685}"/>
                  </a:ext>
                </a:extLst>
              </p:cNvPr>
              <p:cNvPicPr>
                <a:picLocks noChangeAspect="1"/>
              </p:cNvPicPr>
              <p:nvPr/>
            </p:nvPicPr>
            <p:blipFill>
              <a:blip r:embed="rId9"/>
              <a:stretch>
                <a:fillRect/>
              </a:stretch>
            </p:blipFill>
            <p:spPr>
              <a:xfrm>
                <a:off x="3888596" y="4319925"/>
                <a:ext cx="469963" cy="469963"/>
              </a:xfrm>
              <a:prstGeom prst="rect">
                <a:avLst/>
              </a:prstGeom>
            </p:spPr>
          </p:pic>
          <p:pic>
            <p:nvPicPr>
              <p:cNvPr id="28" name="Picture 27">
                <a:extLst>
                  <a:ext uri="{FF2B5EF4-FFF2-40B4-BE49-F238E27FC236}">
                    <a16:creationId xmlns:a16="http://schemas.microsoft.com/office/drawing/2014/main" id="{45DE275C-371E-D55C-8CA0-8A3D9E11D638}"/>
                  </a:ext>
                </a:extLst>
              </p:cNvPr>
              <p:cNvPicPr>
                <a:picLocks noChangeAspect="1"/>
              </p:cNvPicPr>
              <p:nvPr/>
            </p:nvPicPr>
            <p:blipFill>
              <a:blip r:embed="rId10"/>
              <a:stretch>
                <a:fillRect/>
              </a:stretch>
            </p:blipFill>
            <p:spPr>
              <a:xfrm>
                <a:off x="3331922" y="4319925"/>
                <a:ext cx="469963" cy="469963"/>
              </a:xfrm>
              <a:prstGeom prst="rect">
                <a:avLst/>
              </a:prstGeom>
            </p:spPr>
          </p:pic>
          <p:pic>
            <p:nvPicPr>
              <p:cNvPr id="29" name="Picture 28">
                <a:extLst>
                  <a:ext uri="{FF2B5EF4-FFF2-40B4-BE49-F238E27FC236}">
                    <a16:creationId xmlns:a16="http://schemas.microsoft.com/office/drawing/2014/main" id="{A2FBCABB-5C28-BC3D-3CDA-F1268AC51F39}"/>
                  </a:ext>
                </a:extLst>
              </p:cNvPr>
              <p:cNvPicPr>
                <a:picLocks noChangeAspect="1"/>
              </p:cNvPicPr>
              <p:nvPr/>
            </p:nvPicPr>
            <p:blipFill>
              <a:blip r:embed="rId11"/>
              <a:stretch>
                <a:fillRect/>
              </a:stretch>
            </p:blipFill>
            <p:spPr>
              <a:xfrm>
                <a:off x="4445270" y="4319925"/>
                <a:ext cx="469963" cy="469963"/>
              </a:xfrm>
              <a:prstGeom prst="rect">
                <a:avLst/>
              </a:prstGeom>
            </p:spPr>
          </p:pic>
        </p:grpSp>
        <p:grpSp>
          <p:nvGrpSpPr>
            <p:cNvPr id="18" name="Group 17">
              <a:extLst>
                <a:ext uri="{FF2B5EF4-FFF2-40B4-BE49-F238E27FC236}">
                  <a16:creationId xmlns:a16="http://schemas.microsoft.com/office/drawing/2014/main" id="{24F1D9DF-F691-4DA0-9971-441B849A4D6A}"/>
                </a:ext>
              </a:extLst>
            </p:cNvPr>
            <p:cNvGrpSpPr/>
            <p:nvPr/>
          </p:nvGrpSpPr>
          <p:grpSpPr>
            <a:xfrm>
              <a:off x="8468135" y="4692277"/>
              <a:ext cx="1583311" cy="469963"/>
              <a:chOff x="3190408" y="4309039"/>
              <a:chExt cx="1583311" cy="469963"/>
            </a:xfrm>
          </p:grpSpPr>
          <p:pic>
            <p:nvPicPr>
              <p:cNvPr id="24" name="Picture 23">
                <a:extLst>
                  <a:ext uri="{FF2B5EF4-FFF2-40B4-BE49-F238E27FC236}">
                    <a16:creationId xmlns:a16="http://schemas.microsoft.com/office/drawing/2014/main" id="{09FFD751-E5AB-C83E-97F3-42499E510B05}"/>
                  </a:ext>
                </a:extLst>
              </p:cNvPr>
              <p:cNvPicPr>
                <a:picLocks noChangeAspect="1"/>
              </p:cNvPicPr>
              <p:nvPr/>
            </p:nvPicPr>
            <p:blipFill>
              <a:blip r:embed="rId9"/>
              <a:stretch>
                <a:fillRect/>
              </a:stretch>
            </p:blipFill>
            <p:spPr>
              <a:xfrm>
                <a:off x="3747082" y="4309039"/>
                <a:ext cx="469963" cy="469963"/>
              </a:xfrm>
              <a:prstGeom prst="rect">
                <a:avLst/>
              </a:prstGeom>
            </p:spPr>
          </p:pic>
          <p:pic>
            <p:nvPicPr>
              <p:cNvPr id="25" name="Picture 24">
                <a:extLst>
                  <a:ext uri="{FF2B5EF4-FFF2-40B4-BE49-F238E27FC236}">
                    <a16:creationId xmlns:a16="http://schemas.microsoft.com/office/drawing/2014/main" id="{B700BE08-8123-A220-D61D-2D642761BC52}"/>
                  </a:ext>
                </a:extLst>
              </p:cNvPr>
              <p:cNvPicPr>
                <a:picLocks noChangeAspect="1"/>
              </p:cNvPicPr>
              <p:nvPr/>
            </p:nvPicPr>
            <p:blipFill>
              <a:blip r:embed="rId10"/>
              <a:stretch>
                <a:fillRect/>
              </a:stretch>
            </p:blipFill>
            <p:spPr>
              <a:xfrm>
                <a:off x="3190408" y="4309039"/>
                <a:ext cx="469963" cy="469963"/>
              </a:xfrm>
              <a:prstGeom prst="rect">
                <a:avLst/>
              </a:prstGeom>
            </p:spPr>
          </p:pic>
          <p:pic>
            <p:nvPicPr>
              <p:cNvPr id="26" name="Picture 25">
                <a:extLst>
                  <a:ext uri="{FF2B5EF4-FFF2-40B4-BE49-F238E27FC236}">
                    <a16:creationId xmlns:a16="http://schemas.microsoft.com/office/drawing/2014/main" id="{C853F35E-621A-3F79-328A-CC316E2F4461}"/>
                  </a:ext>
                </a:extLst>
              </p:cNvPr>
              <p:cNvPicPr>
                <a:picLocks noChangeAspect="1"/>
              </p:cNvPicPr>
              <p:nvPr/>
            </p:nvPicPr>
            <p:blipFill>
              <a:blip r:embed="rId11"/>
              <a:stretch>
                <a:fillRect/>
              </a:stretch>
            </p:blipFill>
            <p:spPr>
              <a:xfrm>
                <a:off x="4303756" y="4309039"/>
                <a:ext cx="469963" cy="469963"/>
              </a:xfrm>
              <a:prstGeom prst="rect">
                <a:avLst/>
              </a:prstGeom>
            </p:spPr>
          </p:pic>
        </p:grpSp>
        <p:grpSp>
          <p:nvGrpSpPr>
            <p:cNvPr id="19" name="Group 18">
              <a:extLst>
                <a:ext uri="{FF2B5EF4-FFF2-40B4-BE49-F238E27FC236}">
                  <a16:creationId xmlns:a16="http://schemas.microsoft.com/office/drawing/2014/main" id="{CD4B8062-8264-907A-B71A-C78DBD4A6A89}"/>
                </a:ext>
              </a:extLst>
            </p:cNvPr>
            <p:cNvGrpSpPr/>
            <p:nvPr/>
          </p:nvGrpSpPr>
          <p:grpSpPr>
            <a:xfrm>
              <a:off x="10210233" y="5201962"/>
              <a:ext cx="1583311" cy="469963"/>
              <a:chOff x="3408122" y="4232839"/>
              <a:chExt cx="1583311" cy="469963"/>
            </a:xfrm>
          </p:grpSpPr>
          <p:pic>
            <p:nvPicPr>
              <p:cNvPr id="21" name="Picture 20">
                <a:extLst>
                  <a:ext uri="{FF2B5EF4-FFF2-40B4-BE49-F238E27FC236}">
                    <a16:creationId xmlns:a16="http://schemas.microsoft.com/office/drawing/2014/main" id="{F0C6C887-DC41-F645-0BBD-95A684A12006}"/>
                  </a:ext>
                </a:extLst>
              </p:cNvPr>
              <p:cNvPicPr>
                <a:picLocks noChangeAspect="1"/>
              </p:cNvPicPr>
              <p:nvPr/>
            </p:nvPicPr>
            <p:blipFill>
              <a:blip r:embed="rId9"/>
              <a:stretch>
                <a:fillRect/>
              </a:stretch>
            </p:blipFill>
            <p:spPr>
              <a:xfrm>
                <a:off x="3964796" y="4232839"/>
                <a:ext cx="469963" cy="469963"/>
              </a:xfrm>
              <a:prstGeom prst="rect">
                <a:avLst/>
              </a:prstGeom>
            </p:spPr>
          </p:pic>
          <p:pic>
            <p:nvPicPr>
              <p:cNvPr id="22" name="Picture 21">
                <a:extLst>
                  <a:ext uri="{FF2B5EF4-FFF2-40B4-BE49-F238E27FC236}">
                    <a16:creationId xmlns:a16="http://schemas.microsoft.com/office/drawing/2014/main" id="{65F26FB8-D43F-7D59-F226-EE520A24C51D}"/>
                  </a:ext>
                </a:extLst>
              </p:cNvPr>
              <p:cNvPicPr>
                <a:picLocks noChangeAspect="1"/>
              </p:cNvPicPr>
              <p:nvPr/>
            </p:nvPicPr>
            <p:blipFill>
              <a:blip r:embed="rId10"/>
              <a:stretch>
                <a:fillRect/>
              </a:stretch>
            </p:blipFill>
            <p:spPr>
              <a:xfrm>
                <a:off x="3408122" y="4232839"/>
                <a:ext cx="469963" cy="469963"/>
              </a:xfrm>
              <a:prstGeom prst="rect">
                <a:avLst/>
              </a:prstGeom>
            </p:spPr>
          </p:pic>
          <p:pic>
            <p:nvPicPr>
              <p:cNvPr id="23" name="Picture 22">
                <a:extLst>
                  <a:ext uri="{FF2B5EF4-FFF2-40B4-BE49-F238E27FC236}">
                    <a16:creationId xmlns:a16="http://schemas.microsoft.com/office/drawing/2014/main" id="{8CB1433D-3765-3E24-CDDB-688380734ECC}"/>
                  </a:ext>
                </a:extLst>
              </p:cNvPr>
              <p:cNvPicPr>
                <a:picLocks noChangeAspect="1"/>
              </p:cNvPicPr>
              <p:nvPr/>
            </p:nvPicPr>
            <p:blipFill>
              <a:blip r:embed="rId11"/>
              <a:stretch>
                <a:fillRect/>
              </a:stretch>
            </p:blipFill>
            <p:spPr>
              <a:xfrm>
                <a:off x="4521470" y="4232839"/>
                <a:ext cx="469963" cy="469963"/>
              </a:xfrm>
              <a:prstGeom prst="rect">
                <a:avLst/>
              </a:prstGeom>
            </p:spPr>
          </p:pic>
        </p:grpSp>
        <p:sp>
          <p:nvSpPr>
            <p:cNvPr id="20" name="Rectangle: Rounded Corners 19">
              <a:extLst>
                <a:ext uri="{FF2B5EF4-FFF2-40B4-BE49-F238E27FC236}">
                  <a16:creationId xmlns:a16="http://schemas.microsoft.com/office/drawing/2014/main" id="{86C0FC6B-1971-DDA1-B724-C1AB64E64E16}"/>
                </a:ext>
              </a:extLst>
            </p:cNvPr>
            <p:cNvSpPr/>
            <p:nvPr/>
          </p:nvSpPr>
          <p:spPr>
            <a:xfrm>
              <a:off x="6470488" y="3244032"/>
              <a:ext cx="4918886" cy="796835"/>
            </a:xfrm>
            <a:prstGeom prst="roundRect">
              <a:avLst>
                <a:gd name="adj" fmla="val 50000"/>
              </a:avLst>
            </a:prstGeom>
            <a:solidFill>
              <a:srgbClr val="FFFFCC"/>
            </a:solidFill>
            <a:ln w="38100">
              <a:solidFill>
                <a:srgbClr val="A800A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err="1">
                  <a:ln w="9525">
                    <a:solidFill>
                      <a:schemeClr val="accent6">
                        <a:lumMod val="20000"/>
                        <a:lumOff val="80000"/>
                      </a:schemeClr>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rPr>
                <a:t>Tiêu</a:t>
              </a:r>
              <a:r>
                <a:rPr kumimoji="0" lang="en-US" sz="4400" b="1" i="0" u="none" strike="noStrike" kern="1200" cap="none" spc="0" normalizeH="0" baseline="0" noProof="0">
                  <a:ln w="9525">
                    <a:solidFill>
                      <a:schemeClr val="accent6">
                        <a:lumMod val="20000"/>
                        <a:lumOff val="80000"/>
                      </a:schemeClr>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rPr>
                <a:t> chí đánh giá</a:t>
              </a:r>
              <a:endParaRPr kumimoji="0" lang="en-US" sz="4400" b="1" i="0" u="none" strike="noStrike" kern="1200" cap="none" spc="0" normalizeH="0" baseline="0" noProof="0" dirty="0">
                <a:ln w="9525">
                  <a:solidFill>
                    <a:schemeClr val="accent6">
                      <a:lumMod val="20000"/>
                      <a:lumOff val="80000"/>
                    </a:schemeClr>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endParaRPr>
            </a:p>
          </p:txBody>
        </p:sp>
      </p:grpSp>
      <p:grpSp>
        <p:nvGrpSpPr>
          <p:cNvPr id="30" name="Group 29">
            <a:extLst>
              <a:ext uri="{FF2B5EF4-FFF2-40B4-BE49-F238E27FC236}">
                <a16:creationId xmlns:a16="http://schemas.microsoft.com/office/drawing/2014/main" id="{E7160021-039F-6E0A-CC33-15D7ECD043E3}"/>
              </a:ext>
            </a:extLst>
          </p:cNvPr>
          <p:cNvGrpSpPr/>
          <p:nvPr/>
        </p:nvGrpSpPr>
        <p:grpSpPr>
          <a:xfrm>
            <a:off x="308078" y="3578282"/>
            <a:ext cx="5561110" cy="2784533"/>
            <a:chOff x="226098" y="3169228"/>
            <a:chExt cx="5561110" cy="2784533"/>
          </a:xfrm>
        </p:grpSpPr>
        <p:sp>
          <p:nvSpPr>
            <p:cNvPr id="31" name="Rectangle: Rounded Corners 30">
              <a:extLst>
                <a:ext uri="{FF2B5EF4-FFF2-40B4-BE49-F238E27FC236}">
                  <a16:creationId xmlns:a16="http://schemas.microsoft.com/office/drawing/2014/main" id="{2DF910AE-BCBD-C263-0074-B98E61CF7385}"/>
                </a:ext>
              </a:extLst>
            </p:cNvPr>
            <p:cNvSpPr/>
            <p:nvPr/>
          </p:nvSpPr>
          <p:spPr>
            <a:xfrm>
              <a:off x="226098" y="3789681"/>
              <a:ext cx="5561110" cy="2164080"/>
            </a:xfrm>
            <a:prstGeom prst="roundRect">
              <a:avLst/>
            </a:prstGeom>
            <a:solidFill>
              <a:schemeClr val="bg1">
                <a:alpha val="86000"/>
              </a:schemeClr>
            </a:solidFill>
            <a:ln w="38100">
              <a:solidFill>
                <a:srgbClr val="A800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Phân công đọc theo đoạn.</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Tất cả thành viên đều đọc.</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Giải nghĩa từ cùng nhau. </a:t>
              </a:r>
              <a:endParaRPr kumimoji="0" lang="vi-VN"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32" name="Rectangle: Rounded Corners 31">
              <a:extLst>
                <a:ext uri="{FF2B5EF4-FFF2-40B4-BE49-F238E27FC236}">
                  <a16:creationId xmlns:a16="http://schemas.microsoft.com/office/drawing/2014/main" id="{460F1014-69C5-FB91-BCD6-297058CD03AA}"/>
                </a:ext>
              </a:extLst>
            </p:cNvPr>
            <p:cNvSpPr/>
            <p:nvPr/>
          </p:nvSpPr>
          <p:spPr>
            <a:xfrm>
              <a:off x="1665655" y="3169228"/>
              <a:ext cx="2764691" cy="796835"/>
            </a:xfrm>
            <a:prstGeom prst="roundRect">
              <a:avLst>
                <a:gd name="adj" fmla="val 50000"/>
              </a:avLst>
            </a:prstGeom>
            <a:solidFill>
              <a:srgbClr val="FFFFCC"/>
            </a:solidFill>
            <a:ln w="38100">
              <a:solidFill>
                <a:srgbClr val="A800A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rPr>
                <a:t>Yêu</a:t>
              </a:r>
              <a:r>
                <a:rPr kumimoji="0" lang="en-US" sz="4400" b="1" i="0" u="none" strike="noStrike" kern="1200" cap="none" spc="0" normalizeH="0" baseline="0" noProof="0" dirty="0">
                  <a:ln w="9525">
                    <a:solidFill>
                      <a:prstClr val="white"/>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9525">
                    <a:solidFill>
                      <a:prstClr val="white"/>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rPr>
                <a:t>Cầu</a:t>
              </a:r>
              <a:endParaRPr kumimoji="0" lang="en-US" sz="4400" b="1" i="0" u="none" strike="noStrike" kern="1200" cap="none" spc="0" normalizeH="0" baseline="0" noProof="0" dirty="0">
                <a:ln w="9525">
                  <a:solidFill>
                    <a:prstClr val="white"/>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endParaRPr>
            </a:p>
          </p:txBody>
        </p:sp>
        <p:pic>
          <p:nvPicPr>
            <p:cNvPr id="33" name="Picture 32">
              <a:extLst>
                <a:ext uri="{FF2B5EF4-FFF2-40B4-BE49-F238E27FC236}">
                  <a16:creationId xmlns:a16="http://schemas.microsoft.com/office/drawing/2014/main" id="{703A07EE-E87E-284A-9D7B-80F033E2D2C1}"/>
                </a:ext>
              </a:extLst>
            </p:cNvPr>
            <p:cNvPicPr>
              <a:picLocks noChangeAspect="1"/>
            </p:cNvPicPr>
            <p:nvPr/>
          </p:nvPicPr>
          <p:blipFill>
            <a:blip r:embed="rId12"/>
            <a:stretch>
              <a:fillRect/>
            </a:stretch>
          </p:blipFill>
          <p:spPr>
            <a:xfrm flipH="1">
              <a:off x="324528" y="3950336"/>
              <a:ext cx="609091" cy="609091"/>
            </a:xfrm>
            <a:prstGeom prst="rect">
              <a:avLst/>
            </a:prstGeom>
          </p:spPr>
        </p:pic>
        <p:pic>
          <p:nvPicPr>
            <p:cNvPr id="34" name="Picture 33">
              <a:extLst>
                <a:ext uri="{FF2B5EF4-FFF2-40B4-BE49-F238E27FC236}">
                  <a16:creationId xmlns:a16="http://schemas.microsoft.com/office/drawing/2014/main" id="{34CB8096-0C2C-EDC7-BCE9-AC6B5510BF45}"/>
                </a:ext>
              </a:extLst>
            </p:cNvPr>
            <p:cNvPicPr>
              <a:picLocks noChangeAspect="1"/>
            </p:cNvPicPr>
            <p:nvPr/>
          </p:nvPicPr>
          <p:blipFill>
            <a:blip r:embed="rId12"/>
            <a:stretch>
              <a:fillRect/>
            </a:stretch>
          </p:blipFill>
          <p:spPr>
            <a:xfrm flipH="1">
              <a:off x="324528" y="4544021"/>
              <a:ext cx="609091" cy="609091"/>
            </a:xfrm>
            <a:prstGeom prst="rect">
              <a:avLst/>
            </a:prstGeom>
          </p:spPr>
        </p:pic>
        <p:pic>
          <p:nvPicPr>
            <p:cNvPr id="35" name="Picture 34">
              <a:extLst>
                <a:ext uri="{FF2B5EF4-FFF2-40B4-BE49-F238E27FC236}">
                  <a16:creationId xmlns:a16="http://schemas.microsoft.com/office/drawing/2014/main" id="{D0F0F420-C370-5E09-2DA0-D421E084772B}"/>
                </a:ext>
              </a:extLst>
            </p:cNvPr>
            <p:cNvPicPr>
              <a:picLocks noChangeAspect="1"/>
            </p:cNvPicPr>
            <p:nvPr/>
          </p:nvPicPr>
          <p:blipFill>
            <a:blip r:embed="rId12"/>
            <a:stretch>
              <a:fillRect/>
            </a:stretch>
          </p:blipFill>
          <p:spPr>
            <a:xfrm flipH="1">
              <a:off x="324528" y="5242918"/>
              <a:ext cx="609091" cy="609091"/>
            </a:xfrm>
            <a:prstGeom prst="rect">
              <a:avLst/>
            </a:prstGeom>
          </p:spPr>
        </p:pic>
      </p:grpSp>
      <p:pic>
        <p:nvPicPr>
          <p:cNvPr id="36" name="Picture 35">
            <a:extLst>
              <a:ext uri="{FF2B5EF4-FFF2-40B4-BE49-F238E27FC236}">
                <a16:creationId xmlns:a16="http://schemas.microsoft.com/office/drawing/2014/main" id="{F9D6BD67-AA7C-7814-687E-4F432D0FF7DB}"/>
              </a:ext>
            </a:extLst>
          </p:cNvPr>
          <p:cNvPicPr>
            <a:picLocks noChangeAspect="1"/>
          </p:cNvPicPr>
          <p:nvPr/>
        </p:nvPicPr>
        <p:blipFill>
          <a:blip r:embed="rId13"/>
          <a:stretch>
            <a:fillRect/>
          </a:stretch>
        </p:blipFill>
        <p:spPr>
          <a:xfrm>
            <a:off x="480190" y="1087598"/>
            <a:ext cx="12058933" cy="2353260"/>
          </a:xfrm>
          <a:prstGeom prst="rect">
            <a:avLst/>
          </a:prstGeom>
        </p:spPr>
      </p:pic>
    </p:spTree>
    <p:extLst>
      <p:ext uri="{BB962C8B-B14F-4D97-AF65-F5344CB8AC3E}">
        <p14:creationId xmlns:p14="http://schemas.microsoft.com/office/powerpoint/2010/main" val="2698514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260621C-FBC1-64E5-FAA0-D16B54CAA2E2}"/>
              </a:ext>
            </a:extLst>
          </p:cNvPr>
          <p:cNvGrpSpPr/>
          <p:nvPr/>
        </p:nvGrpSpPr>
        <p:grpSpPr>
          <a:xfrm>
            <a:off x="0" y="0"/>
            <a:ext cx="12192000" cy="6858000"/>
            <a:chOff x="0" y="0"/>
            <a:chExt cx="12192000" cy="6858000"/>
          </a:xfrm>
        </p:grpSpPr>
        <p:sp>
          <p:nvSpPr>
            <p:cNvPr id="3" name="Freeform 7">
              <a:extLst>
                <a:ext uri="{FF2B5EF4-FFF2-40B4-BE49-F238E27FC236}">
                  <a16:creationId xmlns:a16="http://schemas.microsoft.com/office/drawing/2014/main" id="{553EBE7C-C91A-C40D-AC7F-B5BE4873C444}"/>
                </a:ext>
              </a:extLst>
            </p:cNvPr>
            <p:cNvSpPr/>
            <p:nvPr/>
          </p:nvSpPr>
          <p:spPr>
            <a:xfrm>
              <a:off x="0" y="0"/>
              <a:ext cx="12192000" cy="6858000"/>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4" name="Freeform 23">
              <a:extLst>
                <a:ext uri="{FF2B5EF4-FFF2-40B4-BE49-F238E27FC236}">
                  <a16:creationId xmlns:a16="http://schemas.microsoft.com/office/drawing/2014/main" id="{C9F3EA69-224B-0709-5894-948B814951A9}"/>
                </a:ext>
              </a:extLst>
            </p:cNvPr>
            <p:cNvSpPr/>
            <p:nvPr/>
          </p:nvSpPr>
          <p:spPr>
            <a:xfrm>
              <a:off x="224363" y="3429000"/>
              <a:ext cx="2115125" cy="3370717"/>
            </a:xfrm>
            <a:custGeom>
              <a:avLst/>
              <a:gdLst/>
              <a:ahLst/>
              <a:cxnLst/>
              <a:rect l="l" t="t" r="r" b="b"/>
              <a:pathLst>
                <a:path w="2115125" h="3370717">
                  <a:moveTo>
                    <a:pt x="0" y="0"/>
                  </a:moveTo>
                  <a:lnTo>
                    <a:pt x="2115125" y="0"/>
                  </a:lnTo>
                  <a:lnTo>
                    <a:pt x="2115125" y="3370717"/>
                  </a:lnTo>
                  <a:lnTo>
                    <a:pt x="0" y="3370717"/>
                  </a:lnTo>
                  <a:lnTo>
                    <a:pt x="0" y="0"/>
                  </a:lnTo>
                  <a:close/>
                </a:path>
              </a:pathLst>
            </a:custGeom>
            <a:blipFill>
              <a:blip r:embed="rId3"/>
              <a:stretch>
                <a:fillRect/>
              </a:stretch>
            </a:blipFill>
          </p:spPr>
          <p:txBody>
            <a:bodyPr/>
            <a:lstStyle/>
            <a:p>
              <a:endParaRPr lang="en-US">
                <a:latin typeface="Cambria" panose="02040503050406030204" pitchFamily="18" charset="0"/>
                <a:ea typeface="Cambria" panose="02040503050406030204" pitchFamily="18" charset="0"/>
              </a:endParaRPr>
            </a:p>
          </p:txBody>
        </p:sp>
        <p:pic>
          <p:nvPicPr>
            <p:cNvPr id="5" name="Picture 5">
              <a:extLst>
                <a:ext uri="{FF2B5EF4-FFF2-40B4-BE49-F238E27FC236}">
                  <a16:creationId xmlns:a16="http://schemas.microsoft.com/office/drawing/2014/main" id="{78443566-E6D7-9924-7753-0F74D702CDA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76655" y="113992"/>
              <a:ext cx="2881258" cy="2164545"/>
            </a:xfrm>
            <a:prstGeom prst="rect">
              <a:avLst/>
            </a:prstGeom>
          </p:spPr>
        </p:pic>
        <p:pic>
          <p:nvPicPr>
            <p:cNvPr id="6" name="Picture 10">
              <a:extLst>
                <a:ext uri="{FF2B5EF4-FFF2-40B4-BE49-F238E27FC236}">
                  <a16:creationId xmlns:a16="http://schemas.microsoft.com/office/drawing/2014/main" id="{72E6A831-2D38-6BD3-C6EB-FF4E4118845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79784" y="1105469"/>
              <a:ext cx="3875000" cy="2346136"/>
            </a:xfrm>
            <a:prstGeom prst="rect">
              <a:avLst/>
            </a:prstGeom>
          </p:spPr>
        </p:pic>
        <p:pic>
          <p:nvPicPr>
            <p:cNvPr id="7" name="Picture 10">
              <a:extLst>
                <a:ext uri="{FF2B5EF4-FFF2-40B4-BE49-F238E27FC236}">
                  <a16:creationId xmlns:a16="http://schemas.microsoft.com/office/drawing/2014/main" id="{9ABC5BEE-CB65-DAED-A567-12B42154704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283003" y="0"/>
              <a:ext cx="2654297" cy="1607056"/>
            </a:xfrm>
            <a:prstGeom prst="rect">
              <a:avLst/>
            </a:prstGeom>
          </p:spPr>
        </p:pic>
        <p:pic>
          <p:nvPicPr>
            <p:cNvPr id="8" name="Picture 10">
              <a:extLst>
                <a:ext uri="{FF2B5EF4-FFF2-40B4-BE49-F238E27FC236}">
                  <a16:creationId xmlns:a16="http://schemas.microsoft.com/office/drawing/2014/main" id="{389F5D3E-0616-9970-043D-5C163A4C882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412558" y="1607056"/>
              <a:ext cx="3480189" cy="2107096"/>
            </a:xfrm>
            <a:prstGeom prst="rect">
              <a:avLst/>
            </a:prstGeom>
          </p:spPr>
        </p:pic>
        <p:pic>
          <p:nvPicPr>
            <p:cNvPr id="9" name="Picture 8" descr="A group of paper planes&#10;&#10;Description automatically generated">
              <a:extLst>
                <a:ext uri="{FF2B5EF4-FFF2-40B4-BE49-F238E27FC236}">
                  <a16:creationId xmlns:a16="http://schemas.microsoft.com/office/drawing/2014/main" id="{E84FA300-F2AC-767A-AD83-D1FF5A0847A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68649" y="85433"/>
              <a:ext cx="3343567" cy="3343567"/>
            </a:xfrm>
            <a:prstGeom prst="rect">
              <a:avLst/>
            </a:prstGeom>
          </p:spPr>
        </p:pic>
      </p:grpSp>
      <p:grpSp>
        <p:nvGrpSpPr>
          <p:cNvPr id="16" name="Group 15">
            <a:extLst>
              <a:ext uri="{FF2B5EF4-FFF2-40B4-BE49-F238E27FC236}">
                <a16:creationId xmlns:a16="http://schemas.microsoft.com/office/drawing/2014/main" id="{DAE4E18E-873E-3418-9D8F-2413D10C9103}"/>
              </a:ext>
            </a:extLst>
          </p:cNvPr>
          <p:cNvGrpSpPr/>
          <p:nvPr/>
        </p:nvGrpSpPr>
        <p:grpSpPr>
          <a:xfrm>
            <a:off x="2302688" y="2649240"/>
            <a:ext cx="7586625" cy="3682646"/>
            <a:chOff x="4841104" y="3804755"/>
            <a:chExt cx="5882697" cy="2855537"/>
          </a:xfrm>
        </p:grpSpPr>
        <p:grpSp>
          <p:nvGrpSpPr>
            <p:cNvPr id="17" name="Group 16">
              <a:extLst>
                <a:ext uri="{FF2B5EF4-FFF2-40B4-BE49-F238E27FC236}">
                  <a16:creationId xmlns:a16="http://schemas.microsoft.com/office/drawing/2014/main" id="{10DFECB6-F4CD-D2CE-017B-F4B9B30CB73C}"/>
                </a:ext>
              </a:extLst>
            </p:cNvPr>
            <p:cNvGrpSpPr/>
            <p:nvPr/>
          </p:nvGrpSpPr>
          <p:grpSpPr>
            <a:xfrm>
              <a:off x="4841104" y="3804755"/>
              <a:ext cx="5882697" cy="2855537"/>
              <a:chOff x="2975204" y="1242806"/>
              <a:chExt cx="5882697" cy="2855537"/>
            </a:xfrm>
          </p:grpSpPr>
          <p:sp>
            <p:nvSpPr>
              <p:cNvPr id="27" name="Rectangle: Rounded Corners 12">
                <a:extLst>
                  <a:ext uri="{FF2B5EF4-FFF2-40B4-BE49-F238E27FC236}">
                    <a16:creationId xmlns:a16="http://schemas.microsoft.com/office/drawing/2014/main" id="{78669463-CEB1-9B89-CF21-317F78CE9877}"/>
                  </a:ext>
                </a:extLst>
              </p:cNvPr>
              <p:cNvSpPr/>
              <p:nvPr/>
            </p:nvSpPr>
            <p:spPr>
              <a:xfrm>
                <a:off x="2975204" y="1847435"/>
                <a:ext cx="5882697" cy="2250908"/>
              </a:xfrm>
              <a:custGeom>
                <a:avLst/>
                <a:gdLst>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 name="connsiteX0" fmla="*/ 0 w 5882697"/>
                  <a:gd name="connsiteY0" fmla="*/ 454052 h 2250908"/>
                  <a:gd name="connsiteX1" fmla="*/ 398252 w 5882697"/>
                  <a:gd name="connsiteY1" fmla="*/ 0 h 2250908"/>
                  <a:gd name="connsiteX2" fmla="*/ 1014246 w 5882697"/>
                  <a:gd name="connsiteY2" fmla="*/ 0 h 2250908"/>
                  <a:gd name="connsiteX3" fmla="*/ 1477655 w 5882697"/>
                  <a:gd name="connsiteY3" fmla="*/ 0 h 2250908"/>
                  <a:gd name="connsiteX4" fmla="*/ 1941063 w 5882697"/>
                  <a:gd name="connsiteY4" fmla="*/ 0 h 2250908"/>
                  <a:gd name="connsiteX5" fmla="*/ 2557058 w 5882697"/>
                  <a:gd name="connsiteY5" fmla="*/ 0 h 2250908"/>
                  <a:gd name="connsiteX6" fmla="*/ 3071329 w 5882697"/>
                  <a:gd name="connsiteY6" fmla="*/ 0 h 2250908"/>
                  <a:gd name="connsiteX7" fmla="*/ 3738184 w 5882697"/>
                  <a:gd name="connsiteY7" fmla="*/ 0 h 2250908"/>
                  <a:gd name="connsiteX8" fmla="*/ 4405040 w 5882697"/>
                  <a:gd name="connsiteY8" fmla="*/ 0 h 2250908"/>
                  <a:gd name="connsiteX9" fmla="*/ 5484443 w 5882697"/>
                  <a:gd name="connsiteY9" fmla="*/ 0 h 2250908"/>
                  <a:gd name="connsiteX10" fmla="*/ 5882697 w 5882697"/>
                  <a:gd name="connsiteY10" fmla="*/ 454052 h 2250908"/>
                  <a:gd name="connsiteX11" fmla="*/ 5882697 w 5882697"/>
                  <a:gd name="connsiteY11" fmla="*/ 901653 h 2250908"/>
                  <a:gd name="connsiteX12" fmla="*/ 5882697 w 5882697"/>
                  <a:gd name="connsiteY12" fmla="*/ 1349254 h 2250908"/>
                  <a:gd name="connsiteX13" fmla="*/ 5882697 w 5882697"/>
                  <a:gd name="connsiteY13" fmla="*/ 1796854 h 2250908"/>
                  <a:gd name="connsiteX14" fmla="*/ 5484443 w 5882697"/>
                  <a:gd name="connsiteY14" fmla="*/ 2250908 h 2250908"/>
                  <a:gd name="connsiteX15" fmla="*/ 4868449 w 5882697"/>
                  <a:gd name="connsiteY15" fmla="*/ 2250908 h 2250908"/>
                  <a:gd name="connsiteX16" fmla="*/ 4354179 w 5882697"/>
                  <a:gd name="connsiteY16" fmla="*/ 2250908 h 2250908"/>
                  <a:gd name="connsiteX17" fmla="*/ 3839909 w 5882697"/>
                  <a:gd name="connsiteY17" fmla="*/ 2250908 h 2250908"/>
                  <a:gd name="connsiteX18" fmla="*/ 3173052 w 5882697"/>
                  <a:gd name="connsiteY18" fmla="*/ 2250908 h 2250908"/>
                  <a:gd name="connsiteX19" fmla="*/ 2557058 w 5882697"/>
                  <a:gd name="connsiteY19" fmla="*/ 2250908 h 2250908"/>
                  <a:gd name="connsiteX20" fmla="*/ 2042787 w 5882697"/>
                  <a:gd name="connsiteY20" fmla="*/ 2250908 h 2250908"/>
                  <a:gd name="connsiteX21" fmla="*/ 1579379 w 5882697"/>
                  <a:gd name="connsiteY21" fmla="*/ 2250908 h 2250908"/>
                  <a:gd name="connsiteX22" fmla="*/ 1115970 w 5882697"/>
                  <a:gd name="connsiteY22" fmla="*/ 2250908 h 2250908"/>
                  <a:gd name="connsiteX23" fmla="*/ 398252 w 5882697"/>
                  <a:gd name="connsiteY23" fmla="*/ 2250908 h 2250908"/>
                  <a:gd name="connsiteX24" fmla="*/ 0 w 5882697"/>
                  <a:gd name="connsiteY24" fmla="*/ 1796854 h 2250908"/>
                  <a:gd name="connsiteX25" fmla="*/ 0 w 5882697"/>
                  <a:gd name="connsiteY25" fmla="*/ 1362682 h 2250908"/>
                  <a:gd name="connsiteX26" fmla="*/ 0 w 5882697"/>
                  <a:gd name="connsiteY26" fmla="*/ 928509 h 2250908"/>
                  <a:gd name="connsiteX27" fmla="*/ 0 w 5882697"/>
                  <a:gd name="connsiteY27" fmla="*/ 454052 h 2250908"/>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82697" h="2250908" fill="none" extrusionOk="0">
                    <a:moveTo>
                      <a:pt x="0" y="454052"/>
                    </a:moveTo>
                    <a:cubicBezTo>
                      <a:pt x="69545" y="253397"/>
                      <a:pt x="169478" y="22756"/>
                      <a:pt x="398252" y="0"/>
                    </a:cubicBezTo>
                    <a:cubicBezTo>
                      <a:pt x="591608" y="34221"/>
                      <a:pt x="783438" y="-17405"/>
                      <a:pt x="912522" y="0"/>
                    </a:cubicBezTo>
                    <a:cubicBezTo>
                      <a:pt x="1013719" y="-37133"/>
                      <a:pt x="1150091" y="-6674"/>
                      <a:pt x="1325069" y="0"/>
                    </a:cubicBezTo>
                    <a:cubicBezTo>
                      <a:pt x="1521656" y="-4371"/>
                      <a:pt x="1580319" y="1420"/>
                      <a:pt x="1788478" y="0"/>
                    </a:cubicBezTo>
                    <a:cubicBezTo>
                      <a:pt x="2047079" y="72538"/>
                      <a:pt x="2205679" y="41151"/>
                      <a:pt x="2455333" y="0"/>
                    </a:cubicBezTo>
                    <a:cubicBezTo>
                      <a:pt x="2636700" y="-33765"/>
                      <a:pt x="2750746" y="-16659"/>
                      <a:pt x="2867880" y="0"/>
                    </a:cubicBezTo>
                    <a:cubicBezTo>
                      <a:pt x="2927712" y="16205"/>
                      <a:pt x="3128652" y="-36189"/>
                      <a:pt x="3280428" y="0"/>
                    </a:cubicBezTo>
                    <a:cubicBezTo>
                      <a:pt x="3449206" y="22206"/>
                      <a:pt x="3636390" y="-20297"/>
                      <a:pt x="3692974" y="0"/>
                    </a:cubicBezTo>
                    <a:cubicBezTo>
                      <a:pt x="3755129" y="81065"/>
                      <a:pt x="4055358" y="11645"/>
                      <a:pt x="4258106" y="0"/>
                    </a:cubicBezTo>
                    <a:cubicBezTo>
                      <a:pt x="4466129" y="-54371"/>
                      <a:pt x="4613632" y="5169"/>
                      <a:pt x="4823238" y="0"/>
                    </a:cubicBezTo>
                    <a:cubicBezTo>
                      <a:pt x="4968050" y="2778"/>
                      <a:pt x="5369177" y="-46258"/>
                      <a:pt x="5484443" y="0"/>
                    </a:cubicBezTo>
                    <a:cubicBezTo>
                      <a:pt x="5684506" y="34366"/>
                      <a:pt x="5875460" y="187693"/>
                      <a:pt x="5882697" y="454052"/>
                    </a:cubicBezTo>
                    <a:cubicBezTo>
                      <a:pt x="5890858" y="623996"/>
                      <a:pt x="5886982" y="682568"/>
                      <a:pt x="5882697" y="874797"/>
                    </a:cubicBezTo>
                    <a:cubicBezTo>
                      <a:pt x="5862912" y="1019187"/>
                      <a:pt x="5890033" y="1233261"/>
                      <a:pt x="5882697" y="1335825"/>
                    </a:cubicBezTo>
                    <a:cubicBezTo>
                      <a:pt x="5842913" y="1433552"/>
                      <a:pt x="5897558" y="1682099"/>
                      <a:pt x="5882697" y="1796854"/>
                    </a:cubicBezTo>
                    <a:cubicBezTo>
                      <a:pt x="5863744" y="2018618"/>
                      <a:pt x="5747842" y="2240731"/>
                      <a:pt x="5484443" y="2250908"/>
                    </a:cubicBezTo>
                    <a:cubicBezTo>
                      <a:pt x="5377214" y="2302542"/>
                      <a:pt x="5105777" y="2309107"/>
                      <a:pt x="4868449" y="2250908"/>
                    </a:cubicBezTo>
                    <a:cubicBezTo>
                      <a:pt x="4584614" y="2228656"/>
                      <a:pt x="4531034" y="2239517"/>
                      <a:pt x="4354179" y="2250908"/>
                    </a:cubicBezTo>
                    <a:cubicBezTo>
                      <a:pt x="4195147" y="2276972"/>
                      <a:pt x="3984292" y="2279895"/>
                      <a:pt x="3890770" y="2250908"/>
                    </a:cubicBezTo>
                    <a:cubicBezTo>
                      <a:pt x="3799246" y="2254405"/>
                      <a:pt x="3557337" y="2204754"/>
                      <a:pt x="3478223" y="2250908"/>
                    </a:cubicBezTo>
                    <a:cubicBezTo>
                      <a:pt x="3425899" y="2221571"/>
                      <a:pt x="2987316" y="2215452"/>
                      <a:pt x="2811367" y="2250908"/>
                    </a:cubicBezTo>
                    <a:cubicBezTo>
                      <a:pt x="2552230" y="2220253"/>
                      <a:pt x="2437215" y="2248214"/>
                      <a:pt x="2246235" y="2250908"/>
                    </a:cubicBezTo>
                    <a:cubicBezTo>
                      <a:pt x="2062149" y="2285800"/>
                      <a:pt x="1955702" y="2268916"/>
                      <a:pt x="1731964" y="2250908"/>
                    </a:cubicBezTo>
                    <a:cubicBezTo>
                      <a:pt x="1474094" y="2229346"/>
                      <a:pt x="1265383" y="2279804"/>
                      <a:pt x="1115970" y="2250908"/>
                    </a:cubicBezTo>
                    <a:cubicBezTo>
                      <a:pt x="861512" y="2265941"/>
                      <a:pt x="562335" y="2208033"/>
                      <a:pt x="398252" y="2250908"/>
                    </a:cubicBezTo>
                    <a:cubicBezTo>
                      <a:pt x="217201" y="2332719"/>
                      <a:pt x="65571" y="2134756"/>
                      <a:pt x="0" y="1796854"/>
                    </a:cubicBezTo>
                    <a:cubicBezTo>
                      <a:pt x="1580" y="1612352"/>
                      <a:pt x="15566" y="1551968"/>
                      <a:pt x="0" y="1376110"/>
                    </a:cubicBezTo>
                    <a:cubicBezTo>
                      <a:pt x="-30401" y="1214037"/>
                      <a:pt x="691" y="1138625"/>
                      <a:pt x="0" y="941937"/>
                    </a:cubicBezTo>
                    <a:cubicBezTo>
                      <a:pt x="-24546" y="734837"/>
                      <a:pt x="9333" y="651049"/>
                      <a:pt x="0" y="454052"/>
                    </a:cubicBezTo>
                    <a:close/>
                  </a:path>
                  <a:path w="5882697" h="2250908" stroke="0" extrusionOk="0">
                    <a:moveTo>
                      <a:pt x="0" y="454052"/>
                    </a:moveTo>
                    <a:cubicBezTo>
                      <a:pt x="16897" y="186252"/>
                      <a:pt x="204280" y="133591"/>
                      <a:pt x="398252" y="0"/>
                    </a:cubicBezTo>
                    <a:cubicBezTo>
                      <a:pt x="708736" y="-12425"/>
                      <a:pt x="743959" y="16211"/>
                      <a:pt x="1014246" y="0"/>
                    </a:cubicBezTo>
                    <a:cubicBezTo>
                      <a:pt x="1282884" y="-26749"/>
                      <a:pt x="1292035" y="-25859"/>
                      <a:pt x="1477655" y="0"/>
                    </a:cubicBezTo>
                    <a:cubicBezTo>
                      <a:pt x="1691777" y="22986"/>
                      <a:pt x="1773446" y="16325"/>
                      <a:pt x="1941063" y="0"/>
                    </a:cubicBezTo>
                    <a:cubicBezTo>
                      <a:pt x="2014501" y="12481"/>
                      <a:pt x="2343399" y="87372"/>
                      <a:pt x="2557058" y="0"/>
                    </a:cubicBezTo>
                    <a:cubicBezTo>
                      <a:pt x="2755980" y="-51577"/>
                      <a:pt x="2940101" y="-37231"/>
                      <a:pt x="3071329" y="0"/>
                    </a:cubicBezTo>
                    <a:cubicBezTo>
                      <a:pt x="3201844" y="-6934"/>
                      <a:pt x="3632097" y="61682"/>
                      <a:pt x="3738184" y="0"/>
                    </a:cubicBezTo>
                    <a:cubicBezTo>
                      <a:pt x="3902717" y="-99941"/>
                      <a:pt x="4145595" y="-49525"/>
                      <a:pt x="4405040" y="0"/>
                    </a:cubicBezTo>
                    <a:cubicBezTo>
                      <a:pt x="4717600" y="34405"/>
                      <a:pt x="5149737" y="37985"/>
                      <a:pt x="5484443" y="0"/>
                    </a:cubicBezTo>
                    <a:cubicBezTo>
                      <a:pt x="5741128" y="36013"/>
                      <a:pt x="5867124" y="256660"/>
                      <a:pt x="5882697" y="454052"/>
                    </a:cubicBezTo>
                    <a:cubicBezTo>
                      <a:pt x="5881062" y="643816"/>
                      <a:pt x="5858039" y="741135"/>
                      <a:pt x="5882697" y="901653"/>
                    </a:cubicBezTo>
                    <a:cubicBezTo>
                      <a:pt x="5879427" y="1055002"/>
                      <a:pt x="5865232" y="1247068"/>
                      <a:pt x="5882697" y="1349254"/>
                    </a:cubicBezTo>
                    <a:cubicBezTo>
                      <a:pt x="5871386" y="1494212"/>
                      <a:pt x="5907032" y="1594375"/>
                      <a:pt x="5882697" y="1796854"/>
                    </a:cubicBezTo>
                    <a:cubicBezTo>
                      <a:pt x="5957587" y="2042714"/>
                      <a:pt x="5716545" y="2314627"/>
                      <a:pt x="5484443" y="2250908"/>
                    </a:cubicBezTo>
                    <a:cubicBezTo>
                      <a:pt x="5334221" y="2183482"/>
                      <a:pt x="5071512" y="2223616"/>
                      <a:pt x="4868449" y="2250908"/>
                    </a:cubicBezTo>
                    <a:cubicBezTo>
                      <a:pt x="4737178" y="2277019"/>
                      <a:pt x="4506972" y="2201888"/>
                      <a:pt x="4354179" y="2250908"/>
                    </a:cubicBezTo>
                    <a:cubicBezTo>
                      <a:pt x="4153062" y="2232022"/>
                      <a:pt x="4069668" y="2234723"/>
                      <a:pt x="3839909" y="2250908"/>
                    </a:cubicBezTo>
                    <a:cubicBezTo>
                      <a:pt x="3613993" y="2320858"/>
                      <a:pt x="3355019" y="2282837"/>
                      <a:pt x="3173052" y="2250908"/>
                    </a:cubicBezTo>
                    <a:cubicBezTo>
                      <a:pt x="3024818" y="2251419"/>
                      <a:pt x="2766732" y="2141301"/>
                      <a:pt x="2557058" y="2250908"/>
                    </a:cubicBezTo>
                    <a:cubicBezTo>
                      <a:pt x="2391464" y="2232180"/>
                      <a:pt x="2276708" y="2214591"/>
                      <a:pt x="2042787" y="2250908"/>
                    </a:cubicBezTo>
                    <a:cubicBezTo>
                      <a:pt x="1811602" y="2224018"/>
                      <a:pt x="1644731" y="2238362"/>
                      <a:pt x="1579379" y="2250908"/>
                    </a:cubicBezTo>
                    <a:cubicBezTo>
                      <a:pt x="1485684" y="2285860"/>
                      <a:pt x="1201320" y="2209214"/>
                      <a:pt x="1115970" y="2250908"/>
                    </a:cubicBezTo>
                    <a:cubicBezTo>
                      <a:pt x="942493" y="2281151"/>
                      <a:pt x="695368" y="2208318"/>
                      <a:pt x="398252" y="2250908"/>
                    </a:cubicBezTo>
                    <a:cubicBezTo>
                      <a:pt x="254966" y="2292626"/>
                      <a:pt x="54884" y="2111587"/>
                      <a:pt x="0" y="1796854"/>
                    </a:cubicBezTo>
                    <a:cubicBezTo>
                      <a:pt x="-32245" y="1602478"/>
                      <a:pt x="27035" y="1446554"/>
                      <a:pt x="0" y="1362682"/>
                    </a:cubicBezTo>
                    <a:cubicBezTo>
                      <a:pt x="32582" y="1228202"/>
                      <a:pt x="5394" y="1118704"/>
                      <a:pt x="0" y="928509"/>
                    </a:cubicBezTo>
                    <a:cubicBezTo>
                      <a:pt x="-5108" y="802948"/>
                      <a:pt x="-13555" y="557311"/>
                      <a:pt x="0" y="454052"/>
                    </a:cubicBezTo>
                    <a:close/>
                  </a:path>
                  <a:path w="5882697" h="2250908" fill="none" stroke="0" extrusionOk="0">
                    <a:moveTo>
                      <a:pt x="0" y="454052"/>
                    </a:moveTo>
                    <a:cubicBezTo>
                      <a:pt x="200" y="236041"/>
                      <a:pt x="178264" y="30742"/>
                      <a:pt x="398252" y="0"/>
                    </a:cubicBezTo>
                    <a:cubicBezTo>
                      <a:pt x="582810" y="34905"/>
                      <a:pt x="769857" y="12295"/>
                      <a:pt x="912522" y="0"/>
                    </a:cubicBezTo>
                    <a:cubicBezTo>
                      <a:pt x="1056242" y="-26148"/>
                      <a:pt x="1121769" y="8294"/>
                      <a:pt x="1325069" y="0"/>
                    </a:cubicBezTo>
                    <a:cubicBezTo>
                      <a:pt x="1530495" y="-2388"/>
                      <a:pt x="1593677" y="-18292"/>
                      <a:pt x="1788478" y="0"/>
                    </a:cubicBezTo>
                    <a:cubicBezTo>
                      <a:pt x="2022579" y="-14764"/>
                      <a:pt x="2267409" y="-11469"/>
                      <a:pt x="2455333" y="0"/>
                    </a:cubicBezTo>
                    <a:cubicBezTo>
                      <a:pt x="2652545" y="-21266"/>
                      <a:pt x="2765099" y="12870"/>
                      <a:pt x="2867880" y="0"/>
                    </a:cubicBezTo>
                    <a:cubicBezTo>
                      <a:pt x="2966712" y="-9837"/>
                      <a:pt x="3103997" y="-20094"/>
                      <a:pt x="3280428" y="0"/>
                    </a:cubicBezTo>
                    <a:cubicBezTo>
                      <a:pt x="3456134" y="17586"/>
                      <a:pt x="3600536" y="-31680"/>
                      <a:pt x="3692974" y="0"/>
                    </a:cubicBezTo>
                    <a:cubicBezTo>
                      <a:pt x="3720241" y="-24597"/>
                      <a:pt x="4018436" y="-199"/>
                      <a:pt x="4258106" y="0"/>
                    </a:cubicBezTo>
                    <a:cubicBezTo>
                      <a:pt x="4497706" y="-99223"/>
                      <a:pt x="4669161" y="39741"/>
                      <a:pt x="4823238" y="0"/>
                    </a:cubicBezTo>
                    <a:cubicBezTo>
                      <a:pt x="4994352" y="6680"/>
                      <a:pt x="5366982" y="-52322"/>
                      <a:pt x="5484443" y="0"/>
                    </a:cubicBezTo>
                    <a:cubicBezTo>
                      <a:pt x="5741162" y="-74649"/>
                      <a:pt x="5912915" y="152186"/>
                      <a:pt x="5882697" y="454052"/>
                    </a:cubicBezTo>
                    <a:cubicBezTo>
                      <a:pt x="5880363" y="591818"/>
                      <a:pt x="5884933" y="713160"/>
                      <a:pt x="5882697" y="874797"/>
                    </a:cubicBezTo>
                    <a:cubicBezTo>
                      <a:pt x="5849174" y="1064205"/>
                      <a:pt x="5885219" y="1216596"/>
                      <a:pt x="5882697" y="1335825"/>
                    </a:cubicBezTo>
                    <a:cubicBezTo>
                      <a:pt x="5904524" y="1434448"/>
                      <a:pt x="5905166" y="1627712"/>
                      <a:pt x="5882697" y="1796854"/>
                    </a:cubicBezTo>
                    <a:cubicBezTo>
                      <a:pt x="5781951" y="2094460"/>
                      <a:pt x="5710499" y="2212470"/>
                      <a:pt x="5484443" y="2250908"/>
                    </a:cubicBezTo>
                    <a:cubicBezTo>
                      <a:pt x="5346688" y="2295929"/>
                      <a:pt x="5152159" y="2273468"/>
                      <a:pt x="4868449" y="2250908"/>
                    </a:cubicBezTo>
                    <a:cubicBezTo>
                      <a:pt x="4595021" y="2248831"/>
                      <a:pt x="4528831" y="2235725"/>
                      <a:pt x="4354179" y="2250908"/>
                    </a:cubicBezTo>
                    <a:cubicBezTo>
                      <a:pt x="4174661" y="2310673"/>
                      <a:pt x="4008249" y="2231408"/>
                      <a:pt x="3890770" y="2250908"/>
                    </a:cubicBezTo>
                    <a:cubicBezTo>
                      <a:pt x="3772601" y="2253159"/>
                      <a:pt x="3578728" y="2245248"/>
                      <a:pt x="3478223" y="2250908"/>
                    </a:cubicBezTo>
                    <a:cubicBezTo>
                      <a:pt x="3379454" y="2322906"/>
                      <a:pt x="3125877" y="2231083"/>
                      <a:pt x="2811367" y="2250908"/>
                    </a:cubicBezTo>
                    <a:cubicBezTo>
                      <a:pt x="2549148" y="2248969"/>
                      <a:pt x="2456396" y="2297795"/>
                      <a:pt x="2246235" y="2250908"/>
                    </a:cubicBezTo>
                    <a:cubicBezTo>
                      <a:pt x="2069108" y="2238023"/>
                      <a:pt x="1857126" y="2234808"/>
                      <a:pt x="1731964" y="2250908"/>
                    </a:cubicBezTo>
                    <a:cubicBezTo>
                      <a:pt x="1549967" y="2252556"/>
                      <a:pt x="1353508" y="2319977"/>
                      <a:pt x="1115970" y="2250908"/>
                    </a:cubicBezTo>
                    <a:cubicBezTo>
                      <a:pt x="839604" y="2271556"/>
                      <a:pt x="597470" y="2224557"/>
                      <a:pt x="398252" y="2250908"/>
                    </a:cubicBezTo>
                    <a:cubicBezTo>
                      <a:pt x="248574" y="2298877"/>
                      <a:pt x="59683" y="2061454"/>
                      <a:pt x="0" y="1796854"/>
                    </a:cubicBezTo>
                    <a:cubicBezTo>
                      <a:pt x="3252" y="1592842"/>
                      <a:pt x="26051" y="1536245"/>
                      <a:pt x="0" y="1376110"/>
                    </a:cubicBezTo>
                    <a:cubicBezTo>
                      <a:pt x="-17189" y="1200861"/>
                      <a:pt x="-3344" y="1169060"/>
                      <a:pt x="0" y="941937"/>
                    </a:cubicBezTo>
                    <a:cubicBezTo>
                      <a:pt x="15402" y="721430"/>
                      <a:pt x="-8073" y="665692"/>
                      <a:pt x="0" y="454052"/>
                    </a:cubicBezTo>
                    <a:close/>
                  </a:path>
                  <a:path w="5882697" h="2250908" fill="none" stroke="0" extrusionOk="0">
                    <a:moveTo>
                      <a:pt x="0" y="454052"/>
                    </a:moveTo>
                    <a:cubicBezTo>
                      <a:pt x="21784" y="272770"/>
                      <a:pt x="176346" y="60112"/>
                      <a:pt x="398252" y="0"/>
                    </a:cubicBezTo>
                    <a:cubicBezTo>
                      <a:pt x="587554" y="25860"/>
                      <a:pt x="778788" y="-7207"/>
                      <a:pt x="912522" y="0"/>
                    </a:cubicBezTo>
                    <a:cubicBezTo>
                      <a:pt x="1057715" y="-40167"/>
                      <a:pt x="1118473" y="3901"/>
                      <a:pt x="1325069" y="0"/>
                    </a:cubicBezTo>
                    <a:cubicBezTo>
                      <a:pt x="1517469" y="-2518"/>
                      <a:pt x="1586524" y="-4989"/>
                      <a:pt x="1788478" y="0"/>
                    </a:cubicBezTo>
                    <a:cubicBezTo>
                      <a:pt x="2045967" y="38743"/>
                      <a:pt x="2222263" y="30276"/>
                      <a:pt x="2455333" y="0"/>
                    </a:cubicBezTo>
                    <a:cubicBezTo>
                      <a:pt x="2643935" y="-29422"/>
                      <a:pt x="2743595" y="7745"/>
                      <a:pt x="2867880" y="0"/>
                    </a:cubicBezTo>
                    <a:cubicBezTo>
                      <a:pt x="2964677" y="-35010"/>
                      <a:pt x="3133269" y="-5904"/>
                      <a:pt x="3280428" y="0"/>
                    </a:cubicBezTo>
                    <a:cubicBezTo>
                      <a:pt x="3438285" y="21615"/>
                      <a:pt x="3617215" y="-22586"/>
                      <a:pt x="3692974" y="0"/>
                    </a:cubicBezTo>
                    <a:cubicBezTo>
                      <a:pt x="3742479" y="54394"/>
                      <a:pt x="4048796" y="16997"/>
                      <a:pt x="4258106" y="0"/>
                    </a:cubicBezTo>
                    <a:cubicBezTo>
                      <a:pt x="4469873" y="-57760"/>
                      <a:pt x="4633548" y="9368"/>
                      <a:pt x="4823238" y="0"/>
                    </a:cubicBezTo>
                    <a:cubicBezTo>
                      <a:pt x="4963101" y="3941"/>
                      <a:pt x="5362324" y="-41771"/>
                      <a:pt x="5484443" y="0"/>
                    </a:cubicBezTo>
                    <a:cubicBezTo>
                      <a:pt x="5684596" y="8001"/>
                      <a:pt x="5872492" y="211492"/>
                      <a:pt x="5882697" y="454052"/>
                    </a:cubicBezTo>
                    <a:cubicBezTo>
                      <a:pt x="5902658" y="610011"/>
                      <a:pt x="5889016" y="705365"/>
                      <a:pt x="5882697" y="874797"/>
                    </a:cubicBezTo>
                    <a:cubicBezTo>
                      <a:pt x="5854612" y="1046900"/>
                      <a:pt x="5890580" y="1217373"/>
                      <a:pt x="5882697" y="1335825"/>
                    </a:cubicBezTo>
                    <a:cubicBezTo>
                      <a:pt x="5877330" y="1456644"/>
                      <a:pt x="5881767" y="1648974"/>
                      <a:pt x="5882697" y="1796854"/>
                    </a:cubicBezTo>
                    <a:cubicBezTo>
                      <a:pt x="5827257" y="2059696"/>
                      <a:pt x="5742173" y="2213854"/>
                      <a:pt x="5484443" y="2250908"/>
                    </a:cubicBezTo>
                    <a:cubicBezTo>
                      <a:pt x="5332520" y="2306645"/>
                      <a:pt x="5145765" y="2288479"/>
                      <a:pt x="4868449" y="2250908"/>
                    </a:cubicBezTo>
                    <a:cubicBezTo>
                      <a:pt x="4593915" y="2241132"/>
                      <a:pt x="4537160" y="2234979"/>
                      <a:pt x="4354179" y="2250908"/>
                    </a:cubicBezTo>
                    <a:cubicBezTo>
                      <a:pt x="4193919" y="2287061"/>
                      <a:pt x="3970019" y="2253160"/>
                      <a:pt x="3890770" y="2250908"/>
                    </a:cubicBezTo>
                    <a:cubicBezTo>
                      <a:pt x="3784558" y="2277694"/>
                      <a:pt x="3574020" y="2233906"/>
                      <a:pt x="3478223" y="2250908"/>
                    </a:cubicBezTo>
                    <a:cubicBezTo>
                      <a:pt x="3368829" y="2287878"/>
                      <a:pt x="3066792" y="2197509"/>
                      <a:pt x="2811367" y="2250908"/>
                    </a:cubicBezTo>
                    <a:cubicBezTo>
                      <a:pt x="2545861" y="2219064"/>
                      <a:pt x="2443069" y="2264953"/>
                      <a:pt x="2246235" y="2250908"/>
                    </a:cubicBezTo>
                    <a:cubicBezTo>
                      <a:pt x="2052399" y="2279678"/>
                      <a:pt x="1918341" y="2257809"/>
                      <a:pt x="1731964" y="2250908"/>
                    </a:cubicBezTo>
                    <a:cubicBezTo>
                      <a:pt x="1522628" y="2261337"/>
                      <a:pt x="1304160" y="2287072"/>
                      <a:pt x="1115970" y="2250908"/>
                    </a:cubicBezTo>
                    <a:cubicBezTo>
                      <a:pt x="870851" y="2256666"/>
                      <a:pt x="574452" y="2205540"/>
                      <a:pt x="398252" y="2250908"/>
                    </a:cubicBezTo>
                    <a:cubicBezTo>
                      <a:pt x="218147" y="2322247"/>
                      <a:pt x="65917" y="2124279"/>
                      <a:pt x="0" y="1796854"/>
                    </a:cubicBezTo>
                    <a:cubicBezTo>
                      <a:pt x="-4046" y="1597667"/>
                      <a:pt x="20414" y="1547451"/>
                      <a:pt x="0" y="1376110"/>
                    </a:cubicBezTo>
                    <a:cubicBezTo>
                      <a:pt x="-35194" y="1208198"/>
                      <a:pt x="2233" y="1162473"/>
                      <a:pt x="0" y="941937"/>
                    </a:cubicBezTo>
                    <a:cubicBezTo>
                      <a:pt x="203" y="724211"/>
                      <a:pt x="-3834" y="665502"/>
                      <a:pt x="0" y="454052"/>
                    </a:cubicBezTo>
                    <a:close/>
                  </a:path>
                </a:pathLst>
              </a:custGeom>
              <a:solidFill>
                <a:schemeClr val="bg1">
                  <a:alpha val="85000"/>
                </a:schemeClr>
              </a:solidFill>
              <a:ln w="38100">
                <a:solidFill>
                  <a:srgbClr val="A800A8"/>
                </a:solidFill>
                <a:extLst>
                  <a:ext uri="{C807C97D-BFC1-408E-A445-0C87EB9F89A2}">
                    <ask:lineSketchStyleProps xmlns:ask="http://schemas.microsoft.com/office/drawing/2018/sketchyshape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1.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2.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to,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rõ</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3.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Ngắt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nghỉ</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chỗ</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p:txBody>
          </p:sp>
          <p:sp>
            <p:nvSpPr>
              <p:cNvPr id="28" name="Rectangle: Rounded Corners 27">
                <a:extLst>
                  <a:ext uri="{FF2B5EF4-FFF2-40B4-BE49-F238E27FC236}">
                    <a16:creationId xmlns:a16="http://schemas.microsoft.com/office/drawing/2014/main" id="{B23A4926-18FD-9F57-E48F-C4465888E16F}"/>
                  </a:ext>
                </a:extLst>
              </p:cNvPr>
              <p:cNvSpPr/>
              <p:nvPr/>
            </p:nvSpPr>
            <p:spPr>
              <a:xfrm>
                <a:off x="3605838" y="1242806"/>
                <a:ext cx="4621427" cy="796835"/>
              </a:xfrm>
              <a:prstGeom prst="roundRect">
                <a:avLst>
                  <a:gd name="adj" fmla="val 50000"/>
                </a:avLst>
              </a:prstGeom>
              <a:solidFill>
                <a:srgbClr val="FFFFCC"/>
              </a:solidFill>
              <a:ln w="38100">
                <a:solidFill>
                  <a:srgbClr val="A800A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Tiêu</a:t>
                </a:r>
                <a:r>
                  <a:rPr kumimoji="0" lang="en-US" sz="5400" b="1" i="0" u="none" strike="noStrike" kern="1200" cap="none" spc="0" normalizeH="0" baseline="0" noProof="0" dirty="0">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chí</a:t>
                </a:r>
                <a:r>
                  <a:rPr kumimoji="0" lang="en-US" sz="5400" b="1" i="0" u="none" strike="noStrike" kern="1200" cap="none" spc="0" normalizeH="0" baseline="0" noProof="0" dirty="0">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đánh</a:t>
                </a:r>
                <a:r>
                  <a:rPr kumimoji="0" lang="en-US" sz="5400" b="1" i="0" u="none" strike="noStrike" kern="1200" cap="none" spc="0" normalizeH="0" baseline="0" noProof="0" dirty="0">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giá</a:t>
                </a:r>
                <a:endParaRPr kumimoji="0" lang="en-US" sz="5400" b="1" i="0" u="none" strike="noStrike" kern="1200" cap="none" spc="0" normalizeH="0" baseline="0" noProof="0" dirty="0">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endParaRPr>
              </a:p>
            </p:txBody>
          </p:sp>
        </p:grpSp>
        <p:pic>
          <p:nvPicPr>
            <p:cNvPr id="18" name="Picture 17">
              <a:extLst>
                <a:ext uri="{FF2B5EF4-FFF2-40B4-BE49-F238E27FC236}">
                  <a16:creationId xmlns:a16="http://schemas.microsoft.com/office/drawing/2014/main" id="{F949B7FA-4008-EF70-4284-9686B37C6029}"/>
                </a:ext>
              </a:extLst>
            </p:cNvPr>
            <p:cNvPicPr>
              <a:picLocks noChangeAspect="1"/>
            </p:cNvPicPr>
            <p:nvPr/>
          </p:nvPicPr>
          <p:blipFill>
            <a:blip r:embed="rId9"/>
            <a:stretch>
              <a:fillRect/>
            </a:stretch>
          </p:blipFill>
          <p:spPr>
            <a:xfrm>
              <a:off x="7844232" y="5059032"/>
              <a:ext cx="469963" cy="469963"/>
            </a:xfrm>
            <a:prstGeom prst="rect">
              <a:avLst/>
            </a:prstGeom>
          </p:spPr>
        </p:pic>
        <p:pic>
          <p:nvPicPr>
            <p:cNvPr id="19" name="Picture 18">
              <a:extLst>
                <a:ext uri="{FF2B5EF4-FFF2-40B4-BE49-F238E27FC236}">
                  <a16:creationId xmlns:a16="http://schemas.microsoft.com/office/drawing/2014/main" id="{49EFF05A-AA92-4F2F-AC3A-17FED3EB00A4}"/>
                </a:ext>
              </a:extLst>
            </p:cNvPr>
            <p:cNvPicPr>
              <a:picLocks noChangeAspect="1"/>
            </p:cNvPicPr>
            <p:nvPr/>
          </p:nvPicPr>
          <p:blipFill>
            <a:blip r:embed="rId10"/>
            <a:stretch>
              <a:fillRect/>
            </a:stretch>
          </p:blipFill>
          <p:spPr>
            <a:xfrm>
              <a:off x="7287558" y="5059032"/>
              <a:ext cx="469963" cy="469963"/>
            </a:xfrm>
            <a:prstGeom prst="rect">
              <a:avLst/>
            </a:prstGeom>
          </p:spPr>
        </p:pic>
        <p:pic>
          <p:nvPicPr>
            <p:cNvPr id="20" name="Picture 19">
              <a:extLst>
                <a:ext uri="{FF2B5EF4-FFF2-40B4-BE49-F238E27FC236}">
                  <a16:creationId xmlns:a16="http://schemas.microsoft.com/office/drawing/2014/main" id="{2847A8F3-7C85-F783-9B6C-51436D1CAD93}"/>
                </a:ext>
              </a:extLst>
            </p:cNvPr>
            <p:cNvPicPr>
              <a:picLocks noChangeAspect="1"/>
            </p:cNvPicPr>
            <p:nvPr/>
          </p:nvPicPr>
          <p:blipFill>
            <a:blip r:embed="rId11"/>
            <a:stretch>
              <a:fillRect/>
            </a:stretch>
          </p:blipFill>
          <p:spPr>
            <a:xfrm>
              <a:off x="8400906" y="5059032"/>
              <a:ext cx="469963" cy="469963"/>
            </a:xfrm>
            <a:prstGeom prst="rect">
              <a:avLst/>
            </a:prstGeom>
          </p:spPr>
        </p:pic>
        <p:pic>
          <p:nvPicPr>
            <p:cNvPr id="21" name="Picture 20">
              <a:extLst>
                <a:ext uri="{FF2B5EF4-FFF2-40B4-BE49-F238E27FC236}">
                  <a16:creationId xmlns:a16="http://schemas.microsoft.com/office/drawing/2014/main" id="{5CB6EA80-B3FF-24DA-41D0-F16FE06302C1}"/>
                </a:ext>
              </a:extLst>
            </p:cNvPr>
            <p:cNvPicPr>
              <a:picLocks noChangeAspect="1"/>
            </p:cNvPicPr>
            <p:nvPr/>
          </p:nvPicPr>
          <p:blipFill>
            <a:blip r:embed="rId9"/>
            <a:stretch>
              <a:fillRect/>
            </a:stretch>
          </p:blipFill>
          <p:spPr>
            <a:xfrm>
              <a:off x="7738984" y="5636672"/>
              <a:ext cx="469963" cy="469963"/>
            </a:xfrm>
            <a:prstGeom prst="rect">
              <a:avLst/>
            </a:prstGeom>
          </p:spPr>
        </p:pic>
        <p:pic>
          <p:nvPicPr>
            <p:cNvPr id="22" name="Picture 21">
              <a:extLst>
                <a:ext uri="{FF2B5EF4-FFF2-40B4-BE49-F238E27FC236}">
                  <a16:creationId xmlns:a16="http://schemas.microsoft.com/office/drawing/2014/main" id="{970F5290-A320-B3C6-2F9B-4D5D81214B11}"/>
                </a:ext>
              </a:extLst>
            </p:cNvPr>
            <p:cNvPicPr>
              <a:picLocks noChangeAspect="1"/>
            </p:cNvPicPr>
            <p:nvPr/>
          </p:nvPicPr>
          <p:blipFill>
            <a:blip r:embed="rId10"/>
            <a:stretch>
              <a:fillRect/>
            </a:stretch>
          </p:blipFill>
          <p:spPr>
            <a:xfrm>
              <a:off x="7182308" y="5636672"/>
              <a:ext cx="469963" cy="469963"/>
            </a:xfrm>
            <a:prstGeom prst="rect">
              <a:avLst/>
            </a:prstGeom>
          </p:spPr>
        </p:pic>
        <p:pic>
          <p:nvPicPr>
            <p:cNvPr id="23" name="Picture 22">
              <a:extLst>
                <a:ext uri="{FF2B5EF4-FFF2-40B4-BE49-F238E27FC236}">
                  <a16:creationId xmlns:a16="http://schemas.microsoft.com/office/drawing/2014/main" id="{77AA7530-48D2-B6A5-0146-6679186BF912}"/>
                </a:ext>
              </a:extLst>
            </p:cNvPr>
            <p:cNvPicPr>
              <a:picLocks noChangeAspect="1"/>
            </p:cNvPicPr>
            <p:nvPr/>
          </p:nvPicPr>
          <p:blipFill>
            <a:blip r:embed="rId11"/>
            <a:stretch>
              <a:fillRect/>
            </a:stretch>
          </p:blipFill>
          <p:spPr>
            <a:xfrm>
              <a:off x="8295658" y="5636672"/>
              <a:ext cx="469963" cy="469963"/>
            </a:xfrm>
            <a:prstGeom prst="rect">
              <a:avLst/>
            </a:prstGeom>
          </p:spPr>
        </p:pic>
        <p:pic>
          <p:nvPicPr>
            <p:cNvPr id="24" name="Picture 23">
              <a:extLst>
                <a:ext uri="{FF2B5EF4-FFF2-40B4-BE49-F238E27FC236}">
                  <a16:creationId xmlns:a16="http://schemas.microsoft.com/office/drawing/2014/main" id="{660FBDFE-011C-9111-6C85-B103CE163278}"/>
                </a:ext>
              </a:extLst>
            </p:cNvPr>
            <p:cNvPicPr>
              <a:picLocks noChangeAspect="1"/>
            </p:cNvPicPr>
            <p:nvPr/>
          </p:nvPicPr>
          <p:blipFill>
            <a:blip r:embed="rId9"/>
            <a:stretch>
              <a:fillRect/>
            </a:stretch>
          </p:blipFill>
          <p:spPr>
            <a:xfrm>
              <a:off x="9422140" y="6106278"/>
              <a:ext cx="469963" cy="469963"/>
            </a:xfrm>
            <a:prstGeom prst="rect">
              <a:avLst/>
            </a:prstGeom>
          </p:spPr>
        </p:pic>
        <p:pic>
          <p:nvPicPr>
            <p:cNvPr id="25" name="Picture 24">
              <a:extLst>
                <a:ext uri="{FF2B5EF4-FFF2-40B4-BE49-F238E27FC236}">
                  <a16:creationId xmlns:a16="http://schemas.microsoft.com/office/drawing/2014/main" id="{00AD3D22-D479-3DB3-3525-F22C09BEBDD2}"/>
                </a:ext>
              </a:extLst>
            </p:cNvPr>
            <p:cNvPicPr>
              <a:picLocks noChangeAspect="1"/>
            </p:cNvPicPr>
            <p:nvPr/>
          </p:nvPicPr>
          <p:blipFill>
            <a:blip r:embed="rId10"/>
            <a:stretch>
              <a:fillRect/>
            </a:stretch>
          </p:blipFill>
          <p:spPr>
            <a:xfrm>
              <a:off x="8865466" y="6106278"/>
              <a:ext cx="469963" cy="469963"/>
            </a:xfrm>
            <a:prstGeom prst="rect">
              <a:avLst/>
            </a:prstGeom>
          </p:spPr>
        </p:pic>
        <p:pic>
          <p:nvPicPr>
            <p:cNvPr id="26" name="Picture 25">
              <a:extLst>
                <a:ext uri="{FF2B5EF4-FFF2-40B4-BE49-F238E27FC236}">
                  <a16:creationId xmlns:a16="http://schemas.microsoft.com/office/drawing/2014/main" id="{C91C834E-3A0E-BBD3-E4C9-A9547307B19E}"/>
                </a:ext>
              </a:extLst>
            </p:cNvPr>
            <p:cNvPicPr>
              <a:picLocks noChangeAspect="1"/>
            </p:cNvPicPr>
            <p:nvPr/>
          </p:nvPicPr>
          <p:blipFill>
            <a:blip r:embed="rId11"/>
            <a:stretch>
              <a:fillRect/>
            </a:stretch>
          </p:blipFill>
          <p:spPr>
            <a:xfrm>
              <a:off x="9978815" y="6106278"/>
              <a:ext cx="469963" cy="469963"/>
            </a:xfrm>
            <a:prstGeom prst="rect">
              <a:avLst/>
            </a:prstGeom>
          </p:spPr>
        </p:pic>
      </p:grpSp>
      <p:pic>
        <p:nvPicPr>
          <p:cNvPr id="29" name="Picture 28" descr="A bunch of balloons with swirls and butterflies&#10;&#10;Description automatically generated">
            <a:extLst>
              <a:ext uri="{FF2B5EF4-FFF2-40B4-BE49-F238E27FC236}">
                <a16:creationId xmlns:a16="http://schemas.microsoft.com/office/drawing/2014/main" id="{F51DA816-8BA4-BFD1-4B7A-090864F8532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43698" y="2302197"/>
            <a:ext cx="3840073" cy="4208760"/>
          </a:xfrm>
          <a:prstGeom prst="rect">
            <a:avLst/>
          </a:prstGeom>
        </p:spPr>
      </p:pic>
      <p:pic>
        <p:nvPicPr>
          <p:cNvPr id="30" name="Picture 29">
            <a:extLst>
              <a:ext uri="{FF2B5EF4-FFF2-40B4-BE49-F238E27FC236}">
                <a16:creationId xmlns:a16="http://schemas.microsoft.com/office/drawing/2014/main" id="{AFB92DE5-3D4B-1364-DF23-1BFF094D8CE2}"/>
              </a:ext>
            </a:extLst>
          </p:cNvPr>
          <p:cNvPicPr>
            <a:picLocks noChangeAspect="1"/>
          </p:cNvPicPr>
          <p:nvPr/>
        </p:nvPicPr>
        <p:blipFill>
          <a:blip r:embed="rId13"/>
          <a:stretch>
            <a:fillRect/>
          </a:stretch>
        </p:blipFill>
        <p:spPr>
          <a:xfrm>
            <a:off x="480190" y="1049758"/>
            <a:ext cx="12058933" cy="1383912"/>
          </a:xfrm>
          <a:prstGeom prst="rect">
            <a:avLst/>
          </a:prstGeom>
        </p:spPr>
      </p:pic>
    </p:spTree>
    <p:extLst>
      <p:ext uri="{BB962C8B-B14F-4D97-AF65-F5344CB8AC3E}">
        <p14:creationId xmlns:p14="http://schemas.microsoft.com/office/powerpoint/2010/main" val="871599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16"/>
                                        </p:tgtEl>
                                      </p:cBhvr>
                                    </p:animEffect>
                                    <p:animScale>
                                      <p:cBhvr>
                                        <p:cTn id="11" dur="250" autoRev="1" fill="hold"/>
                                        <p:tgtEl>
                                          <p:spTgt spid="1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863D61-49C5-46CC-2FE3-7F20BBD41F76}"/>
              </a:ext>
            </a:extLst>
          </p:cNvPr>
          <p:cNvPicPr>
            <a:picLocks noChangeAspect="1"/>
          </p:cNvPicPr>
          <p:nvPr/>
        </p:nvPicPr>
        <p:blipFill>
          <a:blip r:embed="rId2"/>
          <a:stretch>
            <a:fillRect/>
          </a:stretch>
        </p:blipFill>
        <p:spPr>
          <a:xfrm>
            <a:off x="1179150" y="1682344"/>
            <a:ext cx="9833700" cy="3493311"/>
          </a:xfrm>
          <a:prstGeom prst="rect">
            <a:avLst/>
          </a:prstGeom>
        </p:spPr>
      </p:pic>
    </p:spTree>
    <p:extLst>
      <p:ext uri="{BB962C8B-B14F-4D97-AF65-F5344CB8AC3E}">
        <p14:creationId xmlns:p14="http://schemas.microsoft.com/office/powerpoint/2010/main" val="329641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53"/>
          <p:cNvSpPr/>
          <p:nvPr/>
        </p:nvSpPr>
        <p:spPr>
          <a:xfrm>
            <a:off x="3765360" y="2324898"/>
            <a:ext cx="7570575" cy="1082331"/>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Text" lastClr="000000"/>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pic>
        <p:nvPicPr>
          <p:cNvPr id="6" name="图片 2">
            <a:extLst>
              <a:ext uri="{FF2B5EF4-FFF2-40B4-BE49-F238E27FC236}">
                <a16:creationId xmlns:a16="http://schemas.microsoft.com/office/drawing/2014/main" id="{7CF9F6F1-5515-4329-B122-27F4C097DB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8671" y="-319369"/>
            <a:ext cx="3776016" cy="3159485"/>
          </a:xfrm>
          <a:prstGeom prst="rect">
            <a:avLst/>
          </a:prstGeom>
        </p:spPr>
      </p:pic>
      <p:sp>
        <p:nvSpPr>
          <p:cNvPr id="7" name="TextBox 3"/>
          <p:cNvSpPr txBox="1"/>
          <p:nvPr/>
        </p:nvSpPr>
        <p:spPr>
          <a:xfrm>
            <a:off x="2648825" y="606386"/>
            <a:ext cx="4382452" cy="1215385"/>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Từ</a:t>
            </a:r>
            <a:r>
              <a:rPr kumimoji="0" lang="en-US" altLang="zh-CN" sz="5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ngữ</a:t>
            </a:r>
            <a:endParaRPr kumimoji="0" lang="zh-CN" altLang="en-US" sz="5400" b="1" i="0" u="none" strike="noStrike" kern="1200" cap="none" spc="0" normalizeH="0" baseline="0" noProof="0" dirty="0">
              <a:ln>
                <a:noFill/>
              </a:ln>
              <a:solidFill>
                <a:srgbClr val="0070C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3" name="Group 2">
            <a:extLst>
              <a:ext uri="{FF2B5EF4-FFF2-40B4-BE49-F238E27FC236}">
                <a16:creationId xmlns:a16="http://schemas.microsoft.com/office/drawing/2014/main" id="{40358824-061A-9497-DC35-BE8680E42DF1}"/>
              </a:ext>
            </a:extLst>
          </p:cNvPr>
          <p:cNvGrpSpPr/>
          <p:nvPr/>
        </p:nvGrpSpPr>
        <p:grpSpPr>
          <a:xfrm>
            <a:off x="215735" y="2153019"/>
            <a:ext cx="3267590" cy="1275981"/>
            <a:chOff x="215735" y="2153019"/>
            <a:chExt cx="3267590" cy="1275981"/>
          </a:xfrm>
        </p:grpSpPr>
        <p:grpSp>
          <p:nvGrpSpPr>
            <p:cNvPr id="14" name="Group 13">
              <a:extLst>
                <a:ext uri="{FF2B5EF4-FFF2-40B4-BE49-F238E27FC236}">
                  <a16:creationId xmlns:a16="http://schemas.microsoft.com/office/drawing/2014/main" id="{6F673B85-7059-4229-9972-982C29CF5436}"/>
                </a:ext>
              </a:extLst>
            </p:cNvPr>
            <p:cNvGrpSpPr/>
            <p:nvPr/>
          </p:nvGrpSpPr>
          <p:grpSpPr>
            <a:xfrm>
              <a:off x="215735" y="2163646"/>
              <a:ext cx="3267590" cy="1265354"/>
              <a:chOff x="1006064" y="1522807"/>
              <a:chExt cx="9977377" cy="4656929"/>
            </a:xfrm>
          </p:grpSpPr>
          <p:sp>
            <p:nvSpPr>
              <p:cNvPr id="1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1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9" name="TextBox 3"/>
            <p:cNvSpPr txBox="1"/>
            <p:nvPr/>
          </p:nvSpPr>
          <p:spPr>
            <a:xfrm>
              <a:off x="402771" y="2153019"/>
              <a:ext cx="2929260" cy="98775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Kinh</a:t>
              </a:r>
              <a:r>
                <a:rPr kumimoji="0" lang="en-US" altLang="zh-C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Thầy</a:t>
              </a:r>
              <a:endParaRPr kumimoji="0" lang="zh-CN" altLang="en-US" sz="4400" b="1" i="0" u="none" strike="noStrike" kern="1200" cap="none" spc="0" normalizeH="0" baseline="0" noProof="0" dirty="0">
                <a:ln>
                  <a:noFill/>
                </a:ln>
                <a:solidFill>
                  <a:srgbClr val="002060"/>
                </a:solidFill>
                <a:effectLst/>
                <a:uLnTx/>
                <a:uFillTx/>
                <a:latin typeface="Cambria" panose="02040503050406030204" pitchFamily="18" charset="0"/>
                <a:ea typeface="微软雅黑" panose="020B0503020204020204" charset="-122"/>
                <a:cs typeface="Arial" panose="020B0604020202020204" pitchFamily="34" charset="0"/>
              </a:endParaRPr>
            </a:p>
          </p:txBody>
        </p:sp>
      </p:grpSp>
      <p:sp>
        <p:nvSpPr>
          <p:cNvPr id="10" name="TextBox 9">
            <a:extLst>
              <a:ext uri="{FF2B5EF4-FFF2-40B4-BE49-F238E27FC236}">
                <a16:creationId xmlns:a16="http://schemas.microsoft.com/office/drawing/2014/main" id="{C84C34AA-C2BA-4DD7-9967-7C7586E86BEC}"/>
              </a:ext>
            </a:extLst>
          </p:cNvPr>
          <p:cNvSpPr txBox="1"/>
          <p:nvPr/>
        </p:nvSpPr>
        <p:spPr>
          <a:xfrm>
            <a:off x="3683191" y="2549597"/>
            <a:ext cx="7560702" cy="646331"/>
          </a:xfrm>
          <a:prstGeom prst="rect">
            <a:avLst/>
          </a:prstGeom>
          <a:noFill/>
        </p:spPr>
        <p:txBody>
          <a:bodyPr wrap="square" rtlCol="0">
            <a:spAutoFit/>
          </a:bodyPr>
          <a:lstStyle/>
          <a:p>
            <a:pPr lvl="0" algn="ctr" defTabSz="913130" fontAlgn="base">
              <a:spcBef>
                <a:spcPct val="0"/>
              </a:spcBef>
              <a:spcAft>
                <a:spcPct val="0"/>
              </a:spcAft>
              <a:defRPr/>
            </a:pP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một con sông ở tỉnh Hải Dương.</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026" name="Picture 2" descr="Sông Kinh Thầy – ngọt ngào như “Hạt gạo làng ta”">
            <a:extLst>
              <a:ext uri="{FF2B5EF4-FFF2-40B4-BE49-F238E27FC236}">
                <a16:creationId xmlns:a16="http://schemas.microsoft.com/office/drawing/2014/main" id="{4AAB32AF-B7F2-1BCB-6192-2A6E2114A4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292" y="3503840"/>
            <a:ext cx="4762500" cy="3181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8011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circle(in)">
                                      <p:cBhvr>
                                        <p:cTn id="30" dur="20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animEffect transition="in" filter="fade">
                                      <p:cBhvr>
                                        <p:cTn id="3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53"/>
          <p:cNvSpPr/>
          <p:nvPr/>
        </p:nvSpPr>
        <p:spPr>
          <a:xfrm>
            <a:off x="3765360" y="2324898"/>
            <a:ext cx="7570575" cy="1082331"/>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Text" lastClr="000000"/>
              </a:solidFill>
              <a:effectLst/>
              <a:uLnTx/>
              <a:uFillTx/>
              <a:latin typeface="Cambria" panose="02040503050406030204" pitchFamily="18" charset="0"/>
              <a:ea typeface="inpin heiti" panose="00000500000000000000" pitchFamily="2" charset="-122"/>
              <a:cs typeface="+mn-cs"/>
              <a:sym typeface="inpin heiti" panose="00000500000000000000" pitchFamily="2" charset="-122"/>
            </a:endParaRPr>
          </a:p>
        </p:txBody>
      </p:sp>
      <p:pic>
        <p:nvPicPr>
          <p:cNvPr id="6" name="图片 2">
            <a:extLst>
              <a:ext uri="{FF2B5EF4-FFF2-40B4-BE49-F238E27FC236}">
                <a16:creationId xmlns:a16="http://schemas.microsoft.com/office/drawing/2014/main" id="{7CF9F6F1-5515-4329-B122-27F4C097DB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8671" y="-319369"/>
            <a:ext cx="3776016" cy="3159485"/>
          </a:xfrm>
          <a:prstGeom prst="rect">
            <a:avLst/>
          </a:prstGeom>
        </p:spPr>
      </p:pic>
      <p:sp>
        <p:nvSpPr>
          <p:cNvPr id="7" name="TextBox 3"/>
          <p:cNvSpPr txBox="1"/>
          <p:nvPr/>
        </p:nvSpPr>
        <p:spPr>
          <a:xfrm>
            <a:off x="2648825" y="606386"/>
            <a:ext cx="4382452" cy="1215385"/>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Từ</a:t>
            </a:r>
            <a:r>
              <a:rPr kumimoji="0" lang="en-US" altLang="zh-CN" sz="5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ngữ</a:t>
            </a:r>
            <a:endParaRPr kumimoji="0" lang="zh-CN" altLang="en-US" sz="5400" b="1" i="0" u="none" strike="noStrike" kern="1200" cap="none" spc="0" normalizeH="0" baseline="0" noProof="0" dirty="0">
              <a:ln>
                <a:noFill/>
              </a:ln>
              <a:solidFill>
                <a:srgbClr val="0070C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3" name="Group 2">
            <a:extLst>
              <a:ext uri="{FF2B5EF4-FFF2-40B4-BE49-F238E27FC236}">
                <a16:creationId xmlns:a16="http://schemas.microsoft.com/office/drawing/2014/main" id="{40358824-061A-9497-DC35-BE8680E42DF1}"/>
              </a:ext>
            </a:extLst>
          </p:cNvPr>
          <p:cNvGrpSpPr/>
          <p:nvPr/>
        </p:nvGrpSpPr>
        <p:grpSpPr>
          <a:xfrm>
            <a:off x="215735" y="2163646"/>
            <a:ext cx="3267590" cy="1265354"/>
            <a:chOff x="215735" y="2163646"/>
            <a:chExt cx="3267590" cy="1265354"/>
          </a:xfrm>
        </p:grpSpPr>
        <p:grpSp>
          <p:nvGrpSpPr>
            <p:cNvPr id="14" name="Group 13">
              <a:extLst>
                <a:ext uri="{FF2B5EF4-FFF2-40B4-BE49-F238E27FC236}">
                  <a16:creationId xmlns:a16="http://schemas.microsoft.com/office/drawing/2014/main" id="{6F673B85-7059-4229-9972-982C29CF5436}"/>
                </a:ext>
              </a:extLst>
            </p:cNvPr>
            <p:cNvGrpSpPr/>
            <p:nvPr/>
          </p:nvGrpSpPr>
          <p:grpSpPr>
            <a:xfrm>
              <a:off x="215735" y="2163646"/>
              <a:ext cx="3267590" cy="1265354"/>
              <a:chOff x="1006064" y="1522807"/>
              <a:chExt cx="9977377" cy="4656929"/>
            </a:xfrm>
          </p:grpSpPr>
          <p:sp>
            <p:nvSpPr>
              <p:cNvPr id="1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1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9" name="TextBox 3"/>
            <p:cNvSpPr txBox="1"/>
            <p:nvPr/>
          </p:nvSpPr>
          <p:spPr>
            <a:xfrm>
              <a:off x="402771" y="2327190"/>
              <a:ext cx="3048000" cy="745064"/>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Hào</a:t>
              </a:r>
              <a:r>
                <a:rPr kumimoji="0" lang="en-US"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giao</a:t>
              </a:r>
              <a:r>
                <a:rPr kumimoji="0" lang="en-US"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thông</a:t>
              </a:r>
              <a:endParaRPr kumimoji="0" lang="zh-CN" altLang="en-US" sz="3200" b="1" i="0" u="none" strike="noStrike" kern="1200" cap="none" spc="0" normalizeH="0" baseline="0" noProof="0" dirty="0">
                <a:ln>
                  <a:noFill/>
                </a:ln>
                <a:solidFill>
                  <a:srgbClr val="002060"/>
                </a:solidFill>
                <a:effectLst/>
                <a:uLnTx/>
                <a:uFillTx/>
                <a:latin typeface="Cambria" panose="02040503050406030204" pitchFamily="18" charset="0"/>
                <a:ea typeface="微软雅黑" panose="020B0503020204020204" charset="-122"/>
                <a:cs typeface="Arial" panose="020B0604020202020204" pitchFamily="34" charset="0"/>
              </a:endParaRPr>
            </a:p>
          </p:txBody>
        </p:sp>
      </p:grpSp>
      <p:sp>
        <p:nvSpPr>
          <p:cNvPr id="10" name="TextBox 9">
            <a:extLst>
              <a:ext uri="{FF2B5EF4-FFF2-40B4-BE49-F238E27FC236}">
                <a16:creationId xmlns:a16="http://schemas.microsoft.com/office/drawing/2014/main" id="{C84C34AA-C2BA-4DD7-9967-7C7586E86BEC}"/>
              </a:ext>
            </a:extLst>
          </p:cNvPr>
          <p:cNvSpPr txBox="1"/>
          <p:nvPr/>
        </p:nvSpPr>
        <p:spPr>
          <a:xfrm>
            <a:off x="3683191" y="2310112"/>
            <a:ext cx="7560702" cy="1200329"/>
          </a:xfrm>
          <a:prstGeom prst="rect">
            <a:avLst/>
          </a:prstGeom>
          <a:noFill/>
        </p:spPr>
        <p:txBody>
          <a:bodyPr wrap="square" rtlCol="0">
            <a:spAutoFit/>
          </a:bodyPr>
          <a:lstStyle/>
          <a:p>
            <a:pPr lvl="0" algn="ctr" defTabSz="913130" fontAlgn="base">
              <a:spcBef>
                <a:spcPct val="0"/>
              </a:spcBef>
              <a:spcAft>
                <a:spcPct val="0"/>
              </a:spcAft>
              <a:defRPr/>
            </a:pP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đường đào sâu dưới đất để đi lại được an toàn trong chiến tranh.</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050" name="Picture 2" descr="Giao thông hào trên đồi A1 - Picture of Dien Bien Phu, Dien Bien Province -  Tripadvisor">
            <a:extLst>
              <a:ext uri="{FF2B5EF4-FFF2-40B4-BE49-F238E27FC236}">
                <a16:creationId xmlns:a16="http://schemas.microsoft.com/office/drawing/2014/main" id="{8ECD83AA-0BB3-0EA3-E9D6-3C5525103E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9085" y="3660408"/>
            <a:ext cx="4818289" cy="3197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1390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circle(in)">
                                      <p:cBhvr>
                                        <p:cTn id="30" dur="20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050"/>
                                        </p:tgtEl>
                                        <p:attrNameLst>
                                          <p:attrName>style.visibility</p:attrName>
                                        </p:attrNameLst>
                                      </p:cBhvr>
                                      <p:to>
                                        <p:strVal val="visible"/>
                                      </p:to>
                                    </p:set>
                                    <p:animEffect transition="in" filter="fade">
                                      <p:cBhvr>
                                        <p:cTn id="3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53"/>
          <p:cNvSpPr/>
          <p:nvPr/>
        </p:nvSpPr>
        <p:spPr>
          <a:xfrm>
            <a:off x="3765360" y="2324898"/>
            <a:ext cx="7570575" cy="1800788"/>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Text" lastClr="000000"/>
              </a:solidFill>
              <a:effectLst/>
              <a:uLnTx/>
              <a:uFillTx/>
              <a:latin typeface="Cambria" panose="02040503050406030204" pitchFamily="18" charset="0"/>
              <a:ea typeface="inpin heiti" panose="00000500000000000000" pitchFamily="2" charset="-122"/>
              <a:cs typeface="+mn-cs"/>
              <a:sym typeface="inpin heiti" panose="00000500000000000000" pitchFamily="2" charset="-122"/>
            </a:endParaRPr>
          </a:p>
        </p:txBody>
      </p:sp>
      <p:pic>
        <p:nvPicPr>
          <p:cNvPr id="6" name="图片 2">
            <a:extLst>
              <a:ext uri="{FF2B5EF4-FFF2-40B4-BE49-F238E27FC236}">
                <a16:creationId xmlns:a16="http://schemas.microsoft.com/office/drawing/2014/main" id="{7CF9F6F1-5515-4329-B122-27F4C097DB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8671" y="-319369"/>
            <a:ext cx="3776016" cy="3159485"/>
          </a:xfrm>
          <a:prstGeom prst="rect">
            <a:avLst/>
          </a:prstGeom>
        </p:spPr>
      </p:pic>
      <p:sp>
        <p:nvSpPr>
          <p:cNvPr id="7" name="TextBox 3"/>
          <p:cNvSpPr txBox="1"/>
          <p:nvPr/>
        </p:nvSpPr>
        <p:spPr>
          <a:xfrm>
            <a:off x="2648825" y="606386"/>
            <a:ext cx="4382452" cy="1215385"/>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Từ</a:t>
            </a:r>
            <a:r>
              <a:rPr kumimoji="0" lang="en-US" altLang="zh-CN" sz="5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ngữ</a:t>
            </a:r>
            <a:endParaRPr kumimoji="0" lang="zh-CN" altLang="en-US" sz="5400" b="1" i="0" u="none" strike="noStrike" kern="1200" cap="none" spc="0" normalizeH="0" baseline="0" noProof="0" dirty="0">
              <a:ln>
                <a:noFill/>
              </a:ln>
              <a:solidFill>
                <a:srgbClr val="0070C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3" name="Group 2">
            <a:extLst>
              <a:ext uri="{FF2B5EF4-FFF2-40B4-BE49-F238E27FC236}">
                <a16:creationId xmlns:a16="http://schemas.microsoft.com/office/drawing/2014/main" id="{40358824-061A-9497-DC35-BE8680E42DF1}"/>
              </a:ext>
            </a:extLst>
          </p:cNvPr>
          <p:cNvGrpSpPr/>
          <p:nvPr/>
        </p:nvGrpSpPr>
        <p:grpSpPr>
          <a:xfrm>
            <a:off x="215735" y="2163646"/>
            <a:ext cx="3267590" cy="1265354"/>
            <a:chOff x="215735" y="2163646"/>
            <a:chExt cx="3267590" cy="1265354"/>
          </a:xfrm>
        </p:grpSpPr>
        <p:grpSp>
          <p:nvGrpSpPr>
            <p:cNvPr id="14" name="Group 13">
              <a:extLst>
                <a:ext uri="{FF2B5EF4-FFF2-40B4-BE49-F238E27FC236}">
                  <a16:creationId xmlns:a16="http://schemas.microsoft.com/office/drawing/2014/main" id="{6F673B85-7059-4229-9972-982C29CF5436}"/>
                </a:ext>
              </a:extLst>
            </p:cNvPr>
            <p:cNvGrpSpPr/>
            <p:nvPr/>
          </p:nvGrpSpPr>
          <p:grpSpPr>
            <a:xfrm>
              <a:off x="215735" y="2163646"/>
              <a:ext cx="3267590" cy="1265354"/>
              <a:chOff x="1006064" y="1522807"/>
              <a:chExt cx="9977377" cy="4656929"/>
            </a:xfrm>
          </p:grpSpPr>
          <p:sp>
            <p:nvSpPr>
              <p:cNvPr id="1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1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9" name="TextBox 3"/>
            <p:cNvSpPr txBox="1"/>
            <p:nvPr/>
          </p:nvSpPr>
          <p:spPr>
            <a:xfrm>
              <a:off x="402771" y="2327190"/>
              <a:ext cx="3048000" cy="745064"/>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Tranh (</a:t>
              </a: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giành</a:t>
              </a:r>
              <a:r>
                <a:rPr kumimoji="0" lang="en-US"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zh-CN" altLang="en-US" sz="3200" b="1" i="0" u="none" strike="noStrike" kern="1200" cap="none" spc="0" normalizeH="0" baseline="0" noProof="0" dirty="0">
                <a:ln>
                  <a:noFill/>
                </a:ln>
                <a:solidFill>
                  <a:srgbClr val="002060"/>
                </a:solidFill>
                <a:effectLst/>
                <a:uLnTx/>
                <a:uFillTx/>
                <a:latin typeface="Cambria" panose="02040503050406030204" pitchFamily="18" charset="0"/>
                <a:ea typeface="微软雅黑" panose="020B0503020204020204" charset="-122"/>
                <a:cs typeface="Arial" panose="020B0604020202020204" pitchFamily="34" charset="0"/>
              </a:endParaRPr>
            </a:p>
          </p:txBody>
        </p:sp>
      </p:grpSp>
      <p:sp>
        <p:nvSpPr>
          <p:cNvPr id="10" name="TextBox 9">
            <a:extLst>
              <a:ext uri="{FF2B5EF4-FFF2-40B4-BE49-F238E27FC236}">
                <a16:creationId xmlns:a16="http://schemas.microsoft.com/office/drawing/2014/main" id="{C84C34AA-C2BA-4DD7-9967-7C7586E86BEC}"/>
              </a:ext>
            </a:extLst>
          </p:cNvPr>
          <p:cNvSpPr txBox="1"/>
          <p:nvPr/>
        </p:nvSpPr>
        <p:spPr>
          <a:xfrm>
            <a:off x="3683191" y="2310112"/>
            <a:ext cx="7560702" cy="1754326"/>
          </a:xfrm>
          <a:prstGeom prst="rect">
            <a:avLst/>
          </a:prstGeom>
          <a:noFill/>
        </p:spPr>
        <p:txBody>
          <a:bodyPr wrap="square" rtlCol="0">
            <a:spAutoFit/>
          </a:bodyPr>
          <a:lstStyle/>
          <a:p>
            <a:pPr lvl="0" algn="ctr" defTabSz="913130" fontAlgn="base">
              <a:spcBef>
                <a:spcPct val="0"/>
              </a:spcBef>
              <a:spcAft>
                <a:spcPct val="0"/>
              </a:spcAft>
              <a:defRPr/>
            </a:pP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Dụng cụ đan bằng tre, nứa, đáy phẳng, có thành, dùng để vận chuyển đất đã, phân trâu bò, …</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3074" name="Picture 2" descr="Huế] Giới thiệu về Làng nghề đan lát Bao La">
            <a:extLst>
              <a:ext uri="{FF2B5EF4-FFF2-40B4-BE49-F238E27FC236}">
                <a16:creationId xmlns:a16="http://schemas.microsoft.com/office/drawing/2014/main" id="{7D9A7BBD-383E-C5D1-DB66-E0AC8B5883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399" y="4267198"/>
            <a:ext cx="3984171" cy="2492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circle(in)">
                                      <p:cBhvr>
                                        <p:cTn id="30" dur="20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074"/>
                                        </p:tgtEl>
                                        <p:attrNameLst>
                                          <p:attrName>style.visibility</p:attrName>
                                        </p:attrNameLst>
                                      </p:cBhvr>
                                      <p:to>
                                        <p:strVal val="visible"/>
                                      </p:to>
                                    </p:set>
                                    <p:animEffect transition="in" filter="fade">
                                      <p:cBhvr>
                                        <p:cTn id="35"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53"/>
          <p:cNvSpPr/>
          <p:nvPr/>
        </p:nvSpPr>
        <p:spPr>
          <a:xfrm>
            <a:off x="3765360" y="2324898"/>
            <a:ext cx="7570575" cy="1321816"/>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Text" lastClr="000000"/>
              </a:solidFill>
              <a:effectLst/>
              <a:uLnTx/>
              <a:uFillTx/>
              <a:latin typeface="Cambria" panose="02040503050406030204" pitchFamily="18" charset="0"/>
              <a:ea typeface="inpin heiti" panose="00000500000000000000" pitchFamily="2" charset="-122"/>
              <a:cs typeface="+mn-cs"/>
              <a:sym typeface="inpin heiti" panose="00000500000000000000" pitchFamily="2" charset="-122"/>
            </a:endParaRPr>
          </a:p>
        </p:txBody>
      </p:sp>
      <p:pic>
        <p:nvPicPr>
          <p:cNvPr id="6" name="图片 2">
            <a:extLst>
              <a:ext uri="{FF2B5EF4-FFF2-40B4-BE49-F238E27FC236}">
                <a16:creationId xmlns:a16="http://schemas.microsoft.com/office/drawing/2014/main" id="{7CF9F6F1-5515-4329-B122-27F4C097DB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77614" y="-645940"/>
            <a:ext cx="3776016" cy="3159485"/>
          </a:xfrm>
          <a:prstGeom prst="rect">
            <a:avLst/>
          </a:prstGeom>
        </p:spPr>
      </p:pic>
      <p:sp>
        <p:nvSpPr>
          <p:cNvPr id="7" name="TextBox 3"/>
          <p:cNvSpPr txBox="1"/>
          <p:nvPr/>
        </p:nvSpPr>
        <p:spPr>
          <a:xfrm>
            <a:off x="4216368" y="225386"/>
            <a:ext cx="4382452" cy="1215385"/>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Từ</a:t>
            </a:r>
            <a:r>
              <a:rPr kumimoji="0" lang="en-US" altLang="zh-CN" sz="5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ngữ</a:t>
            </a:r>
            <a:endParaRPr kumimoji="0" lang="zh-CN" altLang="en-US" sz="5400" b="1" i="0" u="none" strike="noStrike" kern="1200" cap="none" spc="0" normalizeH="0" baseline="0" noProof="0" dirty="0">
              <a:ln>
                <a:noFill/>
              </a:ln>
              <a:solidFill>
                <a:srgbClr val="0070C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3" name="Group 2">
            <a:extLst>
              <a:ext uri="{FF2B5EF4-FFF2-40B4-BE49-F238E27FC236}">
                <a16:creationId xmlns:a16="http://schemas.microsoft.com/office/drawing/2014/main" id="{40358824-061A-9497-DC35-BE8680E42DF1}"/>
              </a:ext>
            </a:extLst>
          </p:cNvPr>
          <p:cNvGrpSpPr/>
          <p:nvPr/>
        </p:nvGrpSpPr>
        <p:grpSpPr>
          <a:xfrm>
            <a:off x="215735" y="2163646"/>
            <a:ext cx="3267590" cy="1265354"/>
            <a:chOff x="215735" y="2163646"/>
            <a:chExt cx="3267590" cy="1265354"/>
          </a:xfrm>
        </p:grpSpPr>
        <p:grpSp>
          <p:nvGrpSpPr>
            <p:cNvPr id="14" name="Group 13">
              <a:extLst>
                <a:ext uri="{FF2B5EF4-FFF2-40B4-BE49-F238E27FC236}">
                  <a16:creationId xmlns:a16="http://schemas.microsoft.com/office/drawing/2014/main" id="{6F673B85-7059-4229-9972-982C29CF5436}"/>
                </a:ext>
              </a:extLst>
            </p:cNvPr>
            <p:cNvGrpSpPr/>
            <p:nvPr/>
          </p:nvGrpSpPr>
          <p:grpSpPr>
            <a:xfrm>
              <a:off x="215735" y="2163646"/>
              <a:ext cx="3267590" cy="1265354"/>
              <a:chOff x="1006064" y="1522807"/>
              <a:chExt cx="9977377" cy="4656929"/>
            </a:xfrm>
          </p:grpSpPr>
          <p:sp>
            <p:nvSpPr>
              <p:cNvPr id="1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1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9" name="TextBox 3"/>
            <p:cNvSpPr txBox="1"/>
            <p:nvPr/>
          </p:nvSpPr>
          <p:spPr>
            <a:xfrm>
              <a:off x="402771" y="2327190"/>
              <a:ext cx="3048000" cy="745064"/>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Tiền</a:t>
              </a:r>
              <a:r>
                <a:rPr kumimoji="0" lang="en-US"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tuyến</a:t>
              </a:r>
              <a:endParaRPr kumimoji="0" lang="zh-CN" altLang="en-US" sz="3200" b="1" i="0" u="none" strike="noStrike" kern="1200" cap="none" spc="0" normalizeH="0" baseline="0" noProof="0" dirty="0">
                <a:ln>
                  <a:noFill/>
                </a:ln>
                <a:solidFill>
                  <a:srgbClr val="002060"/>
                </a:solidFill>
                <a:effectLst/>
                <a:uLnTx/>
                <a:uFillTx/>
                <a:latin typeface="Cambria" panose="02040503050406030204" pitchFamily="18" charset="0"/>
                <a:ea typeface="微软雅黑" panose="020B0503020204020204" charset="-122"/>
                <a:cs typeface="Arial" panose="020B0604020202020204" pitchFamily="34" charset="0"/>
              </a:endParaRPr>
            </a:p>
          </p:txBody>
        </p:sp>
      </p:grpSp>
      <p:sp>
        <p:nvSpPr>
          <p:cNvPr id="10" name="TextBox 9">
            <a:extLst>
              <a:ext uri="{FF2B5EF4-FFF2-40B4-BE49-F238E27FC236}">
                <a16:creationId xmlns:a16="http://schemas.microsoft.com/office/drawing/2014/main" id="{C84C34AA-C2BA-4DD7-9967-7C7586E86BEC}"/>
              </a:ext>
            </a:extLst>
          </p:cNvPr>
          <p:cNvSpPr txBox="1"/>
          <p:nvPr/>
        </p:nvSpPr>
        <p:spPr>
          <a:xfrm>
            <a:off x="3683191" y="2310112"/>
            <a:ext cx="7560702" cy="1200329"/>
          </a:xfrm>
          <a:prstGeom prst="rect">
            <a:avLst/>
          </a:prstGeom>
          <a:noFill/>
        </p:spPr>
        <p:txBody>
          <a:bodyPr wrap="square" rtlCol="0">
            <a:spAutoFit/>
          </a:bodyPr>
          <a:lstStyle/>
          <a:p>
            <a:pPr lvl="0" algn="ctr" defTabSz="913130" fontAlgn="base">
              <a:spcBef>
                <a:spcPct val="0"/>
              </a:spcBef>
              <a:spcAft>
                <a:spcPct val="0"/>
              </a:spcAft>
              <a:defRPr/>
            </a:pP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tuyến trước, nơi trực tiếp chiến đấu với giặc.</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756390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circle(in)">
                                      <p:cBhvr>
                                        <p:cTn id="30"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445483" y="342009"/>
            <a:ext cx="10040589" cy="2270561"/>
            <a:chOff x="1467786" y="422571"/>
            <a:chExt cx="10040589" cy="2270561"/>
          </a:xfrm>
        </p:grpSpPr>
        <p:sp>
          <p:nvSpPr>
            <p:cNvPr id="9" name="矩形: 圆角 11"/>
            <p:cNvSpPr/>
            <p:nvPr userDrawn="1"/>
          </p:nvSpPr>
          <p:spPr>
            <a:xfrm>
              <a:off x="1467786" y="422571"/>
              <a:ext cx="10040589" cy="2270561"/>
            </a:xfrm>
            <a:prstGeom prst="roundRect">
              <a:avLst/>
            </a:prstGeom>
            <a:solidFill>
              <a:schemeClr val="bg1"/>
            </a:solid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 name="TextBox 7"/>
            <p:cNvSpPr txBox="1"/>
            <p:nvPr/>
          </p:nvSpPr>
          <p:spPr>
            <a:xfrm>
              <a:off x="1537100" y="657070"/>
              <a:ext cx="9901962"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1. </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Ở khổ thơ thứ nhất, chi tiết nào cho thấy hạt gạo được kết tinh từ những tinh tuý của thiên nhiên?</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 name="Group 1">
            <a:extLst>
              <a:ext uri="{FF2B5EF4-FFF2-40B4-BE49-F238E27FC236}">
                <a16:creationId xmlns:a16="http://schemas.microsoft.com/office/drawing/2014/main" id="{F40FF5BD-F6A4-48AC-8BA3-93317721C49F}"/>
              </a:ext>
            </a:extLst>
          </p:cNvPr>
          <p:cNvGrpSpPr/>
          <p:nvPr/>
        </p:nvGrpSpPr>
        <p:grpSpPr>
          <a:xfrm>
            <a:off x="1771824" y="3259949"/>
            <a:ext cx="9353376" cy="2814279"/>
            <a:chOff x="3531683" y="3225616"/>
            <a:chExt cx="3004457" cy="888274"/>
          </a:xfrm>
        </p:grpSpPr>
        <p:sp>
          <p:nvSpPr>
            <p:cNvPr id="3" name="Rounded Rectangle 13">
              <a:extLst>
                <a:ext uri="{FF2B5EF4-FFF2-40B4-BE49-F238E27FC236}">
                  <a16:creationId xmlns:a16="http://schemas.microsoft.com/office/drawing/2014/main" id="{E6F5C26E-B83F-7C85-B97F-5E0D6359AB0E}"/>
                </a:ext>
              </a:extLst>
            </p:cNvPr>
            <p:cNvSpPr/>
            <p:nvPr/>
          </p:nvSpPr>
          <p:spPr>
            <a:xfrm>
              <a:off x="3562521" y="3225616"/>
              <a:ext cx="2942782" cy="88827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C79E77D-EF6A-5EF3-8AE4-8DA4521EFC00}"/>
                </a:ext>
              </a:extLst>
            </p:cNvPr>
            <p:cNvSpPr txBox="1"/>
            <p:nvPr/>
          </p:nvSpPr>
          <p:spPr>
            <a:xfrm>
              <a:off x="3531683" y="3388404"/>
              <a:ext cx="30044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p>
          </p:txBody>
        </p:sp>
      </p:grpSp>
      <p:sp>
        <p:nvSpPr>
          <p:cNvPr id="15" name="TextBox 14">
            <a:extLst>
              <a:ext uri="{FF2B5EF4-FFF2-40B4-BE49-F238E27FC236}">
                <a16:creationId xmlns:a16="http://schemas.microsoft.com/office/drawing/2014/main" id="{A252EC53-E0B8-60F0-2024-A42B117067F4}"/>
              </a:ext>
            </a:extLst>
          </p:cNvPr>
          <p:cNvSpPr txBox="1"/>
          <p:nvPr/>
        </p:nvSpPr>
        <p:spPr>
          <a:xfrm>
            <a:off x="2242457" y="3516086"/>
            <a:ext cx="8360229" cy="2308324"/>
          </a:xfrm>
          <a:prstGeom prst="rect">
            <a:avLst/>
          </a:prstGeom>
          <a:noFill/>
        </p:spPr>
        <p:txBody>
          <a:bodyPr wrap="square" rtlCol="0">
            <a:spAutoFit/>
          </a:bodyPr>
          <a:lstStyle/>
          <a:p>
            <a:pPr algn="just"/>
            <a:r>
              <a:rPr lang="vi-VN" sz="3600" dirty="0">
                <a:latin typeface="Cambria" panose="02040503050406030204" pitchFamily="18" charset="0"/>
                <a:ea typeface="Cambria" panose="02040503050406030204" pitchFamily="18" charset="0"/>
              </a:rPr>
              <a:t>Chi tiết cho thấy hạt gạo được kết tinh từ những tinh tuý của thiên nhiên là: phù sa của sông Kinh Thầy, hương sen thơm trong hồ nước đầy.</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1792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445483" y="342009"/>
            <a:ext cx="10040589" cy="2172591"/>
            <a:chOff x="1467786" y="422571"/>
            <a:chExt cx="10040589" cy="2270561"/>
          </a:xfrm>
        </p:grpSpPr>
        <p:sp>
          <p:nvSpPr>
            <p:cNvPr id="9" name="矩形: 圆角 11"/>
            <p:cNvSpPr/>
            <p:nvPr userDrawn="1"/>
          </p:nvSpPr>
          <p:spPr>
            <a:xfrm>
              <a:off x="1467786" y="422571"/>
              <a:ext cx="10040589" cy="2270561"/>
            </a:xfrm>
            <a:prstGeom prst="roundRect">
              <a:avLst/>
            </a:prstGeom>
            <a:solidFill>
              <a:schemeClr val="bg1"/>
            </a:solid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 name="TextBox 7"/>
            <p:cNvSpPr txBox="1"/>
            <p:nvPr/>
          </p:nvSpPr>
          <p:spPr>
            <a:xfrm>
              <a:off x="1537100" y="657070"/>
              <a:ext cx="9901962"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Bài thơ cho thấy nét đẹp gì của người nông dân trong quá trình làm ra hạt gạo? Nét đẹp ấy được thể hiện qua những hình ảnh nào?</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 name="Group 1">
            <a:extLst>
              <a:ext uri="{FF2B5EF4-FFF2-40B4-BE49-F238E27FC236}">
                <a16:creationId xmlns:a16="http://schemas.microsoft.com/office/drawing/2014/main" id="{F40FF5BD-F6A4-48AC-8BA3-93317721C49F}"/>
              </a:ext>
            </a:extLst>
          </p:cNvPr>
          <p:cNvGrpSpPr/>
          <p:nvPr/>
        </p:nvGrpSpPr>
        <p:grpSpPr>
          <a:xfrm>
            <a:off x="609600" y="3259949"/>
            <a:ext cx="11440886" cy="3412994"/>
            <a:chOff x="3531683" y="3225616"/>
            <a:chExt cx="3004457" cy="888274"/>
          </a:xfrm>
        </p:grpSpPr>
        <p:sp>
          <p:nvSpPr>
            <p:cNvPr id="3" name="Rounded Rectangle 13">
              <a:extLst>
                <a:ext uri="{FF2B5EF4-FFF2-40B4-BE49-F238E27FC236}">
                  <a16:creationId xmlns:a16="http://schemas.microsoft.com/office/drawing/2014/main" id="{E6F5C26E-B83F-7C85-B97F-5E0D6359AB0E}"/>
                </a:ext>
              </a:extLst>
            </p:cNvPr>
            <p:cNvSpPr/>
            <p:nvPr/>
          </p:nvSpPr>
          <p:spPr>
            <a:xfrm>
              <a:off x="3562521" y="3225616"/>
              <a:ext cx="2942782" cy="88827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C79E77D-EF6A-5EF3-8AE4-8DA4521EFC00}"/>
                </a:ext>
              </a:extLst>
            </p:cNvPr>
            <p:cNvSpPr txBox="1"/>
            <p:nvPr/>
          </p:nvSpPr>
          <p:spPr>
            <a:xfrm>
              <a:off x="3531683" y="3388404"/>
              <a:ext cx="30044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p>
          </p:txBody>
        </p:sp>
      </p:grpSp>
      <p:sp>
        <p:nvSpPr>
          <p:cNvPr id="15" name="TextBox 14">
            <a:extLst>
              <a:ext uri="{FF2B5EF4-FFF2-40B4-BE49-F238E27FC236}">
                <a16:creationId xmlns:a16="http://schemas.microsoft.com/office/drawing/2014/main" id="{A252EC53-E0B8-60F0-2024-A42B117067F4}"/>
              </a:ext>
            </a:extLst>
          </p:cNvPr>
          <p:cNvSpPr txBox="1"/>
          <p:nvPr/>
        </p:nvSpPr>
        <p:spPr>
          <a:xfrm>
            <a:off x="794657" y="3516086"/>
            <a:ext cx="10940143" cy="2677656"/>
          </a:xfrm>
          <a:prstGeom prst="rect">
            <a:avLst/>
          </a:prstGeom>
          <a:noFill/>
        </p:spPr>
        <p:txBody>
          <a:bodyPr wrap="square" rtlCol="0">
            <a:spAutoFit/>
          </a:bodyPr>
          <a:lstStyle/>
          <a:p>
            <a:pPr marL="457200" lvl="0" indent="-457200" algn="just">
              <a:buFont typeface="Arial" panose="020B0604020202020204" pitchFamily="34" charset="0"/>
              <a:buChar char="•"/>
            </a:pPr>
            <a:r>
              <a:rPr lang="vi-VN" sz="2800" dirty="0">
                <a:solidFill>
                  <a:prstClr val="black"/>
                </a:solidFill>
                <a:latin typeface="Cambria" panose="02040503050406030204" pitchFamily="18" charset="0"/>
                <a:ea typeface="Cambria" panose="02040503050406030204" pitchFamily="18" charset="0"/>
              </a:rPr>
              <a:t>Bài thơ cho thấy sự cần cù, chịu khó, tinh thần vượt lên thử thách khắc nghiệt của thiên nhiên, sức làm việc bền bỉ và tình yêu lao động của người nông dân trong quá trình làm ra hạt gạo. </a:t>
            </a:r>
          </a:p>
          <a:p>
            <a:pPr marL="457200" lvl="0" indent="-457200" algn="just">
              <a:buFont typeface="Arial" panose="020B0604020202020204" pitchFamily="34" charset="0"/>
              <a:buChar char="•"/>
            </a:pPr>
            <a:r>
              <a:rPr lang="vi-VN" sz="2800" dirty="0">
                <a:solidFill>
                  <a:prstClr val="black"/>
                </a:solidFill>
                <a:latin typeface="Cambria" panose="02040503050406030204" pitchFamily="18" charset="0"/>
                <a:ea typeface="Cambria" panose="02040503050406030204" pitchFamily="18" charset="0"/>
              </a:rPr>
              <a:t>Nét đẹp ấy được thể hiện qua các hình ảnh: </a:t>
            </a:r>
            <a:r>
              <a:rPr lang="vi-VN" sz="2800" b="1" i="1" dirty="0">
                <a:solidFill>
                  <a:prstClr val="black"/>
                </a:solidFill>
                <a:latin typeface="Cambria" panose="02040503050406030204" pitchFamily="18" charset="0"/>
                <a:ea typeface="Cambria" panose="02040503050406030204" pitchFamily="18" charset="0"/>
              </a:rPr>
              <a:t>bão tháng Bảy, mưa tháng Ba, giọt mồ hôi sa, nước như ai nấu, chêt cả cá cờ, cua ngoi lên bờ, mẹ em xuống cấy.</a:t>
            </a:r>
          </a:p>
        </p:txBody>
      </p:sp>
    </p:spTree>
    <p:extLst>
      <p:ext uri="{BB962C8B-B14F-4D97-AF65-F5344CB8AC3E}">
        <p14:creationId xmlns:p14="http://schemas.microsoft.com/office/powerpoint/2010/main" val="130590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445483" y="342009"/>
            <a:ext cx="10040589" cy="1933105"/>
            <a:chOff x="1467786" y="422571"/>
            <a:chExt cx="10040589" cy="2270561"/>
          </a:xfrm>
        </p:grpSpPr>
        <p:sp>
          <p:nvSpPr>
            <p:cNvPr id="9" name="矩形: 圆角 11"/>
            <p:cNvSpPr/>
            <p:nvPr userDrawn="1"/>
          </p:nvSpPr>
          <p:spPr>
            <a:xfrm>
              <a:off x="1467786" y="422571"/>
              <a:ext cx="10040589" cy="2270561"/>
            </a:xfrm>
            <a:prstGeom prst="roundRect">
              <a:avLst/>
            </a:prstGeom>
            <a:solidFill>
              <a:schemeClr val="bg1"/>
            </a:solid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 name="TextBox 7"/>
            <p:cNvSpPr txBox="1"/>
            <p:nvPr/>
          </p:nvSpPr>
          <p:spPr>
            <a:xfrm>
              <a:off x="1580643" y="461127"/>
              <a:ext cx="9901962"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3.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Hai dòng thơ “Bát cơm mùa gặt/ Thơm hào giao thông” gợi cho em suy nghĩ gì? Em chọn ý nào dưới đây? Vì sao?</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7" name="Picture 6">
            <a:extLst>
              <a:ext uri="{FF2B5EF4-FFF2-40B4-BE49-F238E27FC236}">
                <a16:creationId xmlns:a16="http://schemas.microsoft.com/office/drawing/2014/main" id="{EAC31194-46D7-73C5-FDD3-CC69DB749D6B}"/>
              </a:ext>
            </a:extLst>
          </p:cNvPr>
          <p:cNvPicPr>
            <a:picLocks noChangeAspect="1"/>
          </p:cNvPicPr>
          <p:nvPr/>
        </p:nvPicPr>
        <p:blipFill>
          <a:blip r:embed="rId2"/>
          <a:stretch>
            <a:fillRect/>
          </a:stretch>
        </p:blipFill>
        <p:spPr>
          <a:xfrm>
            <a:off x="651101" y="3480026"/>
            <a:ext cx="11226779" cy="2387374"/>
          </a:xfrm>
          <a:prstGeom prst="rect">
            <a:avLst/>
          </a:prstGeom>
        </p:spPr>
      </p:pic>
      <p:sp>
        <p:nvSpPr>
          <p:cNvPr id="10" name="Oval 9">
            <a:extLst>
              <a:ext uri="{FF2B5EF4-FFF2-40B4-BE49-F238E27FC236}">
                <a16:creationId xmlns:a16="http://schemas.microsoft.com/office/drawing/2014/main" id="{ED33079C-9DF4-D50C-BACF-0E5E25ACD403}"/>
              </a:ext>
            </a:extLst>
          </p:cNvPr>
          <p:cNvSpPr/>
          <p:nvPr/>
        </p:nvSpPr>
        <p:spPr>
          <a:xfrm>
            <a:off x="979714" y="3657600"/>
            <a:ext cx="468086" cy="544286"/>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1356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CCED63-C5A7-08A5-9222-1D01FE71F579}"/>
              </a:ext>
            </a:extLst>
          </p:cNvPr>
          <p:cNvPicPr>
            <a:picLocks noChangeAspect="1"/>
          </p:cNvPicPr>
          <p:nvPr/>
        </p:nvPicPr>
        <p:blipFill>
          <a:blip r:embed="rId2"/>
          <a:stretch>
            <a:fillRect/>
          </a:stretch>
        </p:blipFill>
        <p:spPr>
          <a:xfrm>
            <a:off x="3203197" y="822734"/>
            <a:ext cx="5785605" cy="5212532"/>
          </a:xfrm>
          <a:prstGeom prst="rect">
            <a:avLst/>
          </a:prstGeom>
        </p:spPr>
      </p:pic>
    </p:spTree>
    <p:extLst>
      <p:ext uri="{BB962C8B-B14F-4D97-AF65-F5344CB8AC3E}">
        <p14:creationId xmlns:p14="http://schemas.microsoft.com/office/powerpoint/2010/main" val="35168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445483" y="342010"/>
            <a:ext cx="10040589" cy="1922220"/>
            <a:chOff x="1467786" y="422571"/>
            <a:chExt cx="10040589" cy="2270561"/>
          </a:xfrm>
        </p:grpSpPr>
        <p:sp>
          <p:nvSpPr>
            <p:cNvPr id="9" name="矩形: 圆角 11"/>
            <p:cNvSpPr/>
            <p:nvPr userDrawn="1"/>
          </p:nvSpPr>
          <p:spPr>
            <a:xfrm>
              <a:off x="1467786" y="422571"/>
              <a:ext cx="10040589" cy="2270561"/>
            </a:xfrm>
            <a:prstGeom prst="roundRect">
              <a:avLst/>
            </a:prstGeom>
            <a:solidFill>
              <a:schemeClr val="bg1"/>
            </a:solid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 name="TextBox 7"/>
            <p:cNvSpPr txBox="1"/>
            <p:nvPr/>
          </p:nvSpPr>
          <p:spPr>
            <a:xfrm>
              <a:off x="1537100" y="657070"/>
              <a:ext cx="9901962"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4. </a:t>
              </a:r>
              <a:r>
                <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Các bạn nhỏ đã đóng góp những gì để làm ra hạt gạo?</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 name="Group 1">
            <a:extLst>
              <a:ext uri="{FF2B5EF4-FFF2-40B4-BE49-F238E27FC236}">
                <a16:creationId xmlns:a16="http://schemas.microsoft.com/office/drawing/2014/main" id="{F40FF5BD-F6A4-48AC-8BA3-93317721C49F}"/>
              </a:ext>
            </a:extLst>
          </p:cNvPr>
          <p:cNvGrpSpPr/>
          <p:nvPr/>
        </p:nvGrpSpPr>
        <p:grpSpPr>
          <a:xfrm>
            <a:off x="1771824" y="3259949"/>
            <a:ext cx="9353376" cy="2814279"/>
            <a:chOff x="3531683" y="3225616"/>
            <a:chExt cx="3004457" cy="888274"/>
          </a:xfrm>
        </p:grpSpPr>
        <p:sp>
          <p:nvSpPr>
            <p:cNvPr id="3" name="Rounded Rectangle 13">
              <a:extLst>
                <a:ext uri="{FF2B5EF4-FFF2-40B4-BE49-F238E27FC236}">
                  <a16:creationId xmlns:a16="http://schemas.microsoft.com/office/drawing/2014/main" id="{E6F5C26E-B83F-7C85-B97F-5E0D6359AB0E}"/>
                </a:ext>
              </a:extLst>
            </p:cNvPr>
            <p:cNvSpPr/>
            <p:nvPr/>
          </p:nvSpPr>
          <p:spPr>
            <a:xfrm>
              <a:off x="3562521" y="3225616"/>
              <a:ext cx="2942782" cy="88827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C79E77D-EF6A-5EF3-8AE4-8DA4521EFC00}"/>
                </a:ext>
              </a:extLst>
            </p:cNvPr>
            <p:cNvSpPr txBox="1"/>
            <p:nvPr/>
          </p:nvSpPr>
          <p:spPr>
            <a:xfrm>
              <a:off x="3531683" y="3388404"/>
              <a:ext cx="30044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p>
          </p:txBody>
        </p:sp>
      </p:grpSp>
      <p:sp>
        <p:nvSpPr>
          <p:cNvPr id="15" name="TextBox 14">
            <a:extLst>
              <a:ext uri="{FF2B5EF4-FFF2-40B4-BE49-F238E27FC236}">
                <a16:creationId xmlns:a16="http://schemas.microsoft.com/office/drawing/2014/main" id="{A252EC53-E0B8-60F0-2024-A42B117067F4}"/>
              </a:ext>
            </a:extLst>
          </p:cNvPr>
          <p:cNvSpPr txBox="1"/>
          <p:nvPr/>
        </p:nvSpPr>
        <p:spPr>
          <a:xfrm>
            <a:off x="2253342" y="3298372"/>
            <a:ext cx="8360229" cy="2554545"/>
          </a:xfrm>
          <a:prstGeom prst="rect">
            <a:avLst/>
          </a:prstGeom>
          <a:noFill/>
        </p:spPr>
        <p:txBody>
          <a:bodyPr wrap="square" rtlCol="0">
            <a:spAutoFit/>
          </a:bodyPr>
          <a:lstStyle/>
          <a:p>
            <a:pPr lvl="0" algn="just"/>
            <a:r>
              <a:rPr lang="vi-VN" sz="4000" dirty="0">
                <a:solidFill>
                  <a:prstClr val="black"/>
                </a:solidFill>
                <a:latin typeface="Cambria" panose="02040503050406030204" pitchFamily="18" charset="0"/>
                <a:ea typeface="Cambria" panose="02040503050406030204" pitchFamily="18" charset="0"/>
              </a:rPr>
              <a:t>Bất kể thời gian nào trong ngày (sớm, trưa, chiều), các bạn nhỏ cùng người lớn tham gia chống hạn, tát nước, bắt sâu, gánh phân bón cho lúa.</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9251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445483" y="342009"/>
            <a:ext cx="10047476" cy="5884619"/>
            <a:chOff x="1467786" y="422571"/>
            <a:chExt cx="10047476" cy="2270561"/>
          </a:xfrm>
        </p:grpSpPr>
        <p:sp>
          <p:nvSpPr>
            <p:cNvPr id="9" name="矩形: 圆角 11"/>
            <p:cNvSpPr/>
            <p:nvPr userDrawn="1"/>
          </p:nvSpPr>
          <p:spPr>
            <a:xfrm>
              <a:off x="1467786" y="422571"/>
              <a:ext cx="10040589" cy="2270561"/>
            </a:xfrm>
            <a:prstGeom prst="roundRect">
              <a:avLst/>
            </a:prstGeom>
            <a:solidFill>
              <a:schemeClr val="bg1"/>
            </a:solid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 name="TextBox 7"/>
            <p:cNvSpPr txBox="1"/>
            <p:nvPr/>
          </p:nvSpPr>
          <p:spPr>
            <a:xfrm>
              <a:off x="1613300" y="547865"/>
              <a:ext cx="9901962" cy="19594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5.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bài thơ, vì sao hạt gạo được gọi là “hạt vàng" (ý nói quý như vàng)? Chọn câu trả lời dưới đây hoặc nêu ý kiến của em.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 Vì hạt gạo nuôi sống con người từ bao đời nay.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Vì hạt gạo kết tinh từ những tinh tuý của đất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 Vì hạt gạo chứa đựng bao mồ hôi, công sức của người nông dân.</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5" name="Group 4">
            <a:extLst>
              <a:ext uri="{FF2B5EF4-FFF2-40B4-BE49-F238E27FC236}">
                <a16:creationId xmlns:a16="http://schemas.microsoft.com/office/drawing/2014/main" id="{52D676D8-CC0D-88FB-5219-CCC06789236B}"/>
              </a:ext>
            </a:extLst>
          </p:cNvPr>
          <p:cNvGrpSpPr/>
          <p:nvPr/>
        </p:nvGrpSpPr>
        <p:grpSpPr>
          <a:xfrm>
            <a:off x="1771824" y="3259949"/>
            <a:ext cx="9353376" cy="2814279"/>
            <a:chOff x="3531683" y="3225616"/>
            <a:chExt cx="3004457" cy="888274"/>
          </a:xfrm>
        </p:grpSpPr>
        <p:sp>
          <p:nvSpPr>
            <p:cNvPr id="7" name="Rounded Rectangle 13">
              <a:extLst>
                <a:ext uri="{FF2B5EF4-FFF2-40B4-BE49-F238E27FC236}">
                  <a16:creationId xmlns:a16="http://schemas.microsoft.com/office/drawing/2014/main" id="{95FEBB80-8E69-87A0-2061-3940DE9F917A}"/>
                </a:ext>
              </a:extLst>
            </p:cNvPr>
            <p:cNvSpPr/>
            <p:nvPr/>
          </p:nvSpPr>
          <p:spPr>
            <a:xfrm>
              <a:off x="3562521" y="3225616"/>
              <a:ext cx="2942782" cy="88827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E4966AF-B908-E43F-756C-CA79723157D3}"/>
                </a:ext>
              </a:extLst>
            </p:cNvPr>
            <p:cNvSpPr txBox="1"/>
            <p:nvPr/>
          </p:nvSpPr>
          <p:spPr>
            <a:xfrm>
              <a:off x="3531683" y="3388404"/>
              <a:ext cx="30044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p>
          </p:txBody>
        </p:sp>
      </p:grpSp>
      <p:sp>
        <p:nvSpPr>
          <p:cNvPr id="11" name="TextBox 10">
            <a:extLst>
              <a:ext uri="{FF2B5EF4-FFF2-40B4-BE49-F238E27FC236}">
                <a16:creationId xmlns:a16="http://schemas.microsoft.com/office/drawing/2014/main" id="{5ACE8321-57F7-1C18-C7AA-B7D70A239B47}"/>
              </a:ext>
            </a:extLst>
          </p:cNvPr>
          <p:cNvSpPr txBox="1"/>
          <p:nvPr/>
        </p:nvSpPr>
        <p:spPr>
          <a:xfrm>
            <a:off x="2253342" y="3298372"/>
            <a:ext cx="8360229" cy="2862322"/>
          </a:xfrm>
          <a:prstGeom prst="rect">
            <a:avLst/>
          </a:prstGeom>
          <a:noFill/>
        </p:spPr>
        <p:txBody>
          <a:bodyPr wrap="square" rtlCol="0">
            <a:spAutoFit/>
          </a:bodyPr>
          <a:lstStyle/>
          <a:p>
            <a:pPr lvl="0" algn="just"/>
            <a:r>
              <a:rPr lang="vi-VN" sz="3600" dirty="0">
                <a:solidFill>
                  <a:prstClr val="black"/>
                </a:solidFill>
                <a:latin typeface="Cambria" panose="02040503050406030204" pitchFamily="18" charset="0"/>
                <a:ea typeface="Cambria" panose="02040503050406030204" pitchFamily="18" charset="0"/>
              </a:rPr>
              <a:t>Ví dụ chọn đáp án C: Hạt gạo được gọi là “hạt vàng” là vì hạt gạo rất quý, con người phải bỏ biết bao công sức, vượt qua bao gian nan, vất vả, một nắng hai sương, chăm chỉ, cần cù mới làm ra hạt gạo.</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41643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12"/>
          <p:cNvSpPr/>
          <p:nvPr/>
        </p:nvSpPr>
        <p:spPr>
          <a:xfrm>
            <a:off x="762000" y="1634247"/>
            <a:ext cx="10700657" cy="4897182"/>
          </a:xfrm>
          <a:prstGeom prst="roundRect">
            <a:avLst/>
          </a:prstGeom>
          <a:solidFill>
            <a:schemeClr val="bg1"/>
          </a:solid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 name="Rectangle 1"/>
          <p:cNvSpPr/>
          <p:nvPr/>
        </p:nvSpPr>
        <p:spPr>
          <a:xfrm>
            <a:off x="925286" y="2316062"/>
            <a:ext cx="10210800" cy="3785652"/>
          </a:xfrm>
          <a:prstGeom prst="rect">
            <a:avLst/>
          </a:prstGeom>
        </p:spPr>
        <p:txBody>
          <a:bodyPr wrap="square">
            <a:spAutoFit/>
          </a:bodyPr>
          <a:lstStyle/>
          <a:p>
            <a:pPr lvl="0" algn="just">
              <a:defRPr/>
            </a:pPr>
            <a:r>
              <a:rPr lang="vi-VN" sz="4000" b="1" dirty="0">
                <a:solidFill>
                  <a:srgbClr val="FF0000"/>
                </a:solidFill>
                <a:latin typeface="Cambria" panose="02040503050406030204" pitchFamily="18" charset="0"/>
                <a:ea typeface="Cambria" panose="02040503050406030204" pitchFamily="18" charset="0"/>
              </a:rPr>
              <a:t>Để làm ra hạt lúa, hạt gạo, người nông dân đã trải qua biết bao vất vả, khổ cực. Hiểu được điều đó, tác giả ca ngợi tinh thần lao động của người nông dân. Vì vậy, </a:t>
            </a:r>
            <a:r>
              <a:rPr lang="en-US" sz="4000" b="1" dirty="0">
                <a:solidFill>
                  <a:srgbClr val="FF0000"/>
                </a:solidFill>
                <a:latin typeface="Cambria" panose="02040503050406030204" pitchFamily="18" charset="0"/>
                <a:ea typeface="Cambria" panose="02040503050406030204" pitchFamily="18" charset="0"/>
              </a:rPr>
              <a:t>c</a:t>
            </a:r>
            <a:r>
              <a:rPr lang="vi-VN" sz="4000" b="1" dirty="0">
                <a:solidFill>
                  <a:srgbClr val="FF0000"/>
                </a:solidFill>
                <a:latin typeface="Cambria" panose="02040503050406030204" pitchFamily="18" charset="0"/>
                <a:ea typeface="Cambria" panose="02040503050406030204" pitchFamily="18" charset="0"/>
              </a:rPr>
              <a:t>húng ta phải biết quý trọng công sức của những người lao động.</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9C9A6664-A6F1-2526-C31E-0B57D899EFFE}"/>
              </a:ext>
            </a:extLst>
          </p:cNvPr>
          <p:cNvPicPr>
            <a:picLocks noChangeAspect="1"/>
          </p:cNvPicPr>
          <p:nvPr/>
        </p:nvPicPr>
        <p:blipFill>
          <a:blip r:embed="rId2"/>
          <a:stretch>
            <a:fillRect/>
          </a:stretch>
        </p:blipFill>
        <p:spPr>
          <a:xfrm>
            <a:off x="2252139" y="254635"/>
            <a:ext cx="7687722" cy="2103302"/>
          </a:xfrm>
          <a:prstGeom prst="rect">
            <a:avLst/>
          </a:prstGeom>
        </p:spPr>
      </p:pic>
    </p:spTree>
    <p:extLst>
      <p:ext uri="{BB962C8B-B14F-4D97-AF65-F5344CB8AC3E}">
        <p14:creationId xmlns:p14="http://schemas.microsoft.com/office/powerpoint/2010/main" val="535057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9000">
              <a:schemeClr val="accent4">
                <a:lumMod val="20000"/>
                <a:lumOff val="80000"/>
              </a:schemeClr>
            </a:gs>
            <a:gs pos="39000">
              <a:srgbClr val="CCFFFF"/>
            </a:gs>
          </a:gsLst>
          <a:path path="circle">
            <a:fillToRect l="100000" b="100000"/>
          </a:path>
          <a:tileRect t="-100000" r="-100000"/>
        </a:gradFill>
        <a:effectLst/>
      </p:bgPr>
    </p:bg>
    <p:spTree>
      <p:nvGrpSpPr>
        <p:cNvPr id="1" name=""/>
        <p:cNvGrpSpPr/>
        <p:nvPr/>
      </p:nvGrpSpPr>
      <p:grpSpPr>
        <a:xfrm>
          <a:off x="0" y="0"/>
          <a:ext cx="0" cy="0"/>
          <a:chOff x="0" y="0"/>
          <a:chExt cx="0" cy="0"/>
        </a:xfrm>
      </p:grpSpPr>
      <p:pic>
        <p:nvPicPr>
          <p:cNvPr id="42" name="Picture 7">
            <a:extLst>
              <a:ext uri="{FF2B5EF4-FFF2-40B4-BE49-F238E27FC236}">
                <a16:creationId xmlns:a16="http://schemas.microsoft.com/office/drawing/2014/main" id="{DA333006-A0CB-4BDB-B739-AC39CD64C201}"/>
              </a:ext>
            </a:extLst>
          </p:cNvPr>
          <p:cNvPicPr>
            <a:picLocks noChangeAspect="1"/>
          </p:cNvPicPr>
          <p:nvPr/>
        </p:nvPicPr>
        <p:blipFill>
          <a:blip r:embed="rId2"/>
          <a:srcRect/>
          <a:stretch>
            <a:fillRect/>
          </a:stretch>
        </p:blipFill>
        <p:spPr>
          <a:xfrm>
            <a:off x="7392499" y="-239743"/>
            <a:ext cx="5211426" cy="4905255"/>
          </a:xfrm>
          <a:prstGeom prst="rect">
            <a:avLst/>
          </a:prstGeom>
        </p:spPr>
      </p:pic>
      <p:pic>
        <p:nvPicPr>
          <p:cNvPr id="5" name="Picture 4" descr="A white cloud with blue and white smoke&#10;&#10;Description automatically generated">
            <a:extLst>
              <a:ext uri="{FF2B5EF4-FFF2-40B4-BE49-F238E27FC236}">
                <a16:creationId xmlns:a16="http://schemas.microsoft.com/office/drawing/2014/main" id="{2579761B-5363-431F-9662-C2F6292175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0771" y="976647"/>
            <a:ext cx="2895600" cy="1541338"/>
          </a:xfrm>
          <a:prstGeom prst="rect">
            <a:avLst/>
          </a:prstGeom>
        </p:spPr>
      </p:pic>
      <p:pic>
        <p:nvPicPr>
          <p:cNvPr id="6" name="Picture 5" descr="A white cloud with blue and white smoke&#10;&#10;Description automatically generated">
            <a:extLst>
              <a:ext uri="{FF2B5EF4-FFF2-40B4-BE49-F238E27FC236}">
                <a16:creationId xmlns:a16="http://schemas.microsoft.com/office/drawing/2014/main" id="{73AFBA50-87B4-4A3D-82E2-ADE3D12D48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9253" y="-1384781"/>
            <a:ext cx="4213705" cy="2242970"/>
          </a:xfrm>
          <a:prstGeom prst="rect">
            <a:avLst/>
          </a:prstGeom>
        </p:spPr>
      </p:pic>
      <p:sp>
        <p:nvSpPr>
          <p:cNvPr id="9" name="Freeform 9">
            <a:extLst>
              <a:ext uri="{FF2B5EF4-FFF2-40B4-BE49-F238E27FC236}">
                <a16:creationId xmlns:a16="http://schemas.microsoft.com/office/drawing/2014/main" id="{748286BB-76C9-40CD-954D-6F2CA10BC117}"/>
              </a:ext>
            </a:extLst>
          </p:cNvPr>
          <p:cNvSpPr/>
          <p:nvPr/>
        </p:nvSpPr>
        <p:spPr>
          <a:xfrm>
            <a:off x="7672155" y="2969258"/>
            <a:ext cx="967028" cy="1145542"/>
          </a:xfrm>
          <a:custGeom>
            <a:avLst/>
            <a:gdLst/>
            <a:ahLst/>
            <a:cxnLst/>
            <a:rect l="l" t="t" r="r" b="b"/>
            <a:pathLst>
              <a:path w="967028" h="1145542">
                <a:moveTo>
                  <a:pt x="0" y="0"/>
                </a:moveTo>
                <a:lnTo>
                  <a:pt x="967028" y="0"/>
                </a:lnTo>
                <a:lnTo>
                  <a:pt x="967028" y="1145541"/>
                </a:lnTo>
                <a:lnTo>
                  <a:pt x="0" y="11455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0">
            <a:extLst>
              <a:ext uri="{FF2B5EF4-FFF2-40B4-BE49-F238E27FC236}">
                <a16:creationId xmlns:a16="http://schemas.microsoft.com/office/drawing/2014/main" id="{412BC1E6-DD27-4CDD-9731-105AECEB6602}"/>
              </a:ext>
            </a:extLst>
          </p:cNvPr>
          <p:cNvSpPr/>
          <p:nvPr/>
        </p:nvSpPr>
        <p:spPr>
          <a:xfrm flipH="1">
            <a:off x="68419" y="216298"/>
            <a:ext cx="3653326" cy="4309844"/>
          </a:xfrm>
          <a:custGeom>
            <a:avLst/>
            <a:gdLst/>
            <a:ahLst/>
            <a:cxnLst/>
            <a:rect l="l" t="t" r="r" b="b"/>
            <a:pathLst>
              <a:path w="1840321" h="2345603">
                <a:moveTo>
                  <a:pt x="0" y="0"/>
                </a:moveTo>
                <a:lnTo>
                  <a:pt x="1840322" y="0"/>
                </a:lnTo>
                <a:lnTo>
                  <a:pt x="1840322" y="2345603"/>
                </a:lnTo>
                <a:lnTo>
                  <a:pt x="0" y="23456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F29A285B-190A-4D7C-B1E7-BC575CCA8FF6}"/>
              </a:ext>
            </a:extLst>
          </p:cNvPr>
          <p:cNvSpPr/>
          <p:nvPr/>
        </p:nvSpPr>
        <p:spPr>
          <a:xfrm>
            <a:off x="-755437" y="3340065"/>
            <a:ext cx="13316269" cy="3961114"/>
          </a:xfrm>
          <a:custGeom>
            <a:avLst/>
            <a:gdLst>
              <a:gd name="connsiteX0" fmla="*/ 711147 w 13265778"/>
              <a:gd name="connsiteY0" fmla="*/ 1120792 h 3964730"/>
              <a:gd name="connsiteX1" fmla="*/ 986450 w 13265778"/>
              <a:gd name="connsiteY1" fmla="*/ 963476 h 3964730"/>
              <a:gd name="connsiteX2" fmla="*/ 1487895 w 13265778"/>
              <a:gd name="connsiteY2" fmla="*/ 737334 h 3964730"/>
              <a:gd name="connsiteX3" fmla="*/ 2323637 w 13265778"/>
              <a:gd name="connsiteY3" fmla="*/ 540689 h 3964730"/>
              <a:gd name="connsiteX4" fmla="*/ 3857469 w 13265778"/>
              <a:gd name="connsiteY4" fmla="*/ 245721 h 3964730"/>
              <a:gd name="connsiteX5" fmla="*/ 5125830 w 13265778"/>
              <a:gd name="connsiteY5" fmla="*/ 9747 h 3964730"/>
              <a:gd name="connsiteX6" fmla="*/ 6266372 w 13265778"/>
              <a:gd name="connsiteY6" fmla="*/ 68740 h 3964730"/>
              <a:gd name="connsiteX7" fmla="*/ 7564230 w 13265778"/>
              <a:gd name="connsiteY7" fmla="*/ 285050 h 3964730"/>
              <a:gd name="connsiteX8" fmla="*/ 8812927 w 13265778"/>
              <a:gd name="connsiteY8" fmla="*/ 491527 h 3964730"/>
              <a:gd name="connsiteX9" fmla="*/ 9973134 w 13265778"/>
              <a:gd name="connsiteY9" fmla="*/ 678340 h 3964730"/>
              <a:gd name="connsiteX10" fmla="*/ 10976024 w 13265778"/>
              <a:gd name="connsiteY10" fmla="*/ 639011 h 3964730"/>
              <a:gd name="connsiteX11" fmla="*/ 12165727 w 13265778"/>
              <a:gd name="connsiteY11" fmla="*/ 462030 h 3964730"/>
              <a:gd name="connsiteX12" fmla="*/ 13060463 w 13265778"/>
              <a:gd name="connsiteY12" fmla="*/ 373540 h 3964730"/>
              <a:gd name="connsiteX13" fmla="*/ 13198114 w 13265778"/>
              <a:gd name="connsiteY13" fmla="*/ 796327 h 3964730"/>
              <a:gd name="connsiteX14" fmla="*/ 13168618 w 13265778"/>
              <a:gd name="connsiteY14" fmla="*/ 1730392 h 3964730"/>
              <a:gd name="connsiteX15" fmla="*/ 13237443 w 13265778"/>
              <a:gd name="connsiteY15" fmla="*/ 3047914 h 3964730"/>
              <a:gd name="connsiteX16" fmla="*/ 13119456 w 13265778"/>
              <a:gd name="connsiteY16" fmla="*/ 3647682 h 3964730"/>
              <a:gd name="connsiteX17" fmla="*/ 11792101 w 13265778"/>
              <a:gd name="connsiteY17" fmla="*/ 3795166 h 3964730"/>
              <a:gd name="connsiteX18" fmla="*/ 868463 w 13265778"/>
              <a:gd name="connsiteY18" fmla="*/ 3746005 h 3964730"/>
              <a:gd name="connsiteX19" fmla="*/ 711147 w 13265778"/>
              <a:gd name="connsiteY19" fmla="*/ 1120792 h 3964730"/>
              <a:gd name="connsiteX0" fmla="*/ 631239 w 13313689"/>
              <a:gd name="connsiteY0" fmla="*/ 1130624 h 3961114"/>
              <a:gd name="connsiteX1" fmla="*/ 1034361 w 13313689"/>
              <a:gd name="connsiteY1" fmla="*/ 963476 h 3961114"/>
              <a:gd name="connsiteX2" fmla="*/ 1535806 w 13313689"/>
              <a:gd name="connsiteY2" fmla="*/ 737334 h 3961114"/>
              <a:gd name="connsiteX3" fmla="*/ 2371548 w 13313689"/>
              <a:gd name="connsiteY3" fmla="*/ 540689 h 3961114"/>
              <a:gd name="connsiteX4" fmla="*/ 3905380 w 13313689"/>
              <a:gd name="connsiteY4" fmla="*/ 245721 h 3961114"/>
              <a:gd name="connsiteX5" fmla="*/ 5173741 w 13313689"/>
              <a:gd name="connsiteY5" fmla="*/ 9747 h 3961114"/>
              <a:gd name="connsiteX6" fmla="*/ 6314283 w 13313689"/>
              <a:gd name="connsiteY6" fmla="*/ 68740 h 3961114"/>
              <a:gd name="connsiteX7" fmla="*/ 7612141 w 13313689"/>
              <a:gd name="connsiteY7" fmla="*/ 285050 h 3961114"/>
              <a:gd name="connsiteX8" fmla="*/ 8860838 w 13313689"/>
              <a:gd name="connsiteY8" fmla="*/ 491527 h 3961114"/>
              <a:gd name="connsiteX9" fmla="*/ 10021045 w 13313689"/>
              <a:gd name="connsiteY9" fmla="*/ 678340 h 3961114"/>
              <a:gd name="connsiteX10" fmla="*/ 11023935 w 13313689"/>
              <a:gd name="connsiteY10" fmla="*/ 639011 h 3961114"/>
              <a:gd name="connsiteX11" fmla="*/ 12213638 w 13313689"/>
              <a:gd name="connsiteY11" fmla="*/ 462030 h 3961114"/>
              <a:gd name="connsiteX12" fmla="*/ 13108374 w 13313689"/>
              <a:gd name="connsiteY12" fmla="*/ 373540 h 3961114"/>
              <a:gd name="connsiteX13" fmla="*/ 13246025 w 13313689"/>
              <a:gd name="connsiteY13" fmla="*/ 796327 h 3961114"/>
              <a:gd name="connsiteX14" fmla="*/ 13216529 w 13313689"/>
              <a:gd name="connsiteY14" fmla="*/ 1730392 h 3961114"/>
              <a:gd name="connsiteX15" fmla="*/ 13285354 w 13313689"/>
              <a:gd name="connsiteY15" fmla="*/ 3047914 h 3961114"/>
              <a:gd name="connsiteX16" fmla="*/ 13167367 w 13313689"/>
              <a:gd name="connsiteY16" fmla="*/ 3647682 h 3961114"/>
              <a:gd name="connsiteX17" fmla="*/ 11840012 w 13313689"/>
              <a:gd name="connsiteY17" fmla="*/ 3795166 h 3961114"/>
              <a:gd name="connsiteX18" fmla="*/ 916374 w 13313689"/>
              <a:gd name="connsiteY18" fmla="*/ 3746005 h 3961114"/>
              <a:gd name="connsiteX19" fmla="*/ 631239 w 1331368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16269" h="3961114">
                <a:moveTo>
                  <a:pt x="633819" y="1130624"/>
                </a:moveTo>
                <a:cubicBezTo>
                  <a:pt x="663316" y="650482"/>
                  <a:pt x="945175" y="881541"/>
                  <a:pt x="1095935" y="865154"/>
                </a:cubicBezTo>
                <a:cubicBezTo>
                  <a:pt x="1246695" y="848767"/>
                  <a:pt x="1325354" y="791412"/>
                  <a:pt x="1538386" y="737334"/>
                </a:cubicBezTo>
                <a:cubicBezTo>
                  <a:pt x="1751418" y="683257"/>
                  <a:pt x="1979199" y="622624"/>
                  <a:pt x="2374128" y="540689"/>
                </a:cubicBezTo>
                <a:cubicBezTo>
                  <a:pt x="2769057" y="458754"/>
                  <a:pt x="3907960" y="245721"/>
                  <a:pt x="3907960" y="245721"/>
                </a:cubicBezTo>
                <a:cubicBezTo>
                  <a:pt x="4374992" y="157231"/>
                  <a:pt x="4774837" y="39244"/>
                  <a:pt x="5176321" y="9747"/>
                </a:cubicBezTo>
                <a:cubicBezTo>
                  <a:pt x="5577805" y="-19750"/>
                  <a:pt x="5910463" y="22856"/>
                  <a:pt x="6316863" y="68740"/>
                </a:cubicBezTo>
                <a:cubicBezTo>
                  <a:pt x="6723263" y="114624"/>
                  <a:pt x="7614721" y="285050"/>
                  <a:pt x="7614721" y="285050"/>
                </a:cubicBezTo>
                <a:lnTo>
                  <a:pt x="8863418" y="491527"/>
                </a:lnTo>
                <a:cubicBezTo>
                  <a:pt x="9264902" y="557075"/>
                  <a:pt x="9663109" y="653759"/>
                  <a:pt x="10023625" y="678340"/>
                </a:cubicBezTo>
                <a:cubicBezTo>
                  <a:pt x="10384141" y="702921"/>
                  <a:pt x="10661083" y="675063"/>
                  <a:pt x="11026515" y="639011"/>
                </a:cubicBezTo>
                <a:cubicBezTo>
                  <a:pt x="11391947" y="602959"/>
                  <a:pt x="11868812" y="506275"/>
                  <a:pt x="12216218" y="462030"/>
                </a:cubicBezTo>
                <a:cubicBezTo>
                  <a:pt x="12563624" y="417785"/>
                  <a:pt x="12938890" y="317824"/>
                  <a:pt x="13110954" y="373540"/>
                </a:cubicBezTo>
                <a:cubicBezTo>
                  <a:pt x="13283019" y="429256"/>
                  <a:pt x="13230579" y="570185"/>
                  <a:pt x="13248605" y="796327"/>
                </a:cubicBezTo>
                <a:cubicBezTo>
                  <a:pt x="13266631" y="1022469"/>
                  <a:pt x="13212554" y="1355128"/>
                  <a:pt x="13219109" y="1730392"/>
                </a:cubicBezTo>
                <a:cubicBezTo>
                  <a:pt x="13225664" y="2105656"/>
                  <a:pt x="13296128" y="2728366"/>
                  <a:pt x="13287934" y="3047914"/>
                </a:cubicBezTo>
                <a:cubicBezTo>
                  <a:pt x="13279740" y="3367462"/>
                  <a:pt x="13410837" y="3523140"/>
                  <a:pt x="13169947" y="3647682"/>
                </a:cubicBezTo>
                <a:cubicBezTo>
                  <a:pt x="12929057" y="3772224"/>
                  <a:pt x="11842592" y="3795166"/>
                  <a:pt x="11842592" y="3795166"/>
                </a:cubicBezTo>
                <a:cubicBezTo>
                  <a:pt x="9800760" y="3811553"/>
                  <a:pt x="2787083" y="4190095"/>
                  <a:pt x="918954" y="3746005"/>
                </a:cubicBezTo>
                <a:cubicBezTo>
                  <a:pt x="-949175" y="3301915"/>
                  <a:pt x="604322" y="1610766"/>
                  <a:pt x="633819" y="1130624"/>
                </a:cubicBezTo>
                <a:close/>
              </a:path>
            </a:pathLst>
          </a:custGeom>
          <a:solidFill>
            <a:srgbClr val="C9D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A73B6C58-F9DB-412C-830B-EBB78B8D7EA5}"/>
              </a:ext>
            </a:extLst>
          </p:cNvPr>
          <p:cNvSpPr/>
          <p:nvPr/>
        </p:nvSpPr>
        <p:spPr>
          <a:xfrm>
            <a:off x="-118823" y="3684819"/>
            <a:ext cx="12867816" cy="1830561"/>
          </a:xfrm>
          <a:custGeom>
            <a:avLst/>
            <a:gdLst>
              <a:gd name="connsiteX0" fmla="*/ 91114 w 12867816"/>
              <a:gd name="connsiteY0" fmla="*/ 582380 h 1140024"/>
              <a:gd name="connsiteX1" fmla="*/ 700714 w 12867816"/>
              <a:gd name="connsiteY1" fmla="*/ 845616 h 1140024"/>
              <a:gd name="connsiteX2" fmla="*/ 2155441 w 12867816"/>
              <a:gd name="connsiteY2" fmla="*/ 790198 h 1140024"/>
              <a:gd name="connsiteX3" fmla="*/ 4884787 w 12867816"/>
              <a:gd name="connsiteY3" fmla="*/ 526962 h 1140024"/>
              <a:gd name="connsiteX4" fmla="*/ 9373659 w 12867816"/>
              <a:gd name="connsiteY4" fmla="*/ 693216 h 1140024"/>
              <a:gd name="connsiteX5" fmla="*/ 12546350 w 12867816"/>
              <a:gd name="connsiteY5" fmla="*/ 1136562 h 1140024"/>
              <a:gd name="connsiteX6" fmla="*/ 12407805 w 12867816"/>
              <a:gd name="connsiteY6" fmla="*/ 429980 h 1140024"/>
              <a:gd name="connsiteX7" fmla="*/ 9429078 w 12867816"/>
              <a:gd name="connsiteY7" fmla="*/ 443835 h 1140024"/>
              <a:gd name="connsiteX8" fmla="*/ 6311805 w 12867816"/>
              <a:gd name="connsiteY8" fmla="*/ 489 h 1140024"/>
              <a:gd name="connsiteX9" fmla="*/ 2598787 w 12867816"/>
              <a:gd name="connsiteY9" fmla="*/ 360707 h 1140024"/>
              <a:gd name="connsiteX10" fmla="*/ 91114 w 12867816"/>
              <a:gd name="connsiteY10" fmla="*/ 582380 h 114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67816" h="1140024">
                <a:moveTo>
                  <a:pt x="91114" y="582380"/>
                </a:moveTo>
                <a:cubicBezTo>
                  <a:pt x="-225231" y="663198"/>
                  <a:pt x="356660" y="810980"/>
                  <a:pt x="700714" y="845616"/>
                </a:cubicBezTo>
                <a:cubicBezTo>
                  <a:pt x="1044769" y="880252"/>
                  <a:pt x="1458096" y="843307"/>
                  <a:pt x="2155441" y="790198"/>
                </a:cubicBezTo>
                <a:cubicBezTo>
                  <a:pt x="2852786" y="737089"/>
                  <a:pt x="3681751" y="543126"/>
                  <a:pt x="4884787" y="526962"/>
                </a:cubicBezTo>
                <a:cubicBezTo>
                  <a:pt x="6087823" y="510798"/>
                  <a:pt x="8096732" y="591616"/>
                  <a:pt x="9373659" y="693216"/>
                </a:cubicBezTo>
                <a:cubicBezTo>
                  <a:pt x="10650586" y="794816"/>
                  <a:pt x="12040659" y="1180435"/>
                  <a:pt x="12546350" y="1136562"/>
                </a:cubicBezTo>
                <a:cubicBezTo>
                  <a:pt x="13052041" y="1092689"/>
                  <a:pt x="12927350" y="545434"/>
                  <a:pt x="12407805" y="429980"/>
                </a:cubicBezTo>
                <a:cubicBezTo>
                  <a:pt x="11888260" y="314525"/>
                  <a:pt x="10445078" y="515417"/>
                  <a:pt x="9429078" y="443835"/>
                </a:cubicBezTo>
                <a:cubicBezTo>
                  <a:pt x="8413078" y="372253"/>
                  <a:pt x="7450187" y="14344"/>
                  <a:pt x="6311805" y="489"/>
                </a:cubicBezTo>
                <a:cubicBezTo>
                  <a:pt x="5173423" y="-13366"/>
                  <a:pt x="3630951" y="270653"/>
                  <a:pt x="2598787" y="360707"/>
                </a:cubicBezTo>
                <a:cubicBezTo>
                  <a:pt x="1566623" y="450761"/>
                  <a:pt x="407459" y="501562"/>
                  <a:pt x="91114" y="582380"/>
                </a:cubicBezTo>
                <a:close/>
              </a:path>
            </a:pathLst>
          </a:custGeom>
          <a:solidFill>
            <a:srgbClr val="79A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461F150B-8650-4394-A1B6-E5DAD8EF982E}"/>
              </a:ext>
            </a:extLst>
          </p:cNvPr>
          <p:cNvSpPr/>
          <p:nvPr/>
        </p:nvSpPr>
        <p:spPr>
          <a:xfrm>
            <a:off x="111512" y="4072310"/>
            <a:ext cx="12449320" cy="1614471"/>
          </a:xfrm>
          <a:custGeom>
            <a:avLst/>
            <a:gdLst>
              <a:gd name="connsiteX0" fmla="*/ 316229 w 11194282"/>
              <a:gd name="connsiteY0" fmla="*/ 679799 h 1552651"/>
              <a:gd name="connsiteX1" fmla="*/ 787284 w 11194282"/>
              <a:gd name="connsiteY1" fmla="*/ 305726 h 1552651"/>
              <a:gd name="connsiteX2" fmla="*/ 3045575 w 11194282"/>
              <a:gd name="connsiteY2" fmla="*/ 568963 h 1552651"/>
              <a:gd name="connsiteX3" fmla="*/ 4375611 w 11194282"/>
              <a:gd name="connsiteY3" fmla="*/ 926 h 1552651"/>
              <a:gd name="connsiteX4" fmla="*/ 6550775 w 11194282"/>
              <a:gd name="connsiteY4" fmla="*/ 430417 h 1552651"/>
              <a:gd name="connsiteX5" fmla="*/ 9030738 w 11194282"/>
              <a:gd name="connsiteY5" fmla="*/ 222599 h 1552651"/>
              <a:gd name="connsiteX6" fmla="*/ 11192048 w 11194282"/>
              <a:gd name="connsiteY6" fmla="*/ 735217 h 1552651"/>
              <a:gd name="connsiteX7" fmla="*/ 8628957 w 11194282"/>
              <a:gd name="connsiteY7" fmla="*/ 1303254 h 1552651"/>
              <a:gd name="connsiteX8" fmla="*/ 4624993 w 11194282"/>
              <a:gd name="connsiteY8" fmla="*/ 1275545 h 1552651"/>
              <a:gd name="connsiteX9" fmla="*/ 2048048 w 11194282"/>
              <a:gd name="connsiteY9" fmla="*/ 1552635 h 1552651"/>
              <a:gd name="connsiteX10" fmla="*/ 108411 w 11194282"/>
              <a:gd name="connsiteY10" fmla="*/ 1261690 h 1552651"/>
              <a:gd name="connsiteX11" fmla="*/ 316229 w 11194282"/>
              <a:gd name="connsiteY11" fmla="*/ 679799 h 15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94282" h="1552651">
                <a:moveTo>
                  <a:pt x="316229" y="679799"/>
                </a:moveTo>
                <a:cubicBezTo>
                  <a:pt x="429374" y="520472"/>
                  <a:pt x="332393" y="324199"/>
                  <a:pt x="787284" y="305726"/>
                </a:cubicBezTo>
                <a:cubicBezTo>
                  <a:pt x="1242175" y="287253"/>
                  <a:pt x="2447521" y="619763"/>
                  <a:pt x="3045575" y="568963"/>
                </a:cubicBezTo>
                <a:cubicBezTo>
                  <a:pt x="3643629" y="518163"/>
                  <a:pt x="3791411" y="24017"/>
                  <a:pt x="4375611" y="926"/>
                </a:cubicBezTo>
                <a:cubicBezTo>
                  <a:pt x="4959811" y="-22165"/>
                  <a:pt x="5774921" y="393471"/>
                  <a:pt x="6550775" y="430417"/>
                </a:cubicBezTo>
                <a:cubicBezTo>
                  <a:pt x="7326630" y="467362"/>
                  <a:pt x="8257192" y="171799"/>
                  <a:pt x="9030738" y="222599"/>
                </a:cubicBezTo>
                <a:cubicBezTo>
                  <a:pt x="9804284" y="273399"/>
                  <a:pt x="11259011" y="555108"/>
                  <a:pt x="11192048" y="735217"/>
                </a:cubicBezTo>
                <a:cubicBezTo>
                  <a:pt x="11125085" y="915326"/>
                  <a:pt x="9723466" y="1213199"/>
                  <a:pt x="8628957" y="1303254"/>
                </a:cubicBezTo>
                <a:cubicBezTo>
                  <a:pt x="7534448" y="1393309"/>
                  <a:pt x="5721811" y="1233982"/>
                  <a:pt x="4624993" y="1275545"/>
                </a:cubicBezTo>
                <a:cubicBezTo>
                  <a:pt x="3528175" y="1317108"/>
                  <a:pt x="2800812" y="1554944"/>
                  <a:pt x="2048048" y="1552635"/>
                </a:cubicBezTo>
                <a:cubicBezTo>
                  <a:pt x="1295284" y="1550326"/>
                  <a:pt x="403975" y="1409472"/>
                  <a:pt x="108411" y="1261690"/>
                </a:cubicBezTo>
                <a:cubicBezTo>
                  <a:pt x="-187153" y="1113908"/>
                  <a:pt x="203084" y="839126"/>
                  <a:pt x="316229" y="679799"/>
                </a:cubicBezTo>
                <a:close/>
              </a:path>
            </a:pathLst>
          </a:custGeom>
          <a:solidFill>
            <a:srgbClr val="A9C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7">
            <a:extLst>
              <a:ext uri="{FF2B5EF4-FFF2-40B4-BE49-F238E27FC236}">
                <a16:creationId xmlns:a16="http://schemas.microsoft.com/office/drawing/2014/main" id="{CA6FF784-D02D-456F-BE47-624B779AD1FA}"/>
              </a:ext>
            </a:extLst>
          </p:cNvPr>
          <p:cNvSpPr/>
          <p:nvPr/>
        </p:nvSpPr>
        <p:spPr>
          <a:xfrm>
            <a:off x="-844488" y="1768084"/>
            <a:ext cx="5030518" cy="5247416"/>
          </a:xfrm>
          <a:custGeom>
            <a:avLst/>
            <a:gdLst/>
            <a:ahLst/>
            <a:cxnLst/>
            <a:rect l="l" t="t" r="r" b="b"/>
            <a:pathLst>
              <a:path w="1874326" h="2057400">
                <a:moveTo>
                  <a:pt x="0" y="0"/>
                </a:moveTo>
                <a:lnTo>
                  <a:pt x="1874327" y="0"/>
                </a:lnTo>
                <a:lnTo>
                  <a:pt x="1874327" y="2057400"/>
                </a:lnTo>
                <a:lnTo>
                  <a:pt x="0" y="20574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8">
            <a:extLst>
              <a:ext uri="{FF2B5EF4-FFF2-40B4-BE49-F238E27FC236}">
                <a16:creationId xmlns:a16="http://schemas.microsoft.com/office/drawing/2014/main" id="{8375F32B-6B58-4589-ACCF-6537F0775257}"/>
              </a:ext>
            </a:extLst>
          </p:cNvPr>
          <p:cNvSpPr/>
          <p:nvPr/>
        </p:nvSpPr>
        <p:spPr>
          <a:xfrm flipH="1">
            <a:off x="9184616" y="2517985"/>
            <a:ext cx="3606550" cy="4016314"/>
          </a:xfrm>
          <a:custGeom>
            <a:avLst/>
            <a:gdLst/>
            <a:ahLst/>
            <a:cxnLst/>
            <a:rect l="l" t="t" r="r" b="b"/>
            <a:pathLst>
              <a:path w="2101174" h="2057400">
                <a:moveTo>
                  <a:pt x="0" y="0"/>
                </a:moveTo>
                <a:lnTo>
                  <a:pt x="2101175" y="0"/>
                </a:lnTo>
                <a:lnTo>
                  <a:pt x="2101175" y="2057400"/>
                </a:lnTo>
                <a:lnTo>
                  <a:pt x="0" y="20574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487026BF-E00D-4F31-8251-84CA37D8B7F1}"/>
              </a:ext>
            </a:extLst>
          </p:cNvPr>
          <p:cNvGrpSpPr/>
          <p:nvPr/>
        </p:nvGrpSpPr>
        <p:grpSpPr>
          <a:xfrm>
            <a:off x="0" y="5510679"/>
            <a:ext cx="13419853" cy="1352023"/>
            <a:chOff x="0" y="5510679"/>
            <a:chExt cx="13419853" cy="1352023"/>
          </a:xfrm>
        </p:grpSpPr>
        <p:sp>
          <p:nvSpPr>
            <p:cNvPr id="12" name="Freeform 16">
              <a:extLst>
                <a:ext uri="{FF2B5EF4-FFF2-40B4-BE49-F238E27FC236}">
                  <a16:creationId xmlns:a16="http://schemas.microsoft.com/office/drawing/2014/main" id="{595CFD3B-9FF9-401D-85F2-3D008DEE1F80}"/>
                </a:ext>
              </a:extLst>
            </p:cNvPr>
            <p:cNvSpPr/>
            <p:nvPr/>
          </p:nvSpPr>
          <p:spPr>
            <a:xfrm>
              <a:off x="0"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6">
              <a:extLst>
                <a:ext uri="{FF2B5EF4-FFF2-40B4-BE49-F238E27FC236}">
                  <a16:creationId xmlns:a16="http://schemas.microsoft.com/office/drawing/2014/main" id="{F96C9C23-26DC-4BDB-BC2A-7C620304FFE7}"/>
                </a:ext>
              </a:extLst>
            </p:cNvPr>
            <p:cNvSpPr/>
            <p:nvPr/>
          </p:nvSpPr>
          <p:spPr>
            <a:xfrm>
              <a:off x="2117618"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6">
              <a:extLst>
                <a:ext uri="{FF2B5EF4-FFF2-40B4-BE49-F238E27FC236}">
                  <a16:creationId xmlns:a16="http://schemas.microsoft.com/office/drawing/2014/main" id="{2A08AEE1-A18A-41FE-8F47-53B2A39E1FF7}"/>
                </a:ext>
              </a:extLst>
            </p:cNvPr>
            <p:cNvSpPr/>
            <p:nvPr/>
          </p:nvSpPr>
          <p:spPr>
            <a:xfrm>
              <a:off x="4288936"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6">
              <a:extLst>
                <a:ext uri="{FF2B5EF4-FFF2-40B4-BE49-F238E27FC236}">
                  <a16:creationId xmlns:a16="http://schemas.microsoft.com/office/drawing/2014/main" id="{A3F35988-61C0-496B-BA5F-061997090324}"/>
                </a:ext>
              </a:extLst>
            </p:cNvPr>
            <p:cNvSpPr/>
            <p:nvPr/>
          </p:nvSpPr>
          <p:spPr>
            <a:xfrm>
              <a:off x="6406554"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6">
              <a:extLst>
                <a:ext uri="{FF2B5EF4-FFF2-40B4-BE49-F238E27FC236}">
                  <a16:creationId xmlns:a16="http://schemas.microsoft.com/office/drawing/2014/main" id="{732F5F02-B406-4859-AF31-121C3187201A}"/>
                </a:ext>
              </a:extLst>
            </p:cNvPr>
            <p:cNvSpPr/>
            <p:nvPr/>
          </p:nvSpPr>
          <p:spPr>
            <a:xfrm>
              <a:off x="8577872"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6">
              <a:extLst>
                <a:ext uri="{FF2B5EF4-FFF2-40B4-BE49-F238E27FC236}">
                  <a16:creationId xmlns:a16="http://schemas.microsoft.com/office/drawing/2014/main" id="{7F52BB60-0907-4E08-A7FD-ADF3A05C6F5D}"/>
                </a:ext>
              </a:extLst>
            </p:cNvPr>
            <p:cNvSpPr/>
            <p:nvPr/>
          </p:nvSpPr>
          <p:spPr>
            <a:xfrm>
              <a:off x="10695490"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Freeform 19">
            <a:extLst>
              <a:ext uri="{FF2B5EF4-FFF2-40B4-BE49-F238E27FC236}">
                <a16:creationId xmlns:a16="http://schemas.microsoft.com/office/drawing/2014/main" id="{23AAF5D7-6101-4386-BC90-3CF0C36C6912}"/>
              </a:ext>
            </a:extLst>
          </p:cNvPr>
          <p:cNvSpPr/>
          <p:nvPr/>
        </p:nvSpPr>
        <p:spPr>
          <a:xfrm flipH="1">
            <a:off x="300717" y="5318813"/>
            <a:ext cx="2146514" cy="1623545"/>
          </a:xfrm>
          <a:custGeom>
            <a:avLst/>
            <a:gdLst/>
            <a:ahLst/>
            <a:cxnLst/>
            <a:rect l="l" t="t" r="r" b="b"/>
            <a:pathLst>
              <a:path w="2146514" h="1623545">
                <a:moveTo>
                  <a:pt x="0" y="0"/>
                </a:moveTo>
                <a:lnTo>
                  <a:pt x="2146514" y="0"/>
                </a:lnTo>
                <a:lnTo>
                  <a:pt x="2146514" y="1623545"/>
                </a:lnTo>
                <a:lnTo>
                  <a:pt x="0" y="16235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Picture 25" descr="A white cloud with blue and white smoke&#10;&#10;Description automatically generated">
            <a:extLst>
              <a:ext uri="{FF2B5EF4-FFF2-40B4-BE49-F238E27FC236}">
                <a16:creationId xmlns:a16="http://schemas.microsoft.com/office/drawing/2014/main" id="{C5EF88D5-2DBB-4762-97EB-1C52884F9C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729" y="-501067"/>
            <a:ext cx="4213705" cy="2242970"/>
          </a:xfrm>
          <a:prstGeom prst="rect">
            <a:avLst/>
          </a:prstGeom>
        </p:spPr>
      </p:pic>
      <p:pic>
        <p:nvPicPr>
          <p:cNvPr id="27" name="Picture 26" descr="A white cloud with blue and white smoke&#10;&#10;Description automatically generated">
            <a:extLst>
              <a:ext uri="{FF2B5EF4-FFF2-40B4-BE49-F238E27FC236}">
                <a16:creationId xmlns:a16="http://schemas.microsoft.com/office/drawing/2014/main" id="{19B1CEBA-1F2B-42A7-8E8E-D22E84CF90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2178" y="2563091"/>
            <a:ext cx="1626720" cy="865909"/>
          </a:xfrm>
          <a:prstGeom prst="rect">
            <a:avLst/>
          </a:prstGeom>
        </p:spPr>
      </p:pic>
      <p:pic>
        <p:nvPicPr>
          <p:cNvPr id="28" name="Picture 27" descr="A white cloud with blue and white smoke&#10;&#10;Description automatically generated">
            <a:extLst>
              <a:ext uri="{FF2B5EF4-FFF2-40B4-BE49-F238E27FC236}">
                <a16:creationId xmlns:a16="http://schemas.microsoft.com/office/drawing/2014/main" id="{91D8A1DE-962B-4476-95A0-8B921EFC7E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4975" y="1189457"/>
            <a:ext cx="1626720" cy="865909"/>
          </a:xfrm>
          <a:prstGeom prst="rect">
            <a:avLst/>
          </a:prstGeom>
        </p:spPr>
      </p:pic>
      <p:pic>
        <p:nvPicPr>
          <p:cNvPr id="34" name="Picture 33" descr="A group of butterflies on a black background&#10;&#10;Description automatically generated">
            <a:extLst>
              <a:ext uri="{FF2B5EF4-FFF2-40B4-BE49-F238E27FC236}">
                <a16:creationId xmlns:a16="http://schemas.microsoft.com/office/drawing/2014/main" id="{25DFB5D1-7E9F-41B0-B7F0-432210A5FF1B}"/>
              </a:ext>
            </a:extLst>
          </p:cNvPr>
          <p:cNvPicPr>
            <a:picLocks noChangeAspect="1"/>
          </p:cNvPicPr>
          <p:nvPr/>
        </p:nvPicPr>
        <p:blipFill rotWithShape="1">
          <a:blip r:embed="rId16">
            <a:extLst>
              <a:ext uri="{28A0092B-C50C-407E-A947-70E740481C1C}">
                <a14:useLocalDpi xmlns:a14="http://schemas.microsoft.com/office/drawing/2010/main" val="0"/>
              </a:ext>
            </a:extLst>
          </a:blip>
          <a:srcRect l="-3386" t="38522" r="74600" b="44453"/>
          <a:stretch/>
        </p:blipFill>
        <p:spPr>
          <a:xfrm>
            <a:off x="9928771" y="3188157"/>
            <a:ext cx="1237993" cy="926643"/>
          </a:xfrm>
          <a:prstGeom prst="rect">
            <a:avLst/>
          </a:prstGeom>
        </p:spPr>
      </p:pic>
      <p:sp>
        <p:nvSpPr>
          <p:cNvPr id="37" name="Freeform 12">
            <a:extLst>
              <a:ext uri="{FF2B5EF4-FFF2-40B4-BE49-F238E27FC236}">
                <a16:creationId xmlns:a16="http://schemas.microsoft.com/office/drawing/2014/main" id="{058BF01D-8AD7-4B69-A17C-E260298AFFF9}"/>
              </a:ext>
            </a:extLst>
          </p:cNvPr>
          <p:cNvSpPr/>
          <p:nvPr/>
        </p:nvSpPr>
        <p:spPr>
          <a:xfrm>
            <a:off x="9045540" y="4352855"/>
            <a:ext cx="3159460" cy="2496451"/>
          </a:xfrm>
          <a:custGeom>
            <a:avLst/>
            <a:gdLst/>
            <a:ahLst/>
            <a:cxnLst/>
            <a:rect l="l" t="t" r="r" b="b"/>
            <a:pathLst>
              <a:path w="2708902" h="1970726">
                <a:moveTo>
                  <a:pt x="0" y="0"/>
                </a:moveTo>
                <a:lnTo>
                  <a:pt x="2708902" y="0"/>
                </a:lnTo>
                <a:lnTo>
                  <a:pt x="2708902" y="1970726"/>
                </a:lnTo>
                <a:lnTo>
                  <a:pt x="0" y="197072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8" name="Picture 4">
            <a:extLst>
              <a:ext uri="{FF2B5EF4-FFF2-40B4-BE49-F238E27FC236}">
                <a16:creationId xmlns:a16="http://schemas.microsoft.com/office/drawing/2014/main" id="{6A8AC4B2-6556-45EE-894A-924484D476D0}"/>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flipH="1">
            <a:off x="9519003" y="219914"/>
            <a:ext cx="2270125" cy="2299390"/>
          </a:xfrm>
          <a:prstGeom prst="rect">
            <a:avLst/>
          </a:prstGeom>
        </p:spPr>
      </p:pic>
      <p:sp>
        <p:nvSpPr>
          <p:cNvPr id="43" name="Freeform 5">
            <a:extLst>
              <a:ext uri="{FF2B5EF4-FFF2-40B4-BE49-F238E27FC236}">
                <a16:creationId xmlns:a16="http://schemas.microsoft.com/office/drawing/2014/main" id="{B2B474ED-DC9C-40B2-8B91-8521702DDFE9}"/>
              </a:ext>
            </a:extLst>
          </p:cNvPr>
          <p:cNvSpPr/>
          <p:nvPr/>
        </p:nvSpPr>
        <p:spPr>
          <a:xfrm rot="1515959" flipH="1">
            <a:off x="169952" y="1845394"/>
            <a:ext cx="2138023" cy="1714463"/>
          </a:xfrm>
          <a:custGeom>
            <a:avLst/>
            <a:gdLst/>
            <a:ahLst/>
            <a:cxnLst/>
            <a:rect l="l" t="t" r="r" b="b"/>
            <a:pathLst>
              <a:path w="3238550" h="2202214">
                <a:moveTo>
                  <a:pt x="0" y="0"/>
                </a:moveTo>
                <a:lnTo>
                  <a:pt x="3238550" y="0"/>
                </a:lnTo>
                <a:lnTo>
                  <a:pt x="3238550" y="2202214"/>
                </a:lnTo>
                <a:lnTo>
                  <a:pt x="0" y="2202214"/>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3ABB4950-E64D-4EDD-4295-0390229CCC48}"/>
              </a:ext>
            </a:extLst>
          </p:cNvPr>
          <p:cNvPicPr>
            <a:picLocks noChangeAspect="1"/>
          </p:cNvPicPr>
          <p:nvPr/>
        </p:nvPicPr>
        <p:blipFill>
          <a:blip r:embed="rId23"/>
          <a:stretch>
            <a:fillRect/>
          </a:stretch>
        </p:blipFill>
        <p:spPr>
          <a:xfrm>
            <a:off x="2372782" y="1123645"/>
            <a:ext cx="7011008" cy="4523624"/>
          </a:xfrm>
          <a:prstGeom prst="rect">
            <a:avLst/>
          </a:prstGeom>
        </p:spPr>
      </p:pic>
    </p:spTree>
    <p:extLst>
      <p:ext uri="{BB962C8B-B14F-4D97-AF65-F5344CB8AC3E}">
        <p14:creationId xmlns:p14="http://schemas.microsoft.com/office/powerpoint/2010/main" val="39949302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6">
            <a:extLst>
              <a:ext uri="{FF2B5EF4-FFF2-40B4-BE49-F238E27FC236}">
                <a16:creationId xmlns:a16="http://schemas.microsoft.com/office/drawing/2014/main" id="{9B143033-2A7F-4579-91C4-8946449C0D48}"/>
              </a:ext>
            </a:extLst>
          </p:cNvPr>
          <p:cNvSpPr/>
          <p:nvPr/>
        </p:nvSpPr>
        <p:spPr>
          <a:xfrm>
            <a:off x="0" y="0"/>
            <a:ext cx="12192000" cy="6858000"/>
          </a:xfrm>
          <a:custGeom>
            <a:avLst/>
            <a:gdLst/>
            <a:ahLst/>
            <a:cxnLst/>
            <a:rect l="l" t="t" r="r" b="b"/>
            <a:pathLst>
              <a:path w="2708995" h="1909841">
                <a:moveTo>
                  <a:pt x="0" y="0"/>
                </a:moveTo>
                <a:lnTo>
                  <a:pt x="2708995" y="0"/>
                </a:lnTo>
                <a:lnTo>
                  <a:pt x="2708995" y="1909841"/>
                </a:lnTo>
                <a:lnTo>
                  <a:pt x="0" y="1909841"/>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descr="Cartoon cupcake holding a megaphone&#10;&#10;Description automatically generated">
            <a:extLst>
              <a:ext uri="{FF2B5EF4-FFF2-40B4-BE49-F238E27FC236}">
                <a16:creationId xmlns:a16="http://schemas.microsoft.com/office/drawing/2014/main" id="{98165735-E13F-43E0-B25A-8D0CE2097EB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a14="http://schemas.microsoft.com/office/drawing/2010/main" val="0"/>
              </a:ext>
            </a:extLst>
          </a:blip>
          <a:stretch>
            <a:fillRect/>
          </a:stretch>
        </p:blipFill>
        <p:spPr>
          <a:xfrm>
            <a:off x="10804511" y="1064595"/>
            <a:ext cx="1468120" cy="1468120"/>
          </a:xfrm>
          <a:prstGeom prst="rect">
            <a:avLst/>
          </a:prstGeom>
        </p:spPr>
      </p:pic>
      <p:pic>
        <p:nvPicPr>
          <p:cNvPr id="9" name="Picture 8" descr="A heart in a white speech bubble&#10;&#10;Description automatically generated">
            <a:extLst>
              <a:ext uri="{FF2B5EF4-FFF2-40B4-BE49-F238E27FC236}">
                <a16:creationId xmlns:a16="http://schemas.microsoft.com/office/drawing/2014/main" id="{BBC05E4C-E682-4455-96B8-C9427B9F67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8554" y="756911"/>
            <a:ext cx="822225" cy="822225"/>
          </a:xfrm>
          <a:prstGeom prst="rect">
            <a:avLst/>
          </a:prstGeom>
        </p:spPr>
      </p:pic>
      <p:grpSp>
        <p:nvGrpSpPr>
          <p:cNvPr id="7" name="Group 6">
            <a:extLst>
              <a:ext uri="{FF2B5EF4-FFF2-40B4-BE49-F238E27FC236}">
                <a16:creationId xmlns:a16="http://schemas.microsoft.com/office/drawing/2014/main" id="{4830D147-038F-410A-A0C5-B44A75CFED04}"/>
              </a:ext>
            </a:extLst>
          </p:cNvPr>
          <p:cNvGrpSpPr/>
          <p:nvPr/>
        </p:nvGrpSpPr>
        <p:grpSpPr>
          <a:xfrm>
            <a:off x="788151" y="2387633"/>
            <a:ext cx="10615697" cy="2913710"/>
            <a:chOff x="788151" y="2387633"/>
            <a:chExt cx="10615697" cy="2913710"/>
          </a:xfrm>
        </p:grpSpPr>
        <p:sp>
          <p:nvSpPr>
            <p:cNvPr id="5" name="Rectangle: Rounded Corners 4">
              <a:extLst>
                <a:ext uri="{FF2B5EF4-FFF2-40B4-BE49-F238E27FC236}">
                  <a16:creationId xmlns:a16="http://schemas.microsoft.com/office/drawing/2014/main" id="{F2245311-1200-43E5-912F-5DD3A90916FF}"/>
                </a:ext>
              </a:extLst>
            </p:cNvPr>
            <p:cNvSpPr/>
            <p:nvPr/>
          </p:nvSpPr>
          <p:spPr>
            <a:xfrm>
              <a:off x="788151" y="2387633"/>
              <a:ext cx="10615697" cy="2913710"/>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C7C3137-362E-49BD-9188-E91BB18E8035}"/>
                </a:ext>
              </a:extLst>
            </p:cNvPr>
            <p:cNvSpPr txBox="1"/>
            <p:nvPr/>
          </p:nvSpPr>
          <p:spPr>
            <a:xfrm>
              <a:off x="1047887" y="2573326"/>
              <a:ext cx="10096223" cy="2554545"/>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Đọc diễn cảm cả bài, cần biết nhấn giọng ở những từ ngữ nêu giá trị của hạt gạo và những khó khăn, vất vả mà người nông dân phải trải qua trong quá trìmh sản xuất lúa gạo.</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0" name="Picture 9">
            <a:extLst>
              <a:ext uri="{FF2B5EF4-FFF2-40B4-BE49-F238E27FC236}">
                <a16:creationId xmlns:a16="http://schemas.microsoft.com/office/drawing/2014/main" id="{8C682872-52E8-061D-7FD6-030E3833FB12}"/>
              </a:ext>
            </a:extLst>
          </p:cNvPr>
          <p:cNvPicPr>
            <a:picLocks noChangeAspect="1"/>
          </p:cNvPicPr>
          <p:nvPr/>
        </p:nvPicPr>
        <p:blipFill>
          <a:blip r:embed="rId6"/>
          <a:stretch>
            <a:fillRect/>
          </a:stretch>
        </p:blipFill>
        <p:spPr>
          <a:xfrm>
            <a:off x="2010406" y="637401"/>
            <a:ext cx="9303302" cy="1511939"/>
          </a:xfrm>
          <a:prstGeom prst="rect">
            <a:avLst/>
          </a:prstGeom>
        </p:spPr>
      </p:pic>
    </p:spTree>
    <p:extLst>
      <p:ext uri="{BB962C8B-B14F-4D97-AF65-F5344CB8AC3E}">
        <p14:creationId xmlns:p14="http://schemas.microsoft.com/office/powerpoint/2010/main" val="409962578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a:extLst>
              <a:ext uri="{FF2B5EF4-FFF2-40B4-BE49-F238E27FC236}">
                <a16:creationId xmlns:a16="http://schemas.microsoft.com/office/drawing/2014/main" id="{078E89FD-8EBA-4F63-AECE-25AE7C1CDEBA}"/>
              </a:ext>
            </a:extLst>
          </p:cNvPr>
          <p:cNvPicPr>
            <a:picLocks noChangeAspect="1"/>
          </p:cNvPicPr>
          <p:nvPr/>
        </p:nvPicPr>
        <p:blipFill>
          <a:blip r:embed="rId2"/>
          <a:stretch>
            <a:fillRect/>
          </a:stretch>
        </p:blipFill>
        <p:spPr>
          <a:xfrm>
            <a:off x="2688657" y="1406784"/>
            <a:ext cx="8093128" cy="4475003"/>
          </a:xfrm>
          <a:prstGeom prst="rect">
            <a:avLst/>
          </a:prstGeom>
        </p:spPr>
      </p:pic>
      <p:pic>
        <p:nvPicPr>
          <p:cNvPr id="2" name="Picture 1">
            <a:extLst>
              <a:ext uri="{FF2B5EF4-FFF2-40B4-BE49-F238E27FC236}">
                <a16:creationId xmlns:a16="http://schemas.microsoft.com/office/drawing/2014/main" id="{13FECDB9-A4B0-0D82-8479-E123E54F6E8E}"/>
              </a:ext>
            </a:extLst>
          </p:cNvPr>
          <p:cNvPicPr>
            <a:picLocks noChangeAspect="1"/>
          </p:cNvPicPr>
          <p:nvPr/>
        </p:nvPicPr>
        <p:blipFill>
          <a:blip r:embed="rId3"/>
          <a:stretch>
            <a:fillRect/>
          </a:stretch>
        </p:blipFill>
        <p:spPr>
          <a:xfrm>
            <a:off x="3072089" y="1616577"/>
            <a:ext cx="6809822" cy="3907875"/>
          </a:xfrm>
          <a:prstGeom prst="rect">
            <a:avLst/>
          </a:prstGeom>
        </p:spPr>
      </p:pic>
    </p:spTree>
    <p:extLst>
      <p:ext uri="{BB962C8B-B14F-4D97-AF65-F5344CB8AC3E}">
        <p14:creationId xmlns:p14="http://schemas.microsoft.com/office/powerpoint/2010/main" val="259476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134" y="1769443"/>
            <a:ext cx="3914274" cy="5088557"/>
          </a:xfrm>
          <a:prstGeom prst="rect">
            <a:avLst/>
          </a:prstGeom>
        </p:spPr>
      </p:pic>
      <p:sp>
        <p:nvSpPr>
          <p:cNvPr id="3" name="Rounded Rectangular Callout 2"/>
          <p:cNvSpPr/>
          <p:nvPr/>
        </p:nvSpPr>
        <p:spPr>
          <a:xfrm>
            <a:off x="2241689" y="309337"/>
            <a:ext cx="9561290" cy="2117557"/>
          </a:xfrm>
          <a:prstGeom prst="wedgeRoundRectCallout">
            <a:avLst>
              <a:gd name="adj1" fmla="val -50703"/>
              <a:gd name="adj2" fmla="val 80533"/>
              <a:gd name="adj3" fmla="val 16667"/>
            </a:avLst>
          </a:prstGeom>
          <a:solidFill>
            <a:schemeClr val="bg1"/>
          </a:solidFill>
          <a:effectLst>
            <a:glow rad="139700">
              <a:schemeClr val="accent1">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0" name="Title 1">
            <a:extLst>
              <a:ext uri="{FF2B5EF4-FFF2-40B4-BE49-F238E27FC236}">
                <a16:creationId xmlns:a16="http://schemas.microsoft.com/office/drawing/2014/main" id="{FDE0AEC8-7838-4E77-A6B7-18E7F082B224}"/>
              </a:ext>
            </a:extLst>
          </p:cNvPr>
          <p:cNvSpPr txBox="1">
            <a:spLocks/>
          </p:cNvSpPr>
          <p:nvPr/>
        </p:nvSpPr>
        <p:spPr>
          <a:xfrm>
            <a:off x="2660006" y="471049"/>
            <a:ext cx="9118337"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a:defRPr/>
            </a:pPr>
            <a:r>
              <a:rPr lang="en-US" sz="4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V</a:t>
            </a:r>
            <a:r>
              <a:rPr lang="vi-VN" sz="4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iết vài câu cảm nhận của em về tình cảm của em với những người làm ra hạt thóc, hạt gạo.</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254410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2">
            <a:extLst>
              <a:ext uri="{FF2B5EF4-FFF2-40B4-BE49-F238E27FC236}">
                <a16:creationId xmlns:a16="http://schemas.microsoft.com/office/drawing/2014/main" id="{A154F1F2-B83F-4991-AB47-9C946AD0C4FC}"/>
              </a:ext>
            </a:extLst>
          </p:cNvPr>
          <p:cNvGrpSpPr/>
          <p:nvPr/>
        </p:nvGrpSpPr>
        <p:grpSpPr>
          <a:xfrm>
            <a:off x="3206466" y="1154564"/>
            <a:ext cx="7282588" cy="4376056"/>
            <a:chOff x="1719533" y="644142"/>
            <a:chExt cx="8168170" cy="5096200"/>
          </a:xfrm>
        </p:grpSpPr>
        <p:grpSp>
          <p:nvGrpSpPr>
            <p:cNvPr id="6" name="组合 17">
              <a:extLst>
                <a:ext uri="{FF2B5EF4-FFF2-40B4-BE49-F238E27FC236}">
                  <a16:creationId xmlns:a16="http://schemas.microsoft.com/office/drawing/2014/main" id="{CBF82D46-51E2-442D-B402-F51D8E206CCD}"/>
                </a:ext>
              </a:extLst>
            </p:cNvPr>
            <p:cNvGrpSpPr/>
            <p:nvPr/>
          </p:nvGrpSpPr>
          <p:grpSpPr>
            <a:xfrm>
              <a:off x="1719533" y="644142"/>
              <a:ext cx="8168170" cy="5096200"/>
              <a:chOff x="5789884" y="1974426"/>
              <a:chExt cx="5100718" cy="3349727"/>
            </a:xfrm>
            <a:effectLst>
              <a:outerShdw blurRad="127000" dist="12700" sx="103000" sy="103000" algn="ctr" rotWithShape="0">
                <a:prstClr val="black">
                  <a:alpha val="7000"/>
                </a:prstClr>
              </a:outerShdw>
            </a:effectLst>
          </p:grpSpPr>
          <p:sp>
            <p:nvSpPr>
              <p:cNvPr id="8" name="任意多边形: 形状 18">
                <a:extLst>
                  <a:ext uri="{FF2B5EF4-FFF2-40B4-BE49-F238E27FC236}">
                    <a16:creationId xmlns:a16="http://schemas.microsoft.com/office/drawing/2014/main" id="{E9709399-6B2D-4D4D-99EB-C2E34F06359E}"/>
                  </a:ext>
                </a:extLst>
              </p:cNvPr>
              <p:cNvSpPr/>
              <p:nvPr/>
            </p:nvSpPr>
            <p:spPr>
              <a:xfrm>
                <a:off x="5789884" y="2091488"/>
                <a:ext cx="5100718" cy="323266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9" name="图片 20">
                <a:extLst>
                  <a:ext uri="{FF2B5EF4-FFF2-40B4-BE49-F238E27FC236}">
                    <a16:creationId xmlns:a16="http://schemas.microsoft.com/office/drawing/2014/main" id="{0C2066FF-76B7-44DE-AAA8-E8204E395DC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901" t="71039" r="65268" b="14236"/>
              <a:stretch/>
            </p:blipFill>
            <p:spPr>
              <a:xfrm rot="19268029">
                <a:off x="6000159" y="1974426"/>
                <a:ext cx="811846" cy="511558"/>
              </a:xfrm>
              <a:prstGeom prst="rect">
                <a:avLst/>
              </a:prstGeom>
            </p:spPr>
          </p:pic>
        </p:grpSp>
        <p:sp>
          <p:nvSpPr>
            <p:cNvPr id="7" name="任意多边形: 形状 38">
              <a:extLst>
                <a:ext uri="{FF2B5EF4-FFF2-40B4-BE49-F238E27FC236}">
                  <a16:creationId xmlns:a16="http://schemas.microsoft.com/office/drawing/2014/main" id="{F1B27A02-309C-4A1D-AE9C-D8AC960D3CCA}"/>
                </a:ext>
              </a:extLst>
            </p:cNvPr>
            <p:cNvSpPr/>
            <p:nvPr/>
          </p:nvSpPr>
          <p:spPr>
            <a:xfrm>
              <a:off x="1840998" y="1059024"/>
              <a:ext cx="7784539" cy="458637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gr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537124" y="3541441"/>
            <a:ext cx="3930374" cy="3316559"/>
          </a:xfrm>
          <a:prstGeom prst="rect">
            <a:avLst/>
          </a:prstGeom>
        </p:spPr>
      </p:pic>
      <p:pic>
        <p:nvPicPr>
          <p:cNvPr id="3" name="Picture 2"/>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8578706" y="4203240"/>
            <a:ext cx="3820696" cy="2654760"/>
          </a:xfrm>
          <a:prstGeom prst="rect">
            <a:avLst/>
          </a:prstGeom>
        </p:spPr>
      </p:pic>
      <p:sp>
        <p:nvSpPr>
          <p:cNvPr id="10" name="TextBox 9"/>
          <p:cNvSpPr txBox="1"/>
          <p:nvPr/>
        </p:nvSpPr>
        <p:spPr>
          <a:xfrm>
            <a:off x="4359917" y="1611970"/>
            <a:ext cx="5238206" cy="3323987"/>
          </a:xfrm>
          <a:prstGeom prst="rect">
            <a:avLst/>
          </a:prstGeom>
          <a:noFill/>
        </p:spPr>
        <p:txBody>
          <a:bodyPr wrap="square" rtlCol="0">
            <a:spAutoFit/>
            <a:scene3d>
              <a:camera prst="orthographicFront"/>
              <a:lightRig rig="threePt" dir="t"/>
            </a:scene3d>
            <a:sp3d extrusionH="57150">
              <a:bevelT h="25400" prst="softRound"/>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9900"/>
                </a:solidFill>
                <a:effectLst/>
                <a:uLnTx/>
                <a:uFillTx/>
                <a:latin typeface="UTM Wedding K&amp;T" panose="02040603050506020204" pitchFamily="18" charset="0"/>
                <a:ea typeface="+mn-ea"/>
                <a:cs typeface="+mn-cs"/>
              </a:rPr>
              <a:t>Chúc</a:t>
            </a:r>
            <a:r>
              <a:rPr kumimoji="0" lang="en-US" sz="7200" b="1" i="0" u="none" strike="noStrike" kern="1200" cap="none" spc="0" normalizeH="0" baseline="0" noProof="0" dirty="0">
                <a:ln>
                  <a:noFill/>
                </a:ln>
                <a:solidFill>
                  <a:srgbClr val="FF9900"/>
                </a:solidFill>
                <a:effectLst/>
                <a:uLnTx/>
                <a:uFillTx/>
                <a:latin typeface="UTM Wedding K&amp;T" panose="02040603050506020204" pitchFamily="18" charset="0"/>
                <a:ea typeface="+mn-ea"/>
                <a:cs typeface="+mn-cs"/>
              </a:rPr>
              <a:t> </a:t>
            </a:r>
            <a:r>
              <a:rPr kumimoji="0" lang="en-US" sz="7200" b="1" i="0" u="none" strike="noStrike" kern="1200" cap="none" spc="0" normalizeH="0" baseline="0" noProof="0" dirty="0" err="1">
                <a:ln>
                  <a:noFill/>
                </a:ln>
                <a:solidFill>
                  <a:srgbClr val="FF9900"/>
                </a:solidFill>
                <a:effectLst/>
                <a:uLnTx/>
                <a:uFillTx/>
                <a:latin typeface="UTM Wedding K&amp;T" panose="02040603050506020204" pitchFamily="18" charset="0"/>
                <a:ea typeface="+mn-ea"/>
                <a:cs typeface="+mn-cs"/>
              </a:rPr>
              <a:t>các</a:t>
            </a:r>
            <a:r>
              <a:rPr kumimoji="0" lang="en-US" sz="7200" b="1" i="0" u="none" strike="noStrike" kern="1200" cap="none" spc="0" normalizeH="0" baseline="0" noProof="0" dirty="0">
                <a:ln>
                  <a:noFill/>
                </a:ln>
                <a:solidFill>
                  <a:srgbClr val="FF9900"/>
                </a:solidFill>
                <a:effectLst/>
                <a:uLnTx/>
                <a:uFillTx/>
                <a:latin typeface="UTM Wedding K&amp;T" panose="02040603050506020204" pitchFamily="18" charset="0"/>
                <a:ea typeface="+mn-ea"/>
                <a:cs typeface="+mn-cs"/>
              </a:rPr>
              <a:t> </a:t>
            </a:r>
            <a:r>
              <a:rPr kumimoji="0" lang="en-US" sz="7200" b="1" i="0" u="none" strike="noStrike" kern="1200" cap="none" spc="0" normalizeH="0" baseline="0" noProof="0" dirty="0" err="1">
                <a:ln>
                  <a:noFill/>
                </a:ln>
                <a:solidFill>
                  <a:srgbClr val="FF9900"/>
                </a:solidFill>
                <a:effectLst/>
                <a:uLnTx/>
                <a:uFillTx/>
                <a:latin typeface="UTM Wedding K&amp;T" panose="02040603050506020204" pitchFamily="18" charset="0"/>
                <a:ea typeface="+mn-ea"/>
                <a:cs typeface="+mn-cs"/>
              </a:rPr>
              <a:t>em</a:t>
            </a:r>
            <a:r>
              <a:rPr kumimoji="0" lang="en-US" sz="7200" b="1" i="0" u="none" strike="noStrike" kern="1200" cap="none" spc="0" normalizeH="0" baseline="0" noProof="0" dirty="0">
                <a:ln>
                  <a:noFill/>
                </a:ln>
                <a:solidFill>
                  <a:srgbClr val="FF9900"/>
                </a:solidFill>
                <a:effectLst/>
                <a:uLnTx/>
                <a:uFillTx/>
                <a:latin typeface="UTM Wedding K&amp;T" panose="02040603050506020204" pitchFamily="18" charset="0"/>
                <a:ea typeface="+mn-ea"/>
                <a:cs typeface="+mn-cs"/>
              </a:rPr>
              <a:t> </a:t>
            </a:r>
            <a:r>
              <a:rPr kumimoji="0" lang="en-US" sz="7200" b="1" i="0" u="none" strike="noStrike" kern="1200" cap="none" spc="0" normalizeH="0" baseline="0" noProof="0" dirty="0" err="1">
                <a:ln>
                  <a:noFill/>
                </a:ln>
                <a:solidFill>
                  <a:srgbClr val="FF9900"/>
                </a:solidFill>
                <a:effectLst/>
                <a:uLnTx/>
                <a:uFillTx/>
                <a:latin typeface="UTM Wedding K&amp;T" panose="02040603050506020204" pitchFamily="18" charset="0"/>
                <a:ea typeface="+mn-ea"/>
                <a:cs typeface="+mn-cs"/>
              </a:rPr>
              <a:t>học</a:t>
            </a:r>
            <a:r>
              <a:rPr kumimoji="0" lang="en-US" sz="7200" b="1" i="0" u="none" strike="noStrike" kern="1200" cap="none" spc="0" normalizeH="0" baseline="0" noProof="0" dirty="0">
                <a:ln>
                  <a:noFill/>
                </a:ln>
                <a:solidFill>
                  <a:srgbClr val="FF9900"/>
                </a:solidFill>
                <a:effectLst/>
                <a:uLnTx/>
                <a:uFillTx/>
                <a:latin typeface="UTM Wedding K&amp;T" panose="02040603050506020204" pitchFamily="18" charset="0"/>
                <a:ea typeface="+mn-ea"/>
                <a:cs typeface="+mn-cs"/>
              </a:rPr>
              <a:t> </a:t>
            </a:r>
            <a:r>
              <a:rPr kumimoji="0" lang="en-US" sz="7200" b="1" i="0" u="none" strike="noStrike" kern="1200" cap="none" spc="0" normalizeH="0" baseline="0" noProof="0" dirty="0" err="1">
                <a:ln>
                  <a:noFill/>
                </a:ln>
                <a:solidFill>
                  <a:srgbClr val="FF9900"/>
                </a:solidFill>
                <a:effectLst/>
                <a:uLnTx/>
                <a:uFillTx/>
                <a:latin typeface="UTM Wedding K&amp;T" panose="02040603050506020204" pitchFamily="18" charset="0"/>
                <a:ea typeface="+mn-ea"/>
                <a:cs typeface="+mn-cs"/>
              </a:rPr>
              <a:t>tốt</a:t>
            </a:r>
            <a:r>
              <a:rPr kumimoji="0" lang="en-US" sz="13800" b="1" i="0" u="none" strike="noStrike" kern="1200" cap="none" spc="0" normalizeH="0" baseline="0" noProof="0" dirty="0">
                <a:ln>
                  <a:noFill/>
                </a:ln>
                <a:solidFill>
                  <a:srgbClr val="FF9900"/>
                </a:solidFill>
                <a:effectLst/>
                <a:uLnTx/>
                <a:uFillTx/>
                <a:latin typeface="UTM Wedding K&amp;T" panose="02040603050506020204" pitchFamily="18" charset="0"/>
                <a:ea typeface="+mn-ea"/>
                <a:cs typeface="+mn-cs"/>
              </a:rPr>
              <a:t> </a:t>
            </a:r>
          </a:p>
        </p:txBody>
      </p:sp>
      <p:pic>
        <p:nvPicPr>
          <p:cNvPr id="12"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37453" y="983883"/>
            <a:ext cx="1803374" cy="1921452"/>
          </a:xfrm>
          <a:prstGeom prst="rect">
            <a:avLst/>
          </a:prstGeom>
        </p:spPr>
      </p:pic>
    </p:spTree>
    <p:extLst>
      <p:ext uri="{BB962C8B-B14F-4D97-AF65-F5344CB8AC3E}">
        <p14:creationId xmlns:p14="http://schemas.microsoft.com/office/powerpoint/2010/main" val="45956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25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1750" fill="hold"/>
                                        <p:tgtEl>
                                          <p:spTgt spid="12"/>
                                        </p:tgtEl>
                                        <p:attrNameLst>
                                          <p:attrName>ppt_x</p:attrName>
                                        </p:attrNameLst>
                                      </p:cBhvr>
                                      <p:tavLst>
                                        <p:tav tm="0">
                                          <p:val>
                                            <p:strVal val="1+#ppt_w/2"/>
                                          </p:val>
                                        </p:tav>
                                        <p:tav tm="100000">
                                          <p:val>
                                            <p:strVal val="#ppt_x"/>
                                          </p:val>
                                        </p:tav>
                                      </p:tavLst>
                                    </p:anim>
                                    <p:anim calcmode="lin" valueType="num">
                                      <p:cBhvr additive="base">
                                        <p:cTn id="17" dur="1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134" y="1769443"/>
            <a:ext cx="3914274" cy="5088557"/>
          </a:xfrm>
          <a:prstGeom prst="rect">
            <a:avLst/>
          </a:prstGeom>
        </p:spPr>
      </p:pic>
      <p:sp>
        <p:nvSpPr>
          <p:cNvPr id="3" name="Rounded Rectangular Callout 2"/>
          <p:cNvSpPr/>
          <p:nvPr/>
        </p:nvSpPr>
        <p:spPr>
          <a:xfrm>
            <a:off x="2241689" y="309337"/>
            <a:ext cx="9561290" cy="2117557"/>
          </a:xfrm>
          <a:prstGeom prst="wedgeRoundRectCallout">
            <a:avLst>
              <a:gd name="adj1" fmla="val -50703"/>
              <a:gd name="adj2" fmla="val 80533"/>
              <a:gd name="adj3" fmla="val 16667"/>
            </a:avLst>
          </a:prstGeom>
          <a:solidFill>
            <a:schemeClr val="bg1"/>
          </a:solidFill>
          <a:effectLst>
            <a:glow rad="139700">
              <a:schemeClr val="accent1">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0" name="Title 1">
            <a:extLst>
              <a:ext uri="{FF2B5EF4-FFF2-40B4-BE49-F238E27FC236}">
                <a16:creationId xmlns:a16="http://schemas.microsoft.com/office/drawing/2014/main" id="{FDE0AEC8-7838-4E77-A6B7-18E7F082B224}"/>
              </a:ext>
            </a:extLst>
          </p:cNvPr>
          <p:cNvSpPr txBox="1">
            <a:spLocks/>
          </p:cNvSpPr>
          <p:nvPr/>
        </p:nvSpPr>
        <p:spPr>
          <a:xfrm>
            <a:off x="2660006" y="471049"/>
            <a:ext cx="9118337"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a:defRPr/>
            </a:pPr>
            <a:r>
              <a:rPr lang="vi-VN" sz="4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Trao đổi với bạn những điều em biết về công việc của người nông dân.</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17139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0">
            <a:extLst>
              <a:ext uri="{FF2B5EF4-FFF2-40B4-BE49-F238E27FC236}">
                <a16:creationId xmlns:a16="http://schemas.microsoft.com/office/drawing/2014/main" id="{47118E00-203A-4E78-AC85-4C87806898CA}"/>
              </a:ext>
            </a:extLst>
          </p:cNvPr>
          <p:cNvSpPr/>
          <p:nvPr/>
        </p:nvSpPr>
        <p:spPr>
          <a:xfrm>
            <a:off x="169817" y="71161"/>
            <a:ext cx="11861074" cy="6381314"/>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2" name="Picture 1">
            <a:extLst>
              <a:ext uri="{FF2B5EF4-FFF2-40B4-BE49-F238E27FC236}">
                <a16:creationId xmlns:a16="http://schemas.microsoft.com/office/drawing/2014/main" id="{0607D9B2-2DD0-0AFC-CD6B-BE2AE864953E}"/>
              </a:ext>
            </a:extLst>
          </p:cNvPr>
          <p:cNvPicPr>
            <a:picLocks noChangeAspect="1"/>
          </p:cNvPicPr>
          <p:nvPr/>
        </p:nvPicPr>
        <p:blipFill>
          <a:blip r:embed="rId2"/>
          <a:stretch>
            <a:fillRect/>
          </a:stretch>
        </p:blipFill>
        <p:spPr>
          <a:xfrm>
            <a:off x="653143" y="555171"/>
            <a:ext cx="6248400" cy="5181600"/>
          </a:xfrm>
          <a:prstGeom prst="rect">
            <a:avLst/>
          </a:prstGeom>
        </p:spPr>
      </p:pic>
      <p:sp>
        <p:nvSpPr>
          <p:cNvPr id="6" name="圆角矩形 53">
            <a:extLst>
              <a:ext uri="{FF2B5EF4-FFF2-40B4-BE49-F238E27FC236}">
                <a16:creationId xmlns:a16="http://schemas.microsoft.com/office/drawing/2014/main" id="{63AD2B91-1F99-3A56-14E7-DD9A49076644}"/>
              </a:ext>
            </a:extLst>
          </p:cNvPr>
          <p:cNvSpPr/>
          <p:nvPr/>
        </p:nvSpPr>
        <p:spPr>
          <a:xfrm>
            <a:off x="7151914" y="1290753"/>
            <a:ext cx="4477935" cy="3934389"/>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altLang="zh-CN" sz="3200" b="1" dirty="0">
                <a:solidFill>
                  <a:srgbClr val="FF0000"/>
                </a:solidFill>
                <a:latin typeface="Cambria" panose="02040503050406030204" pitchFamily="18" charset="0"/>
                <a:ea typeface="Cambria" panose="02040503050406030204" pitchFamily="18" charset="0"/>
                <a:sym typeface="inpin heiti" panose="00000500000000000000" pitchFamily="2" charset="-122"/>
              </a:rPr>
              <a:t>C</a:t>
            </a:r>
            <a:r>
              <a:rPr lang="vi-VN" altLang="zh-CN" sz="3200" b="1" dirty="0">
                <a:solidFill>
                  <a:srgbClr val="FF0000"/>
                </a:solidFill>
                <a:latin typeface="Cambria" panose="02040503050406030204" pitchFamily="18" charset="0"/>
                <a:ea typeface="Cambria" panose="02040503050406030204" pitchFamily="18" charset="0"/>
                <a:sym typeface="inpin heiti" panose="00000500000000000000" pitchFamily="2" charset="-122"/>
              </a:rPr>
              <a:t>ông việc của người nông dân: </a:t>
            </a:r>
            <a:r>
              <a:rPr lang="vi-VN" altLang="zh-CN" sz="3200" dirty="0">
                <a:solidFill>
                  <a:srgbClr val="FF0000"/>
                </a:solidFill>
                <a:latin typeface="Cambria" panose="02040503050406030204" pitchFamily="18" charset="0"/>
                <a:ea typeface="Cambria" panose="02040503050406030204" pitchFamily="18" charset="0"/>
                <a:sym typeface="inpin heiti" panose="00000500000000000000" pitchFamily="2" charset="-122"/>
              </a:rPr>
              <a:t>cày đất, gieo mầm, bón phân, gặt hái, thu hoạch nông sản, phun thuốc trừ sâu, bắt sâu, tỉa lá hỏng, thụ phấn hoa,…</a:t>
            </a:r>
            <a:endParaRPr kumimoji="0" lang="zh-CN" altLang="en-US" sz="3200" b="0" i="0" u="none" strike="noStrike" kern="1200" cap="none" spc="0" normalizeH="0" baseline="0" noProof="0" dirty="0">
              <a:ln>
                <a:noFill/>
              </a:ln>
              <a:solidFill>
                <a:srgbClr val="FF0000"/>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211626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6AA52A-2568-3B14-1382-2943F1A7FFD1}"/>
              </a:ext>
            </a:extLst>
          </p:cNvPr>
          <p:cNvPicPr>
            <a:picLocks noChangeAspect="1"/>
          </p:cNvPicPr>
          <p:nvPr/>
        </p:nvPicPr>
        <p:blipFill>
          <a:blip r:embed="rId2"/>
          <a:stretch>
            <a:fillRect/>
          </a:stretch>
        </p:blipFill>
        <p:spPr>
          <a:xfrm>
            <a:off x="368489" y="132425"/>
            <a:ext cx="1076509" cy="1065851"/>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7772" y="-74147"/>
            <a:ext cx="2438198" cy="1389773"/>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5335" y="-1671"/>
            <a:ext cx="2417680" cy="1378077"/>
          </a:xfrm>
          <a:prstGeom prst="rect">
            <a:avLst/>
          </a:prstGeom>
        </p:spPr>
      </p:pic>
      <p:pic>
        <p:nvPicPr>
          <p:cNvPr id="15" name="Picture 14">
            <a:extLst>
              <a:ext uri="{FF2B5EF4-FFF2-40B4-BE49-F238E27FC236}">
                <a16:creationId xmlns:a16="http://schemas.microsoft.com/office/drawing/2014/main" id="{7101C9C1-A638-4329-F85F-B8AB1B0461CD}"/>
              </a:ext>
            </a:extLst>
          </p:cNvPr>
          <p:cNvPicPr>
            <a:picLocks noChangeAspect="1"/>
          </p:cNvPicPr>
          <p:nvPr/>
        </p:nvPicPr>
        <p:blipFill>
          <a:blip r:embed="rId5"/>
          <a:stretch>
            <a:fillRect/>
          </a:stretch>
        </p:blipFill>
        <p:spPr>
          <a:xfrm>
            <a:off x="711017" y="682160"/>
            <a:ext cx="10900593" cy="3621338"/>
          </a:xfrm>
          <a:prstGeom prst="rect">
            <a:avLst/>
          </a:prstGeom>
        </p:spPr>
      </p:pic>
      <p:pic>
        <p:nvPicPr>
          <p:cNvPr id="16" name="Picture 15"/>
          <p:cNvPicPr>
            <a:picLocks noChangeAspect="1"/>
          </p:cNvPicPr>
          <p:nvPr/>
        </p:nvPicPr>
        <p:blipFill>
          <a:blip r:embed="rId6"/>
          <a:stretch>
            <a:fillRect/>
          </a:stretch>
        </p:blipFill>
        <p:spPr>
          <a:xfrm>
            <a:off x="1613345" y="106722"/>
            <a:ext cx="3392819" cy="2539368"/>
          </a:xfrm>
          <a:prstGeom prst="rect">
            <a:avLst/>
          </a:prstGeom>
        </p:spPr>
      </p:pic>
      <p:pic>
        <p:nvPicPr>
          <p:cNvPr id="19" name="Picture 18">
            <a:extLst>
              <a:ext uri="{FF2B5EF4-FFF2-40B4-BE49-F238E27FC236}">
                <a16:creationId xmlns:a16="http://schemas.microsoft.com/office/drawing/2014/main" id="{53E52C69-D667-E3CD-CD89-7E822DA247A8}"/>
              </a:ext>
            </a:extLst>
          </p:cNvPr>
          <p:cNvPicPr>
            <a:picLocks noChangeAspect="1"/>
          </p:cNvPicPr>
          <p:nvPr/>
        </p:nvPicPr>
        <p:blipFill>
          <a:blip r:embed="rId7"/>
          <a:stretch>
            <a:fillRect/>
          </a:stretch>
        </p:blipFill>
        <p:spPr>
          <a:xfrm>
            <a:off x="8145844" y="4089934"/>
            <a:ext cx="3542083" cy="1072989"/>
          </a:xfrm>
          <a:prstGeom prst="rect">
            <a:avLst/>
          </a:prstGeom>
        </p:spPr>
      </p:pic>
      <p:pic>
        <p:nvPicPr>
          <p:cNvPr id="20" name="Picture 19" descr="A round pink label with white text and a black background&#10;&#10;Description automatically generated">
            <a:extLst>
              <a:ext uri="{FF2B5EF4-FFF2-40B4-BE49-F238E27FC236}">
                <a16:creationId xmlns:a16="http://schemas.microsoft.com/office/drawing/2014/main" id="{D5989414-C4C6-2677-D2C9-58D4D2922B2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79105" y="0"/>
            <a:ext cx="1618952" cy="1618952"/>
          </a:xfrm>
          <a:prstGeom prst="rect">
            <a:avLst/>
          </a:prstGeom>
        </p:spPr>
      </p:pic>
    </p:spTree>
    <p:extLst>
      <p:ext uri="{BB962C8B-B14F-4D97-AF65-F5344CB8AC3E}">
        <p14:creationId xmlns:p14="http://schemas.microsoft.com/office/powerpoint/2010/main" val="1313593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19050"/>
            <a:ext cx="12334875" cy="7059780"/>
          </a:xfrm>
          <a:prstGeom prst="rect">
            <a:avLst/>
          </a:prstGeom>
        </p:spPr>
      </p:pic>
      <p:sp>
        <p:nvSpPr>
          <p:cNvPr id="3" name="矩形: 圆角 20">
            <a:extLst>
              <a:ext uri="{FF2B5EF4-FFF2-40B4-BE49-F238E27FC236}">
                <a16:creationId xmlns:a16="http://schemas.microsoft.com/office/drawing/2014/main" id="{47118E00-203A-4E78-AC85-4C87806898CA}"/>
              </a:ext>
            </a:extLst>
          </p:cNvPr>
          <p:cNvSpPr/>
          <p:nvPr/>
        </p:nvSpPr>
        <p:spPr>
          <a:xfrm>
            <a:off x="169817" y="71161"/>
            <a:ext cx="11861074" cy="6746734"/>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等线" panose="02010600030101010101" pitchFamily="2" charset="-122"/>
            </a:endParaRPr>
          </a:p>
        </p:txBody>
      </p:sp>
      <p:sp>
        <p:nvSpPr>
          <p:cNvPr id="4" name="TextBox 3">
            <a:extLst>
              <a:ext uri="{FF2B5EF4-FFF2-40B4-BE49-F238E27FC236}">
                <a16:creationId xmlns:a16="http://schemas.microsoft.com/office/drawing/2014/main" id="{A33A047A-B991-455D-A476-7409E5290ADB}"/>
              </a:ext>
            </a:extLst>
          </p:cNvPr>
          <p:cNvSpPr txBox="1"/>
          <p:nvPr/>
        </p:nvSpPr>
        <p:spPr>
          <a:xfrm>
            <a:off x="693960" y="25810"/>
            <a:ext cx="1653435" cy="67185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17479D"/>
                </a:solidFill>
                <a:effectLst/>
                <a:uLnTx/>
                <a:uFillTx/>
                <a:latin typeface="Cambria" panose="02040503050406030204" pitchFamily="18" charset="0"/>
                <a:ea typeface="Cambria" panose="02040503050406030204" pitchFamily="18" charset="0"/>
              </a:rPr>
              <a:t>ĐỌC</a:t>
            </a:r>
            <a:endParaRPr kumimoji="0" lang="en-US" sz="2800" b="1" i="0" u="none" strike="noStrike" kern="1200" cap="none" spc="0" normalizeH="0" baseline="0" noProof="0" dirty="0">
              <a:ln>
                <a:noFill/>
              </a:ln>
              <a:solidFill>
                <a:srgbClr val="17479D"/>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B7BFEFE6-D796-4811-96B0-9A67502400AC}"/>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402806" y="132556"/>
            <a:ext cx="582308" cy="525172"/>
          </a:xfrm>
          <a:prstGeom prst="rect">
            <a:avLst/>
          </a:prstGeom>
        </p:spPr>
      </p:pic>
      <p:sp>
        <p:nvSpPr>
          <p:cNvPr id="14" name="Text Box 3"/>
          <p:cNvSpPr txBox="1"/>
          <p:nvPr/>
        </p:nvSpPr>
        <p:spPr>
          <a:xfrm>
            <a:off x="2638549" y="121529"/>
            <a:ext cx="564436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5B9BD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Hạt</a:t>
            </a:r>
            <a:r>
              <a:rPr kumimoji="0" lang="en-US" sz="48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5B9BD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gạo</a:t>
            </a:r>
            <a:r>
              <a:rPr kumimoji="0" lang="en-US" sz="4800" b="1" i="0" u="none" strike="noStrike" kern="1200" cap="none" spc="0" normalizeH="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noProof="0" dirty="0" err="1">
                <a:ln>
                  <a:noFill/>
                </a:ln>
                <a:solidFill>
                  <a:srgbClr val="5B9BD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làng</a:t>
            </a:r>
            <a:r>
              <a:rPr kumimoji="0" lang="en-US" sz="4800" b="1" i="0" u="none" strike="noStrike" kern="1200" cap="none" spc="0" normalizeH="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ta</a:t>
            </a:r>
            <a:endParaRPr kumimoji="0" lang="en-US" sz="48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5" name="TextBox 14"/>
          <p:cNvSpPr txBox="1"/>
          <p:nvPr/>
        </p:nvSpPr>
        <p:spPr>
          <a:xfrm>
            <a:off x="625268" y="902449"/>
            <a:ext cx="2923476" cy="2462213"/>
          </a:xfrm>
          <a:prstGeom prst="rect">
            <a:avLst/>
          </a:prstGeom>
          <a:noFill/>
        </p:spPr>
        <p:txBody>
          <a:bodyPr wrap="square" rtlCol="0">
            <a:spAutoFit/>
          </a:bodyPr>
          <a:lstStyle/>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Hạt gạo làng ta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Có vị phù sa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Của sông Kinh Thầy</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Có hương sen thơm</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Trong hồ nước đầy</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Có lời mẹ hát</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Ngọt bùi đắng cay...</a:t>
            </a: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4B4E893E-C8A8-B083-947A-DE0945990628}"/>
              </a:ext>
            </a:extLst>
          </p:cNvPr>
          <p:cNvSpPr txBox="1"/>
          <p:nvPr/>
        </p:nvSpPr>
        <p:spPr>
          <a:xfrm>
            <a:off x="701467" y="3612991"/>
            <a:ext cx="3086761" cy="3139321"/>
          </a:xfrm>
          <a:prstGeom prst="rect">
            <a:avLst/>
          </a:prstGeom>
          <a:noFill/>
        </p:spPr>
        <p:txBody>
          <a:bodyPr wrap="square" rtlCol="0">
            <a:spAutoFit/>
          </a:bodyPr>
          <a:lstStyle/>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Hạt gạo làng ta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Có bão tháng Bảy</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Có mưa tháng Ba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Giọt mồ hôi sa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Những trưa tháng Sáu</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Nước như ai nấu</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Chết cả cá cờ</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Cua ngoi lên bờ</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Mẹ em xuống cấy...</a:t>
            </a: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263BF851-995D-376E-190C-35969FEAD35E}"/>
              </a:ext>
            </a:extLst>
          </p:cNvPr>
          <p:cNvSpPr txBox="1"/>
          <p:nvPr/>
        </p:nvSpPr>
        <p:spPr>
          <a:xfrm>
            <a:off x="4021611" y="1196363"/>
            <a:ext cx="2923476" cy="3139321"/>
          </a:xfrm>
          <a:prstGeom prst="rect">
            <a:avLst/>
          </a:prstGeom>
          <a:noFill/>
        </p:spPr>
        <p:txBody>
          <a:bodyPr wrap="square" rtlCol="0">
            <a:spAutoFit/>
          </a:bodyPr>
          <a:lstStyle/>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Hạt gạo làng ta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Những năm bom Mỹ</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Trút trên mái nhà</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Những năm cây súng</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Theo người đi xa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Những năm băng đạn</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Vàng như lúa đồng</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Bát cơm mùa gặt</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Thơm hào giao thông...</a:t>
            </a: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7BBBF6A-B6EF-584B-C57A-BA16BCC43239}"/>
              </a:ext>
            </a:extLst>
          </p:cNvPr>
          <p:cNvSpPr txBox="1"/>
          <p:nvPr/>
        </p:nvSpPr>
        <p:spPr>
          <a:xfrm>
            <a:off x="7581240" y="1174591"/>
            <a:ext cx="2923476" cy="2800767"/>
          </a:xfrm>
          <a:prstGeom prst="rect">
            <a:avLst/>
          </a:prstGeom>
          <a:noFill/>
        </p:spPr>
        <p:txBody>
          <a:bodyPr wrap="square" rtlCol="0">
            <a:spAutoFit/>
          </a:bodyPr>
          <a:lstStyle/>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Hạt gạo làng ta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Có công các bạn</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Sớm nào chống hạn</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Vục mẻ miệng gàu</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Trưa nào bắt sâu</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Lúa cao rát mặt</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Chiều nào gánh phân</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Quang trành quết đất</a:t>
            </a: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5913BD8D-05F9-9A1A-0029-F3FC58E8187A}"/>
              </a:ext>
            </a:extLst>
          </p:cNvPr>
          <p:cNvSpPr txBox="1"/>
          <p:nvPr/>
        </p:nvSpPr>
        <p:spPr>
          <a:xfrm>
            <a:off x="7733640" y="4057233"/>
            <a:ext cx="2923476" cy="2123658"/>
          </a:xfrm>
          <a:prstGeom prst="rect">
            <a:avLst/>
          </a:prstGeom>
          <a:noFill/>
        </p:spPr>
        <p:txBody>
          <a:bodyPr wrap="square" rtlCol="0">
            <a:spAutoFit/>
          </a:bodyPr>
          <a:lstStyle/>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Hạt gạo làng ta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Gửi ra tiền tuyến</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Gửi về phương xa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Em vui em hát</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Hạt vàng làng ta.</a:t>
            </a:r>
            <a:endParaRPr lang="en-US" sz="2200"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a:p>
            <a:pPr lvl="0" algn="r">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Trần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Đăng</a:t>
            </a:r>
            <a:r>
              <a:rPr lang="en-US"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Khoa)</a:t>
            </a: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91146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1000"/>
                                        <p:tgtEl>
                                          <p:spTgt spid="2"/>
                                        </p:tgtEl>
                                      </p:cBhvr>
                                    </p:animEffect>
                                    <p:anim calcmode="lin" valueType="num">
                                      <p:cBhvr>
                                        <p:cTn id="41" dur="1000" fill="hold"/>
                                        <p:tgtEl>
                                          <p:spTgt spid="2"/>
                                        </p:tgtEl>
                                        <p:attrNameLst>
                                          <p:attrName>ppt_x</p:attrName>
                                        </p:attrNameLst>
                                      </p:cBhvr>
                                      <p:tavLst>
                                        <p:tav tm="0">
                                          <p:val>
                                            <p:strVal val="#ppt_x"/>
                                          </p:val>
                                        </p:tav>
                                        <p:tav tm="100000">
                                          <p:val>
                                            <p:strVal val="#ppt_x"/>
                                          </p:val>
                                        </p:tav>
                                      </p:tavLst>
                                    </p:anim>
                                    <p:anim calcmode="lin" valueType="num">
                                      <p:cBhvr>
                                        <p:cTn id="4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5" grpId="0"/>
      <p:bldP spid="2" grpId="0"/>
      <p:bldP spid="6" grpId="0"/>
      <p:bldP spid="7"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69083" y="420357"/>
            <a:ext cx="3388718" cy="1265354"/>
            <a:chOff x="3173073" y="565468"/>
            <a:chExt cx="5979158" cy="1265354"/>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5" name="TextBox 4"/>
            <p:cNvSpPr txBox="1"/>
            <p:nvPr/>
          </p:nvSpPr>
          <p:spPr>
            <a:xfrm>
              <a:off x="3708654" y="725404"/>
              <a:ext cx="5443577"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Chia </a:t>
              </a:r>
              <a:r>
                <a:rPr kumimoji="0" lang="en-US" sz="4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khổ</a:t>
              </a:r>
              <a:endParaRPr kumimoji="0" lang="en-US" sz="4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27" name="圆角矩形 53">
            <a:extLst>
              <a:ext uri="{FF2B5EF4-FFF2-40B4-BE49-F238E27FC236}">
                <a16:creationId xmlns:a16="http://schemas.microsoft.com/office/drawing/2014/main" id="{92B056AE-038E-41F8-F23D-3694468E8712}"/>
              </a:ext>
            </a:extLst>
          </p:cNvPr>
          <p:cNvSpPr/>
          <p:nvPr/>
        </p:nvSpPr>
        <p:spPr>
          <a:xfrm>
            <a:off x="881743" y="2357554"/>
            <a:ext cx="10689771" cy="3879960"/>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defRPr/>
            </a:pPr>
            <a:r>
              <a:rPr lang="vi-VN" altLang="zh-CN" sz="4000" dirty="0">
                <a:solidFill>
                  <a:srgbClr val="FF0000"/>
                </a:solidFill>
                <a:latin typeface="Cambria" panose="02040503050406030204" pitchFamily="18" charset="0"/>
                <a:ea typeface="Cambria" panose="02040503050406030204" pitchFamily="18" charset="0"/>
                <a:sym typeface="inpin heiti" panose="00000500000000000000" pitchFamily="2" charset="-122"/>
              </a:rPr>
              <a:t>Khổ thơ 1: Hạt gạo làng ta…đắng cay</a:t>
            </a:r>
          </a:p>
          <a:p>
            <a:pPr marL="571500" lvl="0" indent="-571500" algn="just">
              <a:buFont typeface="Arial" panose="020B0604020202020204" pitchFamily="34" charset="0"/>
              <a:buChar char="•"/>
              <a:defRPr/>
            </a:pPr>
            <a:r>
              <a:rPr lang="vi-VN" altLang="zh-CN" sz="4000" dirty="0">
                <a:solidFill>
                  <a:srgbClr val="FF0000"/>
                </a:solidFill>
                <a:latin typeface="Cambria" panose="02040503050406030204" pitchFamily="18" charset="0"/>
                <a:ea typeface="Cambria" panose="02040503050406030204" pitchFamily="18" charset="0"/>
                <a:sym typeface="inpin heiti" panose="00000500000000000000" pitchFamily="2" charset="-122"/>
              </a:rPr>
              <a:t>Khổ thơ 2: Hạt gạo làng ta…xuống cấy</a:t>
            </a:r>
          </a:p>
          <a:p>
            <a:pPr marL="571500" lvl="0" indent="-571500" algn="just">
              <a:buFont typeface="Arial" panose="020B0604020202020204" pitchFamily="34" charset="0"/>
              <a:buChar char="•"/>
              <a:defRPr/>
            </a:pPr>
            <a:r>
              <a:rPr lang="vi-VN" altLang="zh-CN" sz="4000" dirty="0">
                <a:solidFill>
                  <a:srgbClr val="FF0000"/>
                </a:solidFill>
                <a:latin typeface="Cambria" panose="02040503050406030204" pitchFamily="18" charset="0"/>
                <a:ea typeface="Cambria" panose="02040503050406030204" pitchFamily="18" charset="0"/>
                <a:sym typeface="inpin heiti" panose="00000500000000000000" pitchFamily="2" charset="-122"/>
              </a:rPr>
              <a:t>Khổ thơ 3: Hạt gạo làng ta…giao thông</a:t>
            </a:r>
          </a:p>
          <a:p>
            <a:pPr marL="571500" lvl="0" indent="-571500" algn="just">
              <a:buFont typeface="Arial" panose="020B0604020202020204" pitchFamily="34" charset="0"/>
              <a:buChar char="•"/>
              <a:defRPr/>
            </a:pPr>
            <a:r>
              <a:rPr lang="vi-VN" altLang="zh-CN" sz="4000" dirty="0">
                <a:solidFill>
                  <a:srgbClr val="FF0000"/>
                </a:solidFill>
                <a:latin typeface="Cambria" panose="02040503050406030204" pitchFamily="18" charset="0"/>
                <a:ea typeface="Cambria" panose="02040503050406030204" pitchFamily="18" charset="0"/>
                <a:sym typeface="inpin heiti" panose="00000500000000000000" pitchFamily="2" charset="-122"/>
              </a:rPr>
              <a:t>Khổ thơ 4: Hạt gạo làng ta…quết đất</a:t>
            </a:r>
          </a:p>
          <a:p>
            <a:pPr marL="571500" lvl="0" indent="-571500" algn="just">
              <a:buFont typeface="Arial" panose="020B0604020202020204" pitchFamily="34" charset="0"/>
              <a:buChar char="•"/>
              <a:defRPr/>
            </a:pPr>
            <a:r>
              <a:rPr lang="vi-VN" altLang="zh-CN" sz="4000" dirty="0">
                <a:solidFill>
                  <a:srgbClr val="FF0000"/>
                </a:solidFill>
                <a:latin typeface="Cambria" panose="02040503050406030204" pitchFamily="18" charset="0"/>
                <a:ea typeface="Cambria" panose="02040503050406030204" pitchFamily="18" charset="0"/>
                <a:sym typeface="inpin heiti" panose="00000500000000000000" pitchFamily="2" charset="-122"/>
              </a:rPr>
              <a:t>Khổ thơ 5: Còn lại</a:t>
            </a:r>
          </a:p>
        </p:txBody>
      </p:sp>
    </p:spTree>
    <p:extLst>
      <p:ext uri="{BB962C8B-B14F-4D97-AF65-F5344CB8AC3E}">
        <p14:creationId xmlns:p14="http://schemas.microsoft.com/office/powerpoint/2010/main" val="4232034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wipe(down)">
                                      <p:cBhvr>
                                        <p:cTn id="14" dur="580">
                                          <p:stCondLst>
                                            <p:cond delay="0"/>
                                          </p:stCondLst>
                                        </p:cTn>
                                        <p:tgtEl>
                                          <p:spTgt spid="27"/>
                                        </p:tgtEl>
                                      </p:cBhvr>
                                    </p:animEffect>
                                    <p:anim calcmode="lin" valueType="num">
                                      <p:cBhvr>
                                        <p:cTn id="15"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20" dur="26">
                                          <p:stCondLst>
                                            <p:cond delay="650"/>
                                          </p:stCondLst>
                                        </p:cTn>
                                        <p:tgtEl>
                                          <p:spTgt spid="27"/>
                                        </p:tgtEl>
                                      </p:cBhvr>
                                      <p:to x="100000" y="60000"/>
                                    </p:animScale>
                                    <p:animScale>
                                      <p:cBhvr>
                                        <p:cTn id="21" dur="166" decel="50000">
                                          <p:stCondLst>
                                            <p:cond delay="676"/>
                                          </p:stCondLst>
                                        </p:cTn>
                                        <p:tgtEl>
                                          <p:spTgt spid="27"/>
                                        </p:tgtEl>
                                      </p:cBhvr>
                                      <p:to x="100000" y="100000"/>
                                    </p:animScale>
                                    <p:animScale>
                                      <p:cBhvr>
                                        <p:cTn id="22" dur="26">
                                          <p:stCondLst>
                                            <p:cond delay="1312"/>
                                          </p:stCondLst>
                                        </p:cTn>
                                        <p:tgtEl>
                                          <p:spTgt spid="27"/>
                                        </p:tgtEl>
                                      </p:cBhvr>
                                      <p:to x="100000" y="80000"/>
                                    </p:animScale>
                                    <p:animScale>
                                      <p:cBhvr>
                                        <p:cTn id="23" dur="166" decel="50000">
                                          <p:stCondLst>
                                            <p:cond delay="1338"/>
                                          </p:stCondLst>
                                        </p:cTn>
                                        <p:tgtEl>
                                          <p:spTgt spid="27"/>
                                        </p:tgtEl>
                                      </p:cBhvr>
                                      <p:to x="100000" y="100000"/>
                                    </p:animScale>
                                    <p:animScale>
                                      <p:cBhvr>
                                        <p:cTn id="24" dur="26">
                                          <p:stCondLst>
                                            <p:cond delay="1642"/>
                                          </p:stCondLst>
                                        </p:cTn>
                                        <p:tgtEl>
                                          <p:spTgt spid="27"/>
                                        </p:tgtEl>
                                      </p:cBhvr>
                                      <p:to x="100000" y="90000"/>
                                    </p:animScale>
                                    <p:animScale>
                                      <p:cBhvr>
                                        <p:cTn id="25" dur="166" decel="50000">
                                          <p:stCondLst>
                                            <p:cond delay="1668"/>
                                          </p:stCondLst>
                                        </p:cTn>
                                        <p:tgtEl>
                                          <p:spTgt spid="27"/>
                                        </p:tgtEl>
                                      </p:cBhvr>
                                      <p:to x="100000" y="100000"/>
                                    </p:animScale>
                                    <p:animScale>
                                      <p:cBhvr>
                                        <p:cTn id="26" dur="26">
                                          <p:stCondLst>
                                            <p:cond delay="1808"/>
                                          </p:stCondLst>
                                        </p:cTn>
                                        <p:tgtEl>
                                          <p:spTgt spid="27"/>
                                        </p:tgtEl>
                                      </p:cBhvr>
                                      <p:to x="100000" y="95000"/>
                                    </p:animScale>
                                    <p:animScale>
                                      <p:cBhvr>
                                        <p:cTn id="27" dur="166" decel="50000">
                                          <p:stCondLst>
                                            <p:cond delay="1834"/>
                                          </p:stCondLst>
                                        </p:cTn>
                                        <p:tgtEl>
                                          <p:spTgt spid="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69082" y="420357"/>
            <a:ext cx="6314153" cy="1265354"/>
            <a:chOff x="3173073" y="565468"/>
            <a:chExt cx="5979158" cy="1265354"/>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5" name="TextBox 4"/>
            <p:cNvSpPr txBox="1"/>
            <p:nvPr/>
          </p:nvSpPr>
          <p:spPr>
            <a:xfrm>
              <a:off x="3708654" y="725404"/>
              <a:ext cx="5443577"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Luyện</a:t>
              </a:r>
              <a:r>
                <a:rPr kumimoji="0" lang="en-US" sz="45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5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đọc</a:t>
              </a:r>
              <a:r>
                <a:rPr kumimoji="0" lang="en-US" sz="45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5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từ</a:t>
              </a:r>
              <a:r>
                <a:rPr kumimoji="0" lang="en-US" sz="45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5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khó</a:t>
              </a:r>
              <a:endParaRPr kumimoji="0" lang="en-US" sz="45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endParaRPr>
            </a:p>
          </p:txBody>
        </p:sp>
      </p:grpSp>
      <p:grpSp>
        <p:nvGrpSpPr>
          <p:cNvPr id="9" name="组合 226">
            <a:extLst>
              <a:ext uri="{FF2B5EF4-FFF2-40B4-BE49-F238E27FC236}">
                <a16:creationId xmlns:a16="http://schemas.microsoft.com/office/drawing/2014/main" id="{6AADC884-BF35-43D0-BEE5-73EFDB3037DA}"/>
              </a:ext>
            </a:extLst>
          </p:cNvPr>
          <p:cNvGrpSpPr/>
          <p:nvPr/>
        </p:nvGrpSpPr>
        <p:grpSpPr>
          <a:xfrm>
            <a:off x="1615576" y="2341197"/>
            <a:ext cx="2850827" cy="1662363"/>
            <a:chOff x="8726219" y="-661205"/>
            <a:chExt cx="2154936" cy="1322409"/>
          </a:xfrm>
        </p:grpSpPr>
        <p:sp>
          <p:nvSpPr>
            <p:cNvPr id="10"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11"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16" name="TextBox 3"/>
          <p:cNvSpPr txBox="1"/>
          <p:nvPr/>
        </p:nvSpPr>
        <p:spPr>
          <a:xfrm>
            <a:off x="1647388" y="2601521"/>
            <a:ext cx="2802710" cy="98153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phù</a:t>
            </a:r>
            <a:r>
              <a:rPr kumimoji="0" lang="en-US" altLang="zh-CN"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sa</a:t>
            </a:r>
            <a:endParaRPr kumimoji="0" lang="zh-CN" altLang="en-US" sz="4400" b="1" i="0" u="none" strike="noStrike" kern="1200" cap="none" spc="0" normalizeH="0" baseline="0" noProof="0" dirty="0">
              <a:ln>
                <a:noFill/>
              </a:ln>
              <a:solidFill>
                <a:srgbClr val="00206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18" name="组合 226">
            <a:extLst>
              <a:ext uri="{FF2B5EF4-FFF2-40B4-BE49-F238E27FC236}">
                <a16:creationId xmlns:a16="http://schemas.microsoft.com/office/drawing/2014/main" id="{6AADC884-BF35-43D0-BEE5-73EFDB3037DA}"/>
              </a:ext>
            </a:extLst>
          </p:cNvPr>
          <p:cNvGrpSpPr/>
          <p:nvPr/>
        </p:nvGrpSpPr>
        <p:grpSpPr>
          <a:xfrm>
            <a:off x="5734993" y="2005325"/>
            <a:ext cx="3914762" cy="1662363"/>
            <a:chOff x="8726219" y="-661205"/>
            <a:chExt cx="2154936" cy="1322409"/>
          </a:xfrm>
        </p:grpSpPr>
        <p:sp>
          <p:nvSpPr>
            <p:cNvPr id="19"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20"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21" name="TextBox 3"/>
          <p:cNvSpPr txBox="1"/>
          <p:nvPr/>
        </p:nvSpPr>
        <p:spPr>
          <a:xfrm>
            <a:off x="5622239" y="2226966"/>
            <a:ext cx="3857430" cy="98775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altLang="zh-CN"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sen</a:t>
            </a:r>
            <a:endParaRPr kumimoji="0" lang="zh-CN" altLang="en-US" sz="4400" b="1" i="0" u="none" strike="noStrike" kern="1200" cap="none" spc="0" normalizeH="0" baseline="0" noProof="0" dirty="0">
              <a:ln>
                <a:noFill/>
              </a:ln>
              <a:solidFill>
                <a:srgbClr val="FF990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22" name="组合 226">
            <a:extLst>
              <a:ext uri="{FF2B5EF4-FFF2-40B4-BE49-F238E27FC236}">
                <a16:creationId xmlns:a16="http://schemas.microsoft.com/office/drawing/2014/main" id="{6AADC884-BF35-43D0-BEE5-73EFDB3037DA}"/>
              </a:ext>
            </a:extLst>
          </p:cNvPr>
          <p:cNvGrpSpPr/>
          <p:nvPr/>
        </p:nvGrpSpPr>
        <p:grpSpPr>
          <a:xfrm>
            <a:off x="3651879" y="4130070"/>
            <a:ext cx="2850827" cy="1662363"/>
            <a:chOff x="8726219" y="-661205"/>
            <a:chExt cx="2154936" cy="1322409"/>
          </a:xfrm>
        </p:grpSpPr>
        <p:sp>
          <p:nvSpPr>
            <p:cNvPr id="23"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24"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25" name="TextBox 3"/>
          <p:cNvSpPr txBox="1"/>
          <p:nvPr/>
        </p:nvSpPr>
        <p:spPr>
          <a:xfrm>
            <a:off x="3683691" y="4225996"/>
            <a:ext cx="2802710" cy="1451924"/>
          </a:xfrm>
          <a:prstGeom prst="rect">
            <a:avLst/>
          </a:prstGeom>
          <a:noFill/>
        </p:spPr>
        <p:txBody>
          <a:bodyPr wrap="square" lIns="96762" tIns="48381" rIns="96762" bIns="48381" rtlCol="0">
            <a:spAutoFit/>
          </a:bodyPr>
          <a:lstStyle/>
          <a:p>
            <a:pPr lvl="0" algn="ctr">
              <a:defRPr/>
            </a:pPr>
            <a:r>
              <a:rPr lang="en-US" altLang="zh-CN" sz="4400" b="1" dirty="0" err="1">
                <a:solidFill>
                  <a:srgbClr val="002060"/>
                </a:solidFill>
                <a:latin typeface="Cambria" panose="02040503050406030204" pitchFamily="18" charset="0"/>
                <a:ea typeface="Cambria" panose="02040503050406030204" pitchFamily="18" charset="0"/>
                <a:cs typeface="Arial" panose="020B0604020202020204" pitchFamily="34" charset="0"/>
              </a:rPr>
              <a:t>quang</a:t>
            </a:r>
            <a:r>
              <a:rPr lang="en-US" altLang="zh-CN" sz="44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altLang="zh-CN" sz="4400" b="1" dirty="0" err="1">
                <a:solidFill>
                  <a:srgbClr val="002060"/>
                </a:solidFill>
                <a:latin typeface="Cambria" panose="02040503050406030204" pitchFamily="18" charset="0"/>
                <a:ea typeface="Cambria" panose="02040503050406030204" pitchFamily="18" charset="0"/>
                <a:cs typeface="Arial" panose="020B0604020202020204" pitchFamily="34" charset="0"/>
              </a:rPr>
              <a:t>trành</a:t>
            </a:r>
            <a:endParaRPr kumimoji="0" lang="zh-CN" altLang="en-US" sz="4400" b="1" i="0" u="none" strike="noStrike" kern="1200" cap="none" spc="0" normalizeH="0" baseline="0" noProof="0" dirty="0">
              <a:ln>
                <a:noFill/>
              </a:ln>
              <a:solidFill>
                <a:srgbClr val="00B0F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2" name="Group 1">
            <a:extLst>
              <a:ext uri="{FF2B5EF4-FFF2-40B4-BE49-F238E27FC236}">
                <a16:creationId xmlns:a16="http://schemas.microsoft.com/office/drawing/2014/main" id="{98C12C23-817B-61ED-B125-02FA682AC861}"/>
              </a:ext>
            </a:extLst>
          </p:cNvPr>
          <p:cNvGrpSpPr/>
          <p:nvPr/>
        </p:nvGrpSpPr>
        <p:grpSpPr>
          <a:xfrm>
            <a:off x="8294303" y="4414011"/>
            <a:ext cx="2835321" cy="1662362"/>
            <a:chOff x="5566572" y="3917103"/>
            <a:chExt cx="2835321" cy="1662362"/>
          </a:xfrm>
        </p:grpSpPr>
        <p:sp>
          <p:nvSpPr>
            <p:cNvPr id="8" name="任意多边形 227">
              <a:extLst>
                <a:ext uri="{FF2B5EF4-FFF2-40B4-BE49-F238E27FC236}">
                  <a16:creationId xmlns:a16="http://schemas.microsoft.com/office/drawing/2014/main" id="{D3FE4792-9680-E159-E3FF-97631387A33D}"/>
                </a:ext>
              </a:extLst>
            </p:cNvPr>
            <p:cNvSpPr/>
            <p:nvPr/>
          </p:nvSpPr>
          <p:spPr>
            <a:xfrm rot="21387068">
              <a:off x="5566573"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12" name="任意多边形 228">
              <a:extLst>
                <a:ext uri="{FF2B5EF4-FFF2-40B4-BE49-F238E27FC236}">
                  <a16:creationId xmlns:a16="http://schemas.microsoft.com/office/drawing/2014/main" id="{BA706BAF-7758-A7E7-1B41-D89F74B05D47}"/>
                </a:ext>
              </a:extLst>
            </p:cNvPr>
            <p:cNvSpPr/>
            <p:nvPr/>
          </p:nvSpPr>
          <p:spPr>
            <a:xfrm rot="21387068">
              <a:off x="5566572"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26" name="TextBox 3">
            <a:extLst>
              <a:ext uri="{FF2B5EF4-FFF2-40B4-BE49-F238E27FC236}">
                <a16:creationId xmlns:a16="http://schemas.microsoft.com/office/drawing/2014/main" id="{6A6EDBC7-308B-A051-EAC4-E381577B73AC}"/>
              </a:ext>
            </a:extLst>
          </p:cNvPr>
          <p:cNvSpPr txBox="1"/>
          <p:nvPr/>
        </p:nvSpPr>
        <p:spPr>
          <a:xfrm>
            <a:off x="8223798" y="4961252"/>
            <a:ext cx="2802710" cy="713260"/>
          </a:xfrm>
          <a:prstGeom prst="rect">
            <a:avLst/>
          </a:prstGeom>
          <a:noFill/>
        </p:spPr>
        <p:txBody>
          <a:bodyPr wrap="square" lIns="96762" tIns="48381" rIns="96762" bIns="48381" rtlCol="0">
            <a:spAutoFit/>
          </a:bodyPr>
          <a:lstStyle/>
          <a:p>
            <a:pPr lvl="0" algn="ctr">
              <a:defRPr/>
            </a:pPr>
            <a:r>
              <a:rPr lang="vi-VN" altLang="zh-CN" sz="4000" b="1" dirty="0">
                <a:solidFill>
                  <a:srgbClr val="00CC00"/>
                </a:solidFill>
                <a:latin typeface="Cambria" panose="02040503050406030204" pitchFamily="18" charset="0"/>
                <a:ea typeface="Cambria" panose="02040503050406030204" pitchFamily="18" charset="0"/>
                <a:cs typeface="Arial" panose="020B0604020202020204" pitchFamily="34" charset="0"/>
              </a:rPr>
              <a:t>quết</a:t>
            </a:r>
            <a:endParaRPr kumimoji="0" lang="zh-CN" altLang="en-US" sz="4000" b="1" i="0" u="none" strike="noStrike" kern="1200" cap="none" spc="0" normalizeH="0" baseline="0" noProof="0" dirty="0">
              <a:ln>
                <a:noFill/>
              </a:ln>
              <a:solidFill>
                <a:srgbClr val="00CC00"/>
              </a:solidFill>
              <a:effectLst/>
              <a:uLnTx/>
              <a:uFillTx/>
              <a:latin typeface="Cambria" panose="02040503050406030204" pitchFamily="18" charset="0"/>
              <a:ea typeface="微软雅黑" panose="020B0503020204020204" charset="-122"/>
              <a:cs typeface="Arial" panose="020B0604020202020204" pitchFamily="34" charset="0"/>
            </a:endParaRPr>
          </a:p>
        </p:txBody>
      </p:sp>
    </p:spTree>
    <p:extLst>
      <p:ext uri="{BB962C8B-B14F-4D97-AF65-F5344CB8AC3E}">
        <p14:creationId xmlns:p14="http://schemas.microsoft.com/office/powerpoint/2010/main" val="201534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53" presetClass="entr" presetSubtype="16"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par>
                                <p:cTn id="29" presetID="53" presetClass="entr" presetSubtype="16"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500" fill="hold"/>
                                        <p:tgtEl>
                                          <p:spTgt spid="21"/>
                                        </p:tgtEl>
                                        <p:attrNameLst>
                                          <p:attrName>ppt_w</p:attrName>
                                        </p:attrNameLst>
                                      </p:cBhvr>
                                      <p:tavLst>
                                        <p:tav tm="0">
                                          <p:val>
                                            <p:fltVal val="0"/>
                                          </p:val>
                                        </p:tav>
                                        <p:tav tm="100000">
                                          <p:val>
                                            <p:strVal val="#ppt_w"/>
                                          </p:val>
                                        </p:tav>
                                      </p:tavLst>
                                    </p:anim>
                                    <p:anim calcmode="lin" valueType="num">
                                      <p:cBhvr>
                                        <p:cTn id="32" dur="500" fill="hold"/>
                                        <p:tgtEl>
                                          <p:spTgt spid="21"/>
                                        </p:tgtEl>
                                        <p:attrNameLst>
                                          <p:attrName>ppt_h</p:attrName>
                                        </p:attrNameLst>
                                      </p:cBhvr>
                                      <p:tavLst>
                                        <p:tav tm="0">
                                          <p:val>
                                            <p:fltVal val="0"/>
                                          </p:val>
                                        </p:tav>
                                        <p:tav tm="100000">
                                          <p:val>
                                            <p:strVal val="#ppt_h"/>
                                          </p:val>
                                        </p:tav>
                                      </p:tavLst>
                                    </p:anim>
                                    <p:animEffect transition="in" filter="fad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00"/>
                                        <p:tgtEl>
                                          <p:spTgt spid="25"/>
                                        </p:tgtEl>
                                      </p:cBhvr>
                                    </p:animEffect>
                                  </p:childTnLst>
                                </p:cTn>
                              </p:par>
                              <p:par>
                                <p:cTn id="39" presetID="22" presetClass="entr" presetSubtype="4"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down)">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2"/>
                                        </p:tgtEl>
                                        <p:attrNameLst>
                                          <p:attrName>style.visibility</p:attrName>
                                        </p:attrNameLst>
                                      </p:cBhvr>
                                      <p:to>
                                        <p:strVal val="visible"/>
                                      </p:to>
                                    </p:set>
                                    <p:anim calcmode="lin" valueType="num">
                                      <p:cBhvr>
                                        <p:cTn id="46" dur="500" fill="hold"/>
                                        <p:tgtEl>
                                          <p:spTgt spid="2"/>
                                        </p:tgtEl>
                                        <p:attrNameLst>
                                          <p:attrName>ppt_w</p:attrName>
                                        </p:attrNameLst>
                                      </p:cBhvr>
                                      <p:tavLst>
                                        <p:tav tm="0">
                                          <p:val>
                                            <p:fltVal val="0"/>
                                          </p:val>
                                        </p:tav>
                                        <p:tav tm="100000">
                                          <p:val>
                                            <p:strVal val="#ppt_w"/>
                                          </p:val>
                                        </p:tav>
                                      </p:tavLst>
                                    </p:anim>
                                    <p:anim calcmode="lin" valueType="num">
                                      <p:cBhvr>
                                        <p:cTn id="47" dur="500" fill="hold"/>
                                        <p:tgtEl>
                                          <p:spTgt spid="2"/>
                                        </p:tgtEl>
                                        <p:attrNameLst>
                                          <p:attrName>ppt_h</p:attrName>
                                        </p:attrNameLst>
                                      </p:cBhvr>
                                      <p:tavLst>
                                        <p:tav tm="0">
                                          <p:val>
                                            <p:fltVal val="0"/>
                                          </p:val>
                                        </p:tav>
                                        <p:tav tm="100000">
                                          <p:val>
                                            <p:strVal val="#ppt_h"/>
                                          </p:val>
                                        </p:tav>
                                      </p:tavLst>
                                    </p:anim>
                                    <p:animEffect transition="in" filter="fade">
                                      <p:cBhvr>
                                        <p:cTn id="48" dur="500"/>
                                        <p:tgtEl>
                                          <p:spTgt spid="2"/>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anim calcmode="lin" valueType="num">
                                      <p:cBhvr>
                                        <p:cTn id="51" dur="500" fill="hold"/>
                                        <p:tgtEl>
                                          <p:spTgt spid="26"/>
                                        </p:tgtEl>
                                        <p:attrNameLst>
                                          <p:attrName>ppt_w</p:attrName>
                                        </p:attrNameLst>
                                      </p:cBhvr>
                                      <p:tavLst>
                                        <p:tav tm="0">
                                          <p:val>
                                            <p:fltVal val="0"/>
                                          </p:val>
                                        </p:tav>
                                        <p:tav tm="100000">
                                          <p:val>
                                            <p:strVal val="#ppt_w"/>
                                          </p:val>
                                        </p:tav>
                                      </p:tavLst>
                                    </p:anim>
                                    <p:anim calcmode="lin" valueType="num">
                                      <p:cBhvr>
                                        <p:cTn id="52" dur="500" fill="hold"/>
                                        <p:tgtEl>
                                          <p:spTgt spid="26"/>
                                        </p:tgtEl>
                                        <p:attrNameLst>
                                          <p:attrName>ppt_h</p:attrName>
                                        </p:attrNameLst>
                                      </p:cBhvr>
                                      <p:tavLst>
                                        <p:tav tm="0">
                                          <p:val>
                                            <p:fltVal val="0"/>
                                          </p:val>
                                        </p:tav>
                                        <p:tav tm="100000">
                                          <p:val>
                                            <p:strVal val="#ppt_h"/>
                                          </p:val>
                                        </p:tav>
                                      </p:tavLst>
                                    </p:anim>
                                    <p:animEffect transition="in" filter="fade">
                                      <p:cBhvr>
                                        <p:cTn id="5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P spid="25"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69082" y="420357"/>
            <a:ext cx="6118210" cy="1265354"/>
            <a:chOff x="3173073" y="565468"/>
            <a:chExt cx="5793611" cy="1265354"/>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5" name="TextBox 4"/>
            <p:cNvSpPr txBox="1"/>
            <p:nvPr/>
          </p:nvSpPr>
          <p:spPr>
            <a:xfrm>
              <a:off x="3523107" y="670975"/>
              <a:ext cx="544357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Ngắt</a:t>
              </a: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nhịp</a:t>
              </a: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thơ</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27" name="圆角矩形 53">
            <a:extLst>
              <a:ext uri="{FF2B5EF4-FFF2-40B4-BE49-F238E27FC236}">
                <a16:creationId xmlns:a16="http://schemas.microsoft.com/office/drawing/2014/main" id="{BFAFAF54-46DF-7A4A-7E88-62DAC0F58E40}"/>
              </a:ext>
            </a:extLst>
          </p:cNvPr>
          <p:cNvSpPr/>
          <p:nvPr/>
        </p:nvSpPr>
        <p:spPr>
          <a:xfrm>
            <a:off x="3679371" y="2324896"/>
            <a:ext cx="5279571" cy="4250075"/>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Hạt gạo làng ta</a:t>
            </a:r>
          </a:p>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Có vị phù sa</a:t>
            </a:r>
          </a:p>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Của sông Kinh Thầy /</a:t>
            </a:r>
          </a:p>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Có hương sen thơm</a:t>
            </a:r>
          </a:p>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Trong hồ nước đầy /</a:t>
            </a:r>
          </a:p>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Có lời mẹ hát</a:t>
            </a:r>
          </a:p>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Ngọt bùi đắng cay…//</a:t>
            </a:r>
          </a:p>
        </p:txBody>
      </p:sp>
    </p:spTree>
    <p:extLst>
      <p:ext uri="{BB962C8B-B14F-4D97-AF65-F5344CB8AC3E}">
        <p14:creationId xmlns:p14="http://schemas.microsoft.com/office/powerpoint/2010/main" val="2218134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wipe(down)">
                                      <p:cBhvr>
                                        <p:cTn id="14" dur="580">
                                          <p:stCondLst>
                                            <p:cond delay="0"/>
                                          </p:stCondLst>
                                        </p:cTn>
                                        <p:tgtEl>
                                          <p:spTgt spid="27"/>
                                        </p:tgtEl>
                                      </p:cBhvr>
                                    </p:animEffect>
                                    <p:anim calcmode="lin" valueType="num">
                                      <p:cBhvr>
                                        <p:cTn id="15"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20" dur="26">
                                          <p:stCondLst>
                                            <p:cond delay="650"/>
                                          </p:stCondLst>
                                        </p:cTn>
                                        <p:tgtEl>
                                          <p:spTgt spid="27"/>
                                        </p:tgtEl>
                                      </p:cBhvr>
                                      <p:to x="100000" y="60000"/>
                                    </p:animScale>
                                    <p:animScale>
                                      <p:cBhvr>
                                        <p:cTn id="21" dur="166" decel="50000">
                                          <p:stCondLst>
                                            <p:cond delay="676"/>
                                          </p:stCondLst>
                                        </p:cTn>
                                        <p:tgtEl>
                                          <p:spTgt spid="27"/>
                                        </p:tgtEl>
                                      </p:cBhvr>
                                      <p:to x="100000" y="100000"/>
                                    </p:animScale>
                                    <p:animScale>
                                      <p:cBhvr>
                                        <p:cTn id="22" dur="26">
                                          <p:stCondLst>
                                            <p:cond delay="1312"/>
                                          </p:stCondLst>
                                        </p:cTn>
                                        <p:tgtEl>
                                          <p:spTgt spid="27"/>
                                        </p:tgtEl>
                                      </p:cBhvr>
                                      <p:to x="100000" y="80000"/>
                                    </p:animScale>
                                    <p:animScale>
                                      <p:cBhvr>
                                        <p:cTn id="23" dur="166" decel="50000">
                                          <p:stCondLst>
                                            <p:cond delay="1338"/>
                                          </p:stCondLst>
                                        </p:cTn>
                                        <p:tgtEl>
                                          <p:spTgt spid="27"/>
                                        </p:tgtEl>
                                      </p:cBhvr>
                                      <p:to x="100000" y="100000"/>
                                    </p:animScale>
                                    <p:animScale>
                                      <p:cBhvr>
                                        <p:cTn id="24" dur="26">
                                          <p:stCondLst>
                                            <p:cond delay="1642"/>
                                          </p:stCondLst>
                                        </p:cTn>
                                        <p:tgtEl>
                                          <p:spTgt spid="27"/>
                                        </p:tgtEl>
                                      </p:cBhvr>
                                      <p:to x="100000" y="90000"/>
                                    </p:animScale>
                                    <p:animScale>
                                      <p:cBhvr>
                                        <p:cTn id="25" dur="166" decel="50000">
                                          <p:stCondLst>
                                            <p:cond delay="1668"/>
                                          </p:stCondLst>
                                        </p:cTn>
                                        <p:tgtEl>
                                          <p:spTgt spid="27"/>
                                        </p:tgtEl>
                                      </p:cBhvr>
                                      <p:to x="100000" y="100000"/>
                                    </p:animScale>
                                    <p:animScale>
                                      <p:cBhvr>
                                        <p:cTn id="26" dur="26">
                                          <p:stCondLst>
                                            <p:cond delay="1808"/>
                                          </p:stCondLst>
                                        </p:cTn>
                                        <p:tgtEl>
                                          <p:spTgt spid="27"/>
                                        </p:tgtEl>
                                      </p:cBhvr>
                                      <p:to x="100000" y="95000"/>
                                    </p:animScale>
                                    <p:animScale>
                                      <p:cBhvr>
                                        <p:cTn id="27" dur="166" decel="50000">
                                          <p:stCondLst>
                                            <p:cond delay="1834"/>
                                          </p:stCondLst>
                                        </p:cTn>
                                        <p:tgtEl>
                                          <p:spTgt spid="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TotalTime>
  <Words>1015</Words>
  <Application>Microsoft Office PowerPoint</Application>
  <PresentationFormat>Widescreen</PresentationFormat>
  <Paragraphs>107</Paragraphs>
  <Slides>27</Slides>
  <Notes>0</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27</vt:i4>
      </vt:variant>
    </vt:vector>
  </HeadingPairs>
  <TitlesOfParts>
    <vt:vector size="38" baseType="lpstr">
      <vt:lpstr>#9Slide07 HoneyCream</vt:lpstr>
      <vt:lpstr>Arial</vt:lpstr>
      <vt:lpstr>Calibri</vt:lpstr>
      <vt:lpstr>Calibri Light</vt:lpstr>
      <vt:lpstr>Cambria</vt:lpstr>
      <vt:lpstr>Times New Roman</vt:lpstr>
      <vt:lpstr>UTM Avo</vt:lpstr>
      <vt:lpstr>UTM Wedding K&amp;T</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Emma Hena</cp:lastModifiedBy>
  <cp:revision>35</cp:revision>
  <dcterms:created xsi:type="dcterms:W3CDTF">2023-02-05T01:02:29Z</dcterms:created>
  <dcterms:modified xsi:type="dcterms:W3CDTF">2025-01-31T04:17:19Z</dcterms:modified>
</cp:coreProperties>
</file>