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87474" autoAdjust="0"/>
  </p:normalViewPr>
  <p:slideViewPr>
    <p:cSldViewPr snapToGrid="0">
      <p:cViewPr varScale="1">
        <p:scale>
          <a:sx n="44" d="100"/>
          <a:sy n="44"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2511706" y="579890"/>
            <a:ext cx="83304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a:t>
            </a:r>
            <a:r>
              <a:rPr kumimoji="0" lang="en-US" sz="4000" b="1" i="0" u="none" strike="noStrike" kern="1200" cap="none" spc="0" normalizeH="0" baseline="0" noProof="0" dirty="0" err="1">
                <a:ln>
                  <a:noFill/>
                </a:ln>
                <a:solidFill>
                  <a:prstClr val="black"/>
                </a:solidFill>
                <a:effectLst/>
                <a:uLnTx/>
                <a:uFillTx/>
              </a:rPr>
              <a:t>Tư</a:t>
            </a:r>
            <a:r>
              <a:rPr kumimoji="0" lang="en-US" sz="4000" b="1" i="0" u="none" strike="noStrike" kern="1200" cap="none" spc="0" normalizeH="0" baseline="0" noProof="0" dirty="0">
                <a:ln>
                  <a:noFill/>
                </a:ln>
                <a:solidFill>
                  <a:prstClr val="black"/>
                </a:solidFill>
                <a:effectLst/>
                <a:uLnTx/>
                <a:uFillTx/>
              </a:rPr>
              <a:t>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22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1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2025</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785</TotalTime>
  <Words>275</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#9Slide02 Noi dung dai</vt:lpstr>
      <vt:lpstr>#9Slide02 Tieu de dai</vt:lpstr>
      <vt:lpstr>Arial</vt:lpstr>
      <vt:lpstr>Calibri</vt:lpstr>
      <vt:lpstr>Calibri Light</vt:lpstr>
      <vt:lpstr>Cambria</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83</cp:revision>
  <dcterms:created xsi:type="dcterms:W3CDTF">2023-07-30T09:09:34Z</dcterms:created>
  <dcterms:modified xsi:type="dcterms:W3CDTF">2025-02-07T09:15:24Z</dcterms:modified>
  <cp:category>9Slide.vn</cp:category>
</cp:coreProperties>
</file>