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Lst>
  <p:notesMasterIdLst>
    <p:notesMasterId r:id="rId36"/>
  </p:notesMasterIdLst>
  <p:sldIdLst>
    <p:sldId id="8579" r:id="rId6"/>
    <p:sldId id="280" r:id="rId7"/>
    <p:sldId id="271" r:id="rId8"/>
    <p:sldId id="258" r:id="rId9"/>
    <p:sldId id="259" r:id="rId10"/>
    <p:sldId id="260" r:id="rId11"/>
    <p:sldId id="261" r:id="rId12"/>
    <p:sldId id="8582" r:id="rId13"/>
    <p:sldId id="332" r:id="rId14"/>
    <p:sldId id="8586" r:id="rId15"/>
    <p:sldId id="8584" r:id="rId16"/>
    <p:sldId id="8585" r:id="rId17"/>
    <p:sldId id="11696" r:id="rId18"/>
    <p:sldId id="11697" r:id="rId19"/>
    <p:sldId id="11694" r:id="rId20"/>
    <p:sldId id="11695" r:id="rId21"/>
    <p:sldId id="11698" r:id="rId22"/>
    <p:sldId id="11699" r:id="rId23"/>
    <p:sldId id="11700" r:id="rId24"/>
    <p:sldId id="11701" r:id="rId25"/>
    <p:sldId id="11702" r:id="rId26"/>
    <p:sldId id="11703" r:id="rId27"/>
    <p:sldId id="11704" r:id="rId28"/>
    <p:sldId id="407" r:id="rId29"/>
    <p:sldId id="441" r:id="rId30"/>
    <p:sldId id="11708" r:id="rId31"/>
    <p:sldId id="11705" r:id="rId32"/>
    <p:sldId id="11706" r:id="rId33"/>
    <p:sldId id="11707" r:id="rId34"/>
    <p:sldId id="85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0" d="100"/>
          <a:sy n="40" d="100"/>
        </p:scale>
        <p:origin x="10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2/7/2025</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2/7/2025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openxmlformats.org/officeDocument/2006/relationships/tags" Target="../tags/tag6.xml"/><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svg"/><Relationship Id="rId1" Type="http://schemas.openxmlformats.org/officeDocument/2006/relationships/slideLayout" Target="../slideLayouts/slideLayout5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sv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7.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slide" Target="slide6.xml"/><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gif"/><Relationship Id="rId15" Type="http://schemas.openxmlformats.org/officeDocument/2006/relationships/image" Target="../media/image37.png"/><Relationship Id="rId10" Type="http://schemas.openxmlformats.org/officeDocument/2006/relationships/slide" Target="slide5.xml"/><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39.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jpeg"/><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28.gif"/><Relationship Id="rId5" Type="http://schemas.openxmlformats.org/officeDocument/2006/relationships/slide" Target="slide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29.gif"/><Relationship Id="rId5" Type="http://schemas.openxmlformats.org/officeDocument/2006/relationships/slide" Target="slide4.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Hai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3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2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2025</a:t>
            </a:r>
            <a:endParaRPr lang="zh-CN" altLang="en-US" sz="3600" b="1" dirty="0">
              <a:ln w="12700">
                <a:noFill/>
              </a:ln>
              <a:solidFill>
                <a:schemeClr val="bg1"/>
              </a:solidFill>
              <a:latin typeface="+mj-lt"/>
              <a:ea typeface="微软雅黑" panose="020B0503020204020204" pitchFamily="34" charset="-122"/>
            </a:endParaRPr>
          </a:p>
        </p:txBody>
      </p:sp>
      <p:sp>
        <p:nvSpPr>
          <p:cNvPr id="2" name="Freeform 2">
            <a:extLst>
              <a:ext uri="{FF2B5EF4-FFF2-40B4-BE49-F238E27FC236}">
                <a16:creationId xmlns:a16="http://schemas.microsoft.com/office/drawing/2014/main" id="{15DE0BD5-D947-10A1-8A41-4D5377485BE0}"/>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8"/>
          <a:stretch>
            <a:fillRect/>
          </a:stretch>
        </p:blipFill>
        <p:spPr>
          <a:xfrm>
            <a:off x="4358517" y="1194334"/>
            <a:ext cx="2865368" cy="1072989"/>
          </a:xfrm>
          <a:prstGeom prst="rect">
            <a:avLst/>
          </a:prstGeom>
        </p:spPr>
      </p:pic>
      <p:pic>
        <p:nvPicPr>
          <p:cNvPr id="11" name="Picture 10">
            <a:extLst>
              <a:ext uri="{FF2B5EF4-FFF2-40B4-BE49-F238E27FC236}">
                <a16:creationId xmlns:a16="http://schemas.microsoft.com/office/drawing/2014/main" id="{A398E0E7-E2BC-E58F-C4E5-794536563ADB}"/>
              </a:ext>
            </a:extLst>
          </p:cNvPr>
          <p:cNvPicPr>
            <a:picLocks noChangeAspect="1"/>
          </p:cNvPicPr>
          <p:nvPr/>
        </p:nvPicPr>
        <p:blipFill>
          <a:blip r:embed="rId9"/>
          <a:stretch>
            <a:fillRect/>
          </a:stretch>
        </p:blipFill>
        <p:spPr>
          <a:xfrm>
            <a:off x="2853081" y="2133915"/>
            <a:ext cx="6529382" cy="2786113"/>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723360" y="2856382"/>
              <a:ext cx="2424449"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chạy</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2"/>
            <a:ext cx="3242624" cy="1215718"/>
            <a:chOff x="3151567" y="4106353"/>
            <a:chExt cx="4182027" cy="1262610"/>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2308324"/>
          </a:xfrm>
          <a:prstGeom prst="rect">
            <a:avLst/>
          </a:prstGeom>
          <a:noFill/>
        </p:spPr>
        <p:txBody>
          <a:bodyPr wrap="square">
            <a:spAutoFit/>
          </a:bodyPr>
          <a:lstStyle/>
          <a:p>
            <a:pPr algn="just"/>
            <a:r>
              <a:rPr lang="vi-VN" sz="3600" b="1">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a16="http://schemas.microsoft.com/office/drawing/2014/main" id="{2F329E66-7083-48FD-BA6C-6058889AF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3974556"/>
            <a:ext cx="5399314" cy="228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219200"/>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806915" y="1857455"/>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p:blipFill>
        <p:spPr bwMode="auto">
          <a:xfrm>
            <a:off x="4316866" y="2558143"/>
            <a:ext cx="5001305" cy="372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algn="just">
              <a:tabLst>
                <a:tab pos="515938" algn="l"/>
              </a:tabLst>
            </a:pPr>
            <a:r>
              <a:rPr lang="vi-VN" sz="2000" dirty="0">
                <a:solidFill>
                  <a:srgbClr val="002060"/>
                </a:solidFill>
                <a:latin typeface="Cambria" panose="02040503050406030204" pitchFamily="18"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tabLst>
                <a:tab pos="515938" algn="l"/>
              </a:tabLst>
            </a:pPr>
            <a:r>
              <a:rPr lang="vi-VN" sz="2000" dirty="0">
                <a:solidFill>
                  <a:srgbClr val="002060"/>
                </a:solidFill>
                <a:latin typeface="Cambria" panose="02040503050406030204" pitchFamily="18"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tabLst>
                <a:tab pos="515938" algn="l"/>
              </a:tabLst>
            </a:pPr>
            <a:r>
              <a:rPr lang="vi-VN" sz="2000" dirty="0">
                <a:solidFill>
                  <a:srgbClr val="002060"/>
                </a:solidFill>
                <a:latin typeface="Cambria" panose="02040503050406030204" pitchFamily="18"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tabLst>
                <a:tab pos="515938" algn="l"/>
              </a:tabLst>
            </a:pPr>
            <a:r>
              <a:rPr lang="vi-VN" sz="2000" dirty="0">
                <a:solidFill>
                  <a:srgbClr val="002060"/>
                </a:solidFill>
                <a:latin typeface="Cambria" panose="02040503050406030204" pitchFamily="18" charset="0"/>
              </a:rPr>
              <a:t>Lần ấy tôi học được rằng là bạn bè đích thực, ta sẽ đặt bạn trong tim nhưng không buộc họ luôn ở bên mình.</a:t>
            </a:r>
          </a:p>
          <a:p>
            <a:pPr algn="r">
              <a:tabLst>
                <a:tab pos="515938" algn="l"/>
              </a:tabLst>
            </a:pPr>
            <a:r>
              <a:rPr lang="vi-VN" sz="2000" dirty="0">
                <a:solidFill>
                  <a:srgbClr val="002060"/>
                </a:solidFill>
                <a:latin typeface="Cambria" panose="02040503050406030204" pitchFamily="18" charset="0"/>
              </a:rPr>
              <a:t>(Theo Minh Hương)</a:t>
            </a:r>
          </a:p>
        </p:txBody>
      </p:sp>
      <p:pic>
        <p:nvPicPr>
          <p:cNvPr id="13" name="Picture 12">
            <a:extLst>
              <a:ext uri="{FF2B5EF4-FFF2-40B4-BE49-F238E27FC236}">
                <a16:creationId xmlns:a16="http://schemas.microsoft.com/office/drawing/2014/main" id="{086B063E-C686-F37D-9979-80779310F01D}"/>
              </a:ext>
            </a:extLst>
          </p:cNvPr>
          <p:cNvPicPr>
            <a:picLocks noChangeAspect="1"/>
          </p:cNvPicPr>
          <p:nvPr/>
        </p:nvPicPr>
        <p:blipFill>
          <a:blip r:embed="rId2"/>
          <a:stretch>
            <a:fillRect/>
          </a:stretch>
        </p:blipFill>
        <p:spPr>
          <a:xfrm>
            <a:off x="113464" y="-121393"/>
            <a:ext cx="2544962" cy="1310465"/>
          </a:xfrm>
          <a:prstGeom prst="rect">
            <a:avLst/>
          </a:prstGeom>
        </p:spPr>
      </p:pic>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3"/>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8280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2"/>
          <a:stretch>
            <a:fillRect/>
          </a:stretch>
        </p:blipFill>
        <p:spPr>
          <a:xfrm>
            <a:off x="4027096" y="324357"/>
            <a:ext cx="4224894" cy="853514"/>
          </a:xfrm>
          <a:prstGeom prst="rect">
            <a:avLst/>
          </a:prstGeom>
        </p:spPr>
      </p:pic>
      <p:pic>
        <p:nvPicPr>
          <p:cNvPr id="6" name="Picture 5">
            <a:extLst>
              <a:ext uri="{FF2B5EF4-FFF2-40B4-BE49-F238E27FC236}">
                <a16:creationId xmlns:a16="http://schemas.microsoft.com/office/drawing/2014/main" id="{BF09A45A-BB54-DECA-7948-18B3B4B6D488}"/>
              </a:ext>
            </a:extLst>
          </p:cNvPr>
          <p:cNvPicPr>
            <a:picLocks noChangeAspect="1"/>
          </p:cNvPicPr>
          <p:nvPr/>
        </p:nvPicPr>
        <p:blipFill>
          <a:blip r:embed="rId3"/>
          <a:stretch>
            <a:fillRect/>
          </a:stretch>
        </p:blipFill>
        <p:spPr>
          <a:xfrm>
            <a:off x="-90713" y="-150094"/>
            <a:ext cx="2290591" cy="1440518"/>
          </a:xfrm>
          <a:prstGeom prst="rect">
            <a:avLst/>
          </a:prstGeom>
        </p:spPr>
      </p:pic>
    </p:spTree>
    <p:extLst>
      <p:ext uri="{BB962C8B-B14F-4D97-AF65-F5344CB8AC3E}">
        <p14:creationId xmlns:p14="http://schemas.microsoft.com/office/powerpoint/2010/main" val="1533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663750" y="1070856"/>
              <a:ext cx="7638410" cy="1064903"/>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Bạn thân  của Xu-di là ai? Vì sao Xu-di lại giận người bạn thân của mình?</a:t>
              </a:r>
              <a:endParaRPr lang="en-US" sz="32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68923" y="3080213"/>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71446" y="119743"/>
            <a:ext cx="8359182" cy="1820343"/>
            <a:chOff x="3333649" y="1032016"/>
            <a:chExt cx="8106937"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646573" y="1188326"/>
              <a:ext cx="7563291" cy="1260537"/>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Cambria" panose="02040503050406030204" pitchFamily="18" charset="0"/>
                  <a:ea typeface="Cambria" panose="02040503050406030204" pitchFamily="18" charset="0"/>
                </a:rPr>
                <a:t>Người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đón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như</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thế</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nào</a:t>
              </a:r>
              <a:r>
                <a:rPr lang="en-US" sz="2800" b="1" dirty="0">
                  <a:solidFill>
                    <a:srgbClr val="00B050"/>
                  </a:solidFill>
                  <a:effectLst/>
                  <a:latin typeface="Cambria" panose="02040503050406030204" pitchFamily="18" charset="0"/>
                  <a:ea typeface="Cambria" panose="02040503050406030204" pitchFamily="18" charset="0"/>
                </a:rPr>
                <a:t>? Theo </a:t>
              </a:r>
              <a:r>
                <a:rPr lang="en-US" sz="2800" b="1" dirty="0" err="1">
                  <a:solidFill>
                    <a:srgbClr val="00B050"/>
                  </a:solidFill>
                  <a:effectLst/>
                  <a:latin typeface="Cambria" panose="02040503050406030204" pitchFamily="18" charset="0"/>
                  <a:ea typeface="Cambria" panose="02040503050406030204" pitchFamily="18" charset="0"/>
                </a:rPr>
                <a:t>em</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có</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cảm</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nghĩ</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gì</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trước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cử</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chỉ</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nói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lúc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a16="http://schemas.microsoft.com/office/drawing/2014/main" id="{98F07B84-B461-BD8E-399C-6CA72FE1806F}"/>
              </a:ext>
            </a:extLst>
          </p:cNvPr>
          <p:cNvSpPr txBox="1"/>
          <p:nvPr/>
        </p:nvSpPr>
        <p:spPr>
          <a:xfrm>
            <a:off x="545976" y="2598335"/>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079145"/>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thuyền 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6749143" cy="2677656"/>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951701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a16="http://schemas.microsoft.com/office/drawing/2014/main" id="{5FB75963-AD50-2855-4221-CE2D85A8DF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thân phải thế! - Chun Chin - Nhạc thiếu nhi vui nhộn 2020">
            <a:hlinkClick r:id="" action="ppaction://media"/>
            <a:extLst>
              <a:ext uri="{FF2B5EF4-FFF2-40B4-BE49-F238E27FC236}">
                <a16:creationId xmlns:a16="http://schemas.microsoft.com/office/drawing/2014/main" id="{6C57033C-D458-630D-0052-C5B6EAFDCC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698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497221" y="1324709"/>
            <a:ext cx="8980050" cy="3530320"/>
            <a:chOff x="2311446" y="515697"/>
            <a:chExt cx="7878725" cy="2355295"/>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9808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18" action="ppaction://hlinksldjump"/>
            <a:extLst>
              <a:ext uri="{FF2B5EF4-FFF2-40B4-BE49-F238E27FC236}">
                <a16:creationId xmlns:a16="http://schemas.microsoft.com/office/drawing/2014/main" id="{139F1EBD-58FD-8475-1202-0EC895FE4E55}"/>
              </a:ext>
            </a:extLst>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077218"/>
          </a:xfrm>
          <a:prstGeom prst="rect">
            <a:avLst/>
          </a:prstGeom>
          <a:noFill/>
        </p:spPr>
        <p:txBody>
          <a:bodyPr wrap="square" rtlCol="0">
            <a:spAutoFit/>
          </a:bodyPr>
          <a:lstStyle/>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màu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Tân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buổi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3" name="Group 2">
            <a:extLst>
              <a:ext uri="{FF2B5EF4-FFF2-40B4-BE49-F238E27FC236}">
                <a16:creationId xmlns:a16="http://schemas.microsoft.com/office/drawing/2014/main" id="{1BFB0AC8-5B3B-3FCE-0B45-05E6A176EAC6}"/>
              </a:ext>
            </a:extLst>
          </p:cNvPr>
          <p:cNvGrpSpPr/>
          <p:nvPr/>
        </p:nvGrpSpPr>
        <p:grpSpPr>
          <a:xfrm>
            <a:off x="3886201" y="1948544"/>
            <a:ext cx="7347856" cy="3864427"/>
            <a:chOff x="4012225" y="2737464"/>
            <a:chExt cx="3844324" cy="1171810"/>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12225" y="2823827"/>
              <a:ext cx="3487911" cy="10854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tabLst>
                  <a:tab pos="2286000" algn="l"/>
                </a:tabLst>
              </a:pPr>
              <a:r>
                <a:rPr lang="vi-VN" sz="3600" b="1" dirty="0">
                  <a:solidFill>
                    <a:srgbClr val="C00000"/>
                  </a:solidFill>
                  <a:effectLst/>
                  <a:latin typeface="Cambria" panose="02040503050406030204" pitchFamily="18" charset="0"/>
                  <a:ea typeface="Cambria" panose="02040503050406030204" pitchFamily="18"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84504" y="2737464"/>
              <a:ext cx="672045" cy="38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7684" y="3309257"/>
            <a:ext cx="3104489" cy="29953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424544" y="235975"/>
            <a:ext cx="11244942" cy="14839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576943" y="412955"/>
            <a:ext cx="10863943" cy="1200329"/>
          </a:xfrm>
          <a:prstGeom prst="rect">
            <a:avLst/>
          </a:prstGeom>
          <a:noFill/>
        </p:spPr>
        <p:txBody>
          <a:bodyPr wrap="square" rtlCol="0">
            <a:spAutoFit/>
          </a:bodyPr>
          <a:lstStyle/>
          <a:p>
            <a:pPr lvl="0" algn="ct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lvl="0" algn="ctr"/>
            <a:r>
              <a:rPr lang="vi-VN" sz="3600" b="1" dirty="0">
                <a:solidFill>
                  <a:srgbClr val="333333"/>
                </a:solidFill>
                <a:latin typeface="Cambria" panose="02040503050406030204" pitchFamily="18" charset="0"/>
                <a:ea typeface="Cambria" panose="02040503050406030204" pitchFamily="18"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6" name="Picture 8" descr="Combo TripU 3N2Ä Novotel PhÃº Quá»c">
            <a:hlinkClick r:id="rId5"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42" y="3629653"/>
            <a:ext cx="4899762" cy="391981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4" name="Picutre 31">
            <a:extLst>
              <a:ext uri="{FF2B5EF4-FFF2-40B4-BE49-F238E27FC236}">
                <a16:creationId xmlns:a16="http://schemas.microsoft.com/office/drawing/2014/main" id="{8462FA5D-D3BE-DD9B-69CC-C48E2BB401F8}"/>
              </a:ext>
            </a:extLst>
          </p:cNvPr>
          <p:cNvPicPr/>
          <p:nvPr/>
        </p:nvPicPr>
        <p:blipFill>
          <a:blip r:embed="rId7"/>
          <a:stretch/>
        </p:blipFill>
        <p:spPr>
          <a:xfrm>
            <a:off x="1975757" y="2220276"/>
            <a:ext cx="7225393" cy="2972209"/>
          </a:xfrm>
          <a:prstGeom prst="rect">
            <a:avLst/>
          </a:prstGeom>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284162"/>
            <a:ext cx="10176387" cy="1200329"/>
          </a:xfrm>
          <a:prstGeom prst="rect">
            <a:avLst/>
          </a:prstGeom>
          <a:noFill/>
        </p:spPr>
        <p:txBody>
          <a:bodyPr wrap="square" rtlCol="0">
            <a:spAutoFit/>
          </a:bodyPr>
          <a:lstStyle/>
          <a:p>
            <a:pPr lvl="0" algn="ct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Theo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hộp</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quả</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thiên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thanh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chuyện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ý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nghĩa</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4245429" y="1305797"/>
            <a:ext cx="7946571" cy="4474515"/>
            <a:chOff x="973232" y="1806837"/>
            <a:chExt cx="7946571" cy="3652634"/>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973232" y="2406174"/>
              <a:ext cx="7282542" cy="30532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580205" y="180683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MÃ¡y Äiá»n giáº£i 03">
            <a:hlinkClick r:id="rId5"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1671" y="4223657"/>
            <a:ext cx="2730329" cy="26343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2599</Words>
  <Application>Microsoft Office PowerPoint</Application>
  <PresentationFormat>Widescreen</PresentationFormat>
  <Paragraphs>69</Paragraphs>
  <Slides>30</Slides>
  <Notes>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等线</vt:lpstr>
      <vt:lpstr>等线 Light</vt:lpstr>
      <vt:lpstr>Arial</vt:lpstr>
      <vt:lpstr>Calibri</vt:lpstr>
      <vt:lpstr>Calibri Light</vt:lpstr>
      <vt:lpstr>Cambria</vt:lpstr>
      <vt:lpstr>Times New Roman</vt:lpstr>
      <vt:lpstr>字魂50号-白鸽天行体</vt:lpstr>
      <vt:lpstr>思源黑体 CN Bold</vt:lpstr>
      <vt:lpstr>千图网海量PPT模板www.58pic.com ​​</vt:lpstr>
      <vt:lpstr>office</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2023-07-25T07:36:31Z</dcterms:created>
  <dcterms:modified xsi:type="dcterms:W3CDTF">2025-02-07T09:10:51Z</dcterms:modified>
</cp:coreProperties>
</file>