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327" r:id="rId3"/>
    <p:sldId id="351" r:id="rId4"/>
    <p:sldId id="437" r:id="rId5"/>
    <p:sldId id="438" r:id="rId6"/>
    <p:sldId id="440" r:id="rId7"/>
    <p:sldId id="441"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16CC"/>
    <a:srgbClr val="F907D6"/>
    <a:srgbClr val="483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55" autoAdjust="0"/>
  </p:normalViewPr>
  <p:slideViewPr>
    <p:cSldViewPr snapToGrid="0">
      <p:cViewPr varScale="1">
        <p:scale>
          <a:sx n="40" d="100"/>
          <a:sy n="40" d="100"/>
        </p:scale>
        <p:origin x="102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12139-F68C-49BC-A563-C055EAFB51D9}" type="datetimeFigureOut">
              <a:rPr lang="en-US" smtClean="0"/>
              <a:t>19/2/2025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DA761-9DC0-47F8-9055-380C8A563A96}" type="slidenum">
              <a:rPr lang="en-US" smtClean="0"/>
              <a:t>‹#›</a:t>
            </a:fld>
            <a:endParaRPr lang="en-US"/>
          </a:p>
        </p:txBody>
      </p:sp>
    </p:spTree>
    <p:extLst>
      <p:ext uri="{BB962C8B-B14F-4D97-AF65-F5344CB8AC3E}">
        <p14:creationId xmlns:p14="http://schemas.microsoft.com/office/powerpoint/2010/main" val="8837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 Divide the class into 2 teams.</a:t>
            </a:r>
          </a:p>
          <a:p>
            <a:pPr rtl="0" fontAlgn="base"/>
            <a:r>
              <a:rPr lang="en-GB" sz="1200" b="0" i="0" u="none" strike="noStrike" kern="1200" dirty="0">
                <a:solidFill>
                  <a:schemeClr val="tx1"/>
                </a:solidFill>
                <a:effectLst/>
                <a:latin typeface="+mn-lt"/>
                <a:ea typeface="+mn-ea"/>
                <a:cs typeface="+mn-cs"/>
              </a:rPr>
              <a:t>- Have pupils guess the word letter by letter. </a:t>
            </a:r>
          </a:p>
          <a:p>
            <a:pPr rtl="0" fontAlgn="base"/>
            <a:r>
              <a:rPr lang="en-GB" sz="1200" b="0" i="0" u="none" strike="noStrike" kern="1200" dirty="0">
                <a:solidFill>
                  <a:schemeClr val="tx1"/>
                </a:solidFill>
                <a:effectLst/>
                <a:latin typeface="+mn-lt"/>
                <a:ea typeface="+mn-ea"/>
                <a:cs typeface="+mn-cs"/>
              </a:rPr>
              <a:t>- Whenever a team guesses a letter, click that letter. If it belongs to the secret word, it will be filled in the blank, and the team will get one point. If not, parts of the hangman will appear.</a:t>
            </a:r>
          </a:p>
        </p:txBody>
      </p:sp>
      <p:sp>
        <p:nvSpPr>
          <p:cNvPr id="4" name="Slide Number Placeholder 3"/>
          <p:cNvSpPr>
            <a:spLocks noGrp="1"/>
          </p:cNvSpPr>
          <p:nvPr>
            <p:ph type="sldNum" sz="quarter" idx="5"/>
          </p:nvPr>
        </p:nvSpPr>
        <p:spPr/>
        <p:txBody>
          <a:bodyPr/>
          <a:lstStyle/>
          <a:p>
            <a:fld id="{D7ADA761-9DC0-47F8-9055-380C8A563A96}" type="slidenum">
              <a:rPr lang="en-US" smtClean="0"/>
              <a:t>1</a:t>
            </a:fld>
            <a:endParaRPr lang="en-US"/>
          </a:p>
        </p:txBody>
      </p:sp>
    </p:spTree>
    <p:extLst>
      <p:ext uri="{BB962C8B-B14F-4D97-AF65-F5344CB8AC3E}">
        <p14:creationId xmlns:p14="http://schemas.microsoft.com/office/powerpoint/2010/main" val="189466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Click on the headphone to play the recording.</a:t>
            </a:r>
          </a:p>
          <a:p>
            <a:pPr marL="171450" indent="-171450">
              <a:buFontTx/>
              <a:buChar char="-"/>
            </a:pPr>
            <a:r>
              <a:rPr lang="en-US" baseline="0" dirty="0"/>
              <a:t>Click on the gold piece to go back. </a:t>
            </a:r>
            <a:endParaRPr lang="en-US" dirty="0"/>
          </a:p>
          <a:p>
            <a:endParaRPr lang="en-US" dirty="0"/>
          </a:p>
        </p:txBody>
      </p:sp>
      <p:sp>
        <p:nvSpPr>
          <p:cNvPr id="4" name="Slide Number Placeholder 3"/>
          <p:cNvSpPr>
            <a:spLocks noGrp="1"/>
          </p:cNvSpPr>
          <p:nvPr>
            <p:ph type="sldNum" sz="quarter" idx="5"/>
          </p:nvPr>
        </p:nvSpPr>
        <p:spPr/>
        <p:txBody>
          <a:bodyPr/>
          <a:lstStyle/>
          <a:p>
            <a:fld id="{D7ADA761-9DC0-47F8-9055-380C8A563A96}" type="slidenum">
              <a:rPr lang="en-US" smtClean="0"/>
              <a:t>3</a:t>
            </a:fld>
            <a:endParaRPr lang="en-US"/>
          </a:p>
        </p:txBody>
      </p:sp>
    </p:spTree>
    <p:extLst>
      <p:ext uri="{BB962C8B-B14F-4D97-AF65-F5344CB8AC3E}">
        <p14:creationId xmlns:p14="http://schemas.microsoft.com/office/powerpoint/2010/main" val="324122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Click on the headphone to play the recording.</a:t>
            </a:r>
          </a:p>
          <a:p>
            <a:pPr marL="171450" indent="-171450">
              <a:buFontTx/>
              <a:buChar char="-"/>
            </a:pPr>
            <a:r>
              <a:rPr lang="en-US" baseline="0" dirty="0"/>
              <a:t>Click on the gold piece to go back. </a:t>
            </a:r>
            <a:endParaRPr lang="en-US" dirty="0"/>
          </a:p>
          <a:p>
            <a:endParaRPr lang="en-US" dirty="0"/>
          </a:p>
        </p:txBody>
      </p:sp>
      <p:sp>
        <p:nvSpPr>
          <p:cNvPr id="4" name="Slide Number Placeholder 3"/>
          <p:cNvSpPr>
            <a:spLocks noGrp="1"/>
          </p:cNvSpPr>
          <p:nvPr>
            <p:ph type="sldNum" sz="quarter" idx="5"/>
          </p:nvPr>
        </p:nvSpPr>
        <p:spPr/>
        <p:txBody>
          <a:bodyPr/>
          <a:lstStyle/>
          <a:p>
            <a:fld id="{D7ADA761-9DC0-47F8-9055-380C8A563A96}" type="slidenum">
              <a:rPr lang="en-US" smtClean="0"/>
              <a:t>4</a:t>
            </a:fld>
            <a:endParaRPr lang="en-US"/>
          </a:p>
        </p:txBody>
      </p:sp>
    </p:spTree>
    <p:extLst>
      <p:ext uri="{BB962C8B-B14F-4D97-AF65-F5344CB8AC3E}">
        <p14:creationId xmlns:p14="http://schemas.microsoft.com/office/powerpoint/2010/main" val="59604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Click on the headphone to play the recording.</a:t>
            </a:r>
          </a:p>
          <a:p>
            <a:pPr marL="171450" indent="-171450">
              <a:buFontTx/>
              <a:buChar char="-"/>
            </a:pPr>
            <a:r>
              <a:rPr lang="en-US" baseline="0" dirty="0"/>
              <a:t>Click on the gold piece to go back. </a:t>
            </a:r>
            <a:endParaRPr lang="en-US" dirty="0"/>
          </a:p>
          <a:p>
            <a:endParaRPr lang="en-US" dirty="0"/>
          </a:p>
        </p:txBody>
      </p:sp>
      <p:sp>
        <p:nvSpPr>
          <p:cNvPr id="4" name="Slide Number Placeholder 3"/>
          <p:cNvSpPr>
            <a:spLocks noGrp="1"/>
          </p:cNvSpPr>
          <p:nvPr>
            <p:ph type="sldNum" sz="quarter" idx="5"/>
          </p:nvPr>
        </p:nvSpPr>
        <p:spPr/>
        <p:txBody>
          <a:bodyPr/>
          <a:lstStyle/>
          <a:p>
            <a:fld id="{D7ADA761-9DC0-47F8-9055-380C8A563A96}" type="slidenum">
              <a:rPr lang="en-US" smtClean="0"/>
              <a:t>5</a:t>
            </a:fld>
            <a:endParaRPr lang="en-US"/>
          </a:p>
        </p:txBody>
      </p:sp>
    </p:spTree>
    <p:extLst>
      <p:ext uri="{BB962C8B-B14F-4D97-AF65-F5344CB8AC3E}">
        <p14:creationId xmlns:p14="http://schemas.microsoft.com/office/powerpoint/2010/main" val="36002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Click on the headphone to play the recording.</a:t>
            </a:r>
          </a:p>
          <a:p>
            <a:pPr marL="171450" indent="-171450">
              <a:buFontTx/>
              <a:buChar char="-"/>
            </a:pPr>
            <a:r>
              <a:rPr lang="en-US" baseline="0" dirty="0"/>
              <a:t>Click on the gold piece to go back. </a:t>
            </a:r>
            <a:endParaRPr lang="en-US" dirty="0"/>
          </a:p>
          <a:p>
            <a:endParaRPr lang="en-US" dirty="0"/>
          </a:p>
        </p:txBody>
      </p:sp>
      <p:sp>
        <p:nvSpPr>
          <p:cNvPr id="4" name="Slide Number Placeholder 3"/>
          <p:cNvSpPr>
            <a:spLocks noGrp="1"/>
          </p:cNvSpPr>
          <p:nvPr>
            <p:ph type="sldNum" sz="quarter" idx="5"/>
          </p:nvPr>
        </p:nvSpPr>
        <p:spPr/>
        <p:txBody>
          <a:bodyPr/>
          <a:lstStyle/>
          <a:p>
            <a:fld id="{D7ADA761-9DC0-47F8-9055-380C8A563A96}" type="slidenum">
              <a:rPr lang="en-US" smtClean="0"/>
              <a:t>6</a:t>
            </a:fld>
            <a:endParaRPr lang="en-US"/>
          </a:p>
        </p:txBody>
      </p:sp>
    </p:spTree>
    <p:extLst>
      <p:ext uri="{BB962C8B-B14F-4D97-AF65-F5344CB8AC3E}">
        <p14:creationId xmlns:p14="http://schemas.microsoft.com/office/powerpoint/2010/main" val="408365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4A1E-ECD6-4493-9838-A59998E5C2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C7DC42-AF43-4377-920E-F88E4FE42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AB6B5A-0AC3-4A55-A0C1-C0C03625F3EE}"/>
              </a:ext>
            </a:extLst>
          </p:cNvPr>
          <p:cNvSpPr>
            <a:spLocks noGrp="1"/>
          </p:cNvSpPr>
          <p:nvPr>
            <p:ph type="dt" sz="half" idx="10"/>
          </p:nvPr>
        </p:nvSpPr>
        <p:spPr/>
        <p:txBody>
          <a:bodyPr/>
          <a:lstStyle/>
          <a:p>
            <a:fld id="{F3ACF1D7-ED57-45EF-B1CA-4BD9810B426F}" type="datetimeFigureOut">
              <a:rPr lang="en-US" smtClean="0"/>
              <a:t>19/2/2025</a:t>
            </a:fld>
            <a:endParaRPr lang="en-US"/>
          </a:p>
        </p:txBody>
      </p:sp>
      <p:sp>
        <p:nvSpPr>
          <p:cNvPr id="5" name="Footer Placeholder 4">
            <a:extLst>
              <a:ext uri="{FF2B5EF4-FFF2-40B4-BE49-F238E27FC236}">
                <a16:creationId xmlns:a16="http://schemas.microsoft.com/office/drawing/2014/main" id="{03FA9DA4-659A-444F-AA5B-20015D5BD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8E232-4827-4E5F-AD15-439E5FA288D5}"/>
              </a:ext>
            </a:extLst>
          </p:cNvPr>
          <p:cNvSpPr>
            <a:spLocks noGrp="1"/>
          </p:cNvSpPr>
          <p:nvPr>
            <p:ph type="sldNum" sz="quarter" idx="12"/>
          </p:nvPr>
        </p:nvSpPr>
        <p:spPr/>
        <p:txBody>
          <a:bodyPr/>
          <a:lstStyle/>
          <a:p>
            <a:fld id="{BA7EFED5-99B3-410F-A019-6BE3429CE8E1}" type="slidenum">
              <a:rPr lang="en-US" smtClean="0"/>
              <a:t>‹#›</a:t>
            </a:fld>
            <a:endParaRPr lang="en-US"/>
          </a:p>
        </p:txBody>
      </p:sp>
    </p:spTree>
    <p:extLst>
      <p:ext uri="{BB962C8B-B14F-4D97-AF65-F5344CB8AC3E}">
        <p14:creationId xmlns:p14="http://schemas.microsoft.com/office/powerpoint/2010/main" val="299592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05C4-F6A0-4B7D-9F04-1E2DFD1705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2A3008-3543-4209-8A75-5A6E5DD0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93FCD-7880-4605-9CDA-09D5CBFBCC83}"/>
              </a:ext>
            </a:extLst>
          </p:cNvPr>
          <p:cNvSpPr>
            <a:spLocks noGrp="1"/>
          </p:cNvSpPr>
          <p:nvPr>
            <p:ph type="dt" sz="half" idx="10"/>
          </p:nvPr>
        </p:nvSpPr>
        <p:spPr/>
        <p:txBody>
          <a:bodyPr/>
          <a:lstStyle/>
          <a:p>
            <a:fld id="{F3ACF1D7-ED57-45EF-B1CA-4BD9810B426F}" type="datetimeFigureOut">
              <a:rPr lang="en-US" smtClean="0"/>
              <a:t>19/2/2025</a:t>
            </a:fld>
            <a:endParaRPr lang="en-US"/>
          </a:p>
        </p:txBody>
      </p:sp>
      <p:sp>
        <p:nvSpPr>
          <p:cNvPr id="5" name="Footer Placeholder 4">
            <a:extLst>
              <a:ext uri="{FF2B5EF4-FFF2-40B4-BE49-F238E27FC236}">
                <a16:creationId xmlns:a16="http://schemas.microsoft.com/office/drawing/2014/main" id="{74820856-2393-45B2-8E7E-6FAC84E88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EB154-C14E-4DD1-9190-E8BFE71F4EB4}"/>
              </a:ext>
            </a:extLst>
          </p:cNvPr>
          <p:cNvSpPr>
            <a:spLocks noGrp="1"/>
          </p:cNvSpPr>
          <p:nvPr>
            <p:ph type="sldNum" sz="quarter" idx="12"/>
          </p:nvPr>
        </p:nvSpPr>
        <p:spPr/>
        <p:txBody>
          <a:bodyPr/>
          <a:lstStyle/>
          <a:p>
            <a:fld id="{BA7EFED5-99B3-410F-A019-6BE3429CE8E1}" type="slidenum">
              <a:rPr lang="en-US" smtClean="0"/>
              <a:t>‹#›</a:t>
            </a:fld>
            <a:endParaRPr lang="en-US"/>
          </a:p>
        </p:txBody>
      </p:sp>
    </p:spTree>
    <p:extLst>
      <p:ext uri="{BB962C8B-B14F-4D97-AF65-F5344CB8AC3E}">
        <p14:creationId xmlns:p14="http://schemas.microsoft.com/office/powerpoint/2010/main" val="198868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4E60C-66BE-442F-A146-6DCDD27AD8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99BE3E-31FA-46A9-9A32-052581BD82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344D5-B8A7-47F4-9F48-76782A131575}"/>
              </a:ext>
            </a:extLst>
          </p:cNvPr>
          <p:cNvSpPr>
            <a:spLocks noGrp="1"/>
          </p:cNvSpPr>
          <p:nvPr>
            <p:ph type="dt" sz="half" idx="10"/>
          </p:nvPr>
        </p:nvSpPr>
        <p:spPr/>
        <p:txBody>
          <a:bodyPr/>
          <a:lstStyle/>
          <a:p>
            <a:fld id="{F3ACF1D7-ED57-45EF-B1CA-4BD9810B426F}" type="datetimeFigureOut">
              <a:rPr lang="en-US" smtClean="0"/>
              <a:t>19/2/2025</a:t>
            </a:fld>
            <a:endParaRPr lang="en-US"/>
          </a:p>
        </p:txBody>
      </p:sp>
      <p:sp>
        <p:nvSpPr>
          <p:cNvPr id="5" name="Footer Placeholder 4">
            <a:extLst>
              <a:ext uri="{FF2B5EF4-FFF2-40B4-BE49-F238E27FC236}">
                <a16:creationId xmlns:a16="http://schemas.microsoft.com/office/drawing/2014/main" id="{C1867BD8-643B-4291-BC5F-84D909450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9645C-A05A-498B-8273-313281E07C5C}"/>
              </a:ext>
            </a:extLst>
          </p:cNvPr>
          <p:cNvSpPr>
            <a:spLocks noGrp="1"/>
          </p:cNvSpPr>
          <p:nvPr>
            <p:ph type="sldNum" sz="quarter" idx="12"/>
          </p:nvPr>
        </p:nvSpPr>
        <p:spPr/>
        <p:txBody>
          <a:bodyPr/>
          <a:lstStyle/>
          <a:p>
            <a:fld id="{BA7EFED5-99B3-410F-A019-6BE3429CE8E1}" type="slidenum">
              <a:rPr lang="en-US" smtClean="0"/>
              <a:t>‹#›</a:t>
            </a:fld>
            <a:endParaRPr lang="en-US"/>
          </a:p>
        </p:txBody>
      </p:sp>
    </p:spTree>
    <p:extLst>
      <p:ext uri="{BB962C8B-B14F-4D97-AF65-F5344CB8AC3E}">
        <p14:creationId xmlns:p14="http://schemas.microsoft.com/office/powerpoint/2010/main" val="4234701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0590769" y="-1777611"/>
            <a:ext cx="1328267" cy="2914713"/>
          </a:xfrm>
          <a:prstGeom prst="rect">
            <a:avLst/>
          </a:prstGeom>
          <a:noFill/>
          <a:ln>
            <a:noFill/>
          </a:ln>
        </p:spPr>
      </p:pic>
      <p:sp>
        <p:nvSpPr>
          <p:cNvPr id="54" name="Google Shape;54;p4"/>
          <p:cNvSpPr txBox="1">
            <a:spLocks noGrp="1"/>
          </p:cNvSpPr>
          <p:nvPr>
            <p:ph type="body" idx="1"/>
          </p:nvPr>
        </p:nvSpPr>
        <p:spPr>
          <a:xfrm>
            <a:off x="960000" y="1536633"/>
            <a:ext cx="10272000" cy="4601200"/>
          </a:xfrm>
          <a:prstGeom prst="rect">
            <a:avLst/>
          </a:prstGeom>
          <a:noFill/>
        </p:spPr>
        <p:txBody>
          <a:bodyPr spcFirstLastPara="1" wrap="square" lIns="91425" tIns="91425" rIns="91425" bIns="91425" anchor="ctr" anchorCtr="0">
            <a:noAutofit/>
          </a:bodyPr>
          <a:lstStyle>
            <a:lvl1pPr marL="609585" lvl="0" indent="-423323">
              <a:spcBef>
                <a:spcPts val="0"/>
              </a:spcBef>
              <a:spcAft>
                <a:spcPts val="0"/>
              </a:spcAft>
              <a:buSzPts val="1400"/>
              <a:buFont typeface="Hind"/>
              <a:buChar char="●"/>
              <a:defRPr sz="1600"/>
            </a:lvl1pPr>
            <a:lvl2pPr marL="1219170" lvl="1" indent="-423323">
              <a:spcBef>
                <a:spcPts val="0"/>
              </a:spcBef>
              <a:spcAft>
                <a:spcPts val="0"/>
              </a:spcAft>
              <a:buClr>
                <a:schemeClr val="accent4"/>
              </a:buClr>
              <a:buSzPts val="1400"/>
              <a:buFont typeface="Hind"/>
              <a:buChar char="○"/>
              <a:defRPr/>
            </a:lvl2pPr>
            <a:lvl3pPr marL="1828754" lvl="2" indent="-423323">
              <a:spcBef>
                <a:spcPts val="0"/>
              </a:spcBef>
              <a:spcAft>
                <a:spcPts val="0"/>
              </a:spcAft>
              <a:buClr>
                <a:schemeClr val="accent4"/>
              </a:buClr>
              <a:buSzPts val="1400"/>
              <a:buFont typeface="Hind"/>
              <a:buChar char="■"/>
              <a:defRPr/>
            </a:lvl3pPr>
            <a:lvl4pPr marL="2438339" lvl="3" indent="-423323">
              <a:spcBef>
                <a:spcPts val="0"/>
              </a:spcBef>
              <a:spcAft>
                <a:spcPts val="0"/>
              </a:spcAft>
              <a:buClr>
                <a:schemeClr val="accent4"/>
              </a:buClr>
              <a:buSzPts val="1400"/>
              <a:buFont typeface="Hind"/>
              <a:buChar char="●"/>
              <a:defRPr/>
            </a:lvl4pPr>
            <a:lvl5pPr marL="3047924" lvl="4" indent="-423323">
              <a:spcBef>
                <a:spcPts val="0"/>
              </a:spcBef>
              <a:spcAft>
                <a:spcPts val="0"/>
              </a:spcAft>
              <a:buClr>
                <a:schemeClr val="accent4"/>
              </a:buClr>
              <a:buSzPts val="1400"/>
              <a:buFont typeface="Hind"/>
              <a:buChar char="○"/>
              <a:defRPr/>
            </a:lvl5pPr>
            <a:lvl6pPr marL="3657509" lvl="5" indent="-423323">
              <a:spcBef>
                <a:spcPts val="0"/>
              </a:spcBef>
              <a:spcAft>
                <a:spcPts val="0"/>
              </a:spcAft>
              <a:buClr>
                <a:schemeClr val="accent4"/>
              </a:buClr>
              <a:buSzPts val="1400"/>
              <a:buFont typeface="Hind"/>
              <a:buChar char="■"/>
              <a:defRPr/>
            </a:lvl6pPr>
            <a:lvl7pPr marL="4267093" lvl="6" indent="-423323">
              <a:spcBef>
                <a:spcPts val="0"/>
              </a:spcBef>
              <a:spcAft>
                <a:spcPts val="0"/>
              </a:spcAft>
              <a:buClr>
                <a:schemeClr val="accent4"/>
              </a:buClr>
              <a:buSzPts val="1400"/>
              <a:buFont typeface="Hind"/>
              <a:buChar char="●"/>
              <a:defRPr/>
            </a:lvl7pPr>
            <a:lvl8pPr marL="4876678" lvl="7" indent="-423323">
              <a:spcBef>
                <a:spcPts val="0"/>
              </a:spcBef>
              <a:spcAft>
                <a:spcPts val="0"/>
              </a:spcAft>
              <a:buClr>
                <a:schemeClr val="accent4"/>
              </a:buClr>
              <a:buSzPts val="1400"/>
              <a:buFont typeface="Hind"/>
              <a:buChar char="○"/>
              <a:defRPr/>
            </a:lvl8pPr>
            <a:lvl9pPr marL="5486263" lvl="8" indent="-423323">
              <a:spcBef>
                <a:spcPts val="0"/>
              </a:spcBef>
              <a:spcAft>
                <a:spcPts val="0"/>
              </a:spcAft>
              <a:buClr>
                <a:schemeClr val="accent4"/>
              </a:buClr>
              <a:buSzPts val="1400"/>
              <a:buFont typeface="Hind"/>
              <a:buChar char="■"/>
              <a:defRPr/>
            </a:lvl9pPr>
          </a:lstStyle>
          <a:p>
            <a:endParaRPr/>
          </a:p>
        </p:txBody>
      </p:sp>
      <p:sp>
        <p:nvSpPr>
          <p:cNvPr id="55" name="Google Shape;55;p4"/>
          <p:cNvSpPr/>
          <p:nvPr/>
        </p:nvSpPr>
        <p:spPr>
          <a:xfrm rot="5400000">
            <a:off x="9221825" y="6328437"/>
            <a:ext cx="207595" cy="92796"/>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rot="5400000">
            <a:off x="11478096" y="5629896"/>
            <a:ext cx="130229" cy="187949"/>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11108317" y="3232623"/>
            <a:ext cx="247369"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9791733" y="797451"/>
            <a:ext cx="186883"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9" name="Google Shape;59;p4"/>
          <p:cNvPicPr preferRelativeResize="0"/>
          <p:nvPr/>
        </p:nvPicPr>
        <p:blipFill>
          <a:blip r:embed="rId3">
            <a:alphaModFix/>
          </a:blip>
          <a:stretch>
            <a:fillRect/>
          </a:stretch>
        </p:blipFill>
        <p:spPr>
          <a:xfrm>
            <a:off x="10366791" y="354824"/>
            <a:ext cx="1671000" cy="1136733"/>
          </a:xfrm>
          <a:prstGeom prst="rect">
            <a:avLst/>
          </a:prstGeom>
          <a:noFill/>
          <a:ln>
            <a:noFill/>
          </a:ln>
        </p:spPr>
      </p:pic>
      <p:sp>
        <p:nvSpPr>
          <p:cNvPr id="60" name="Google Shape;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p:nvPr/>
        </p:nvSpPr>
        <p:spPr>
          <a:xfrm rot="4058146">
            <a:off x="11524552" y="2311152"/>
            <a:ext cx="185809" cy="136137"/>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400000" flipH="1">
            <a:off x="10786093" y="6072481"/>
            <a:ext cx="133192" cy="131057"/>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2164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0590769" y="-1777611"/>
            <a:ext cx="1328267" cy="2914713"/>
          </a:xfrm>
          <a:prstGeom prst="rect">
            <a:avLst/>
          </a:prstGeom>
          <a:noFill/>
          <a:ln>
            <a:noFill/>
          </a:ln>
        </p:spPr>
      </p:pic>
      <p:sp>
        <p:nvSpPr>
          <p:cNvPr id="54" name="Google Shape;54;p4"/>
          <p:cNvSpPr txBox="1">
            <a:spLocks noGrp="1"/>
          </p:cNvSpPr>
          <p:nvPr>
            <p:ph type="body" idx="1"/>
          </p:nvPr>
        </p:nvSpPr>
        <p:spPr>
          <a:xfrm>
            <a:off x="960000" y="1536633"/>
            <a:ext cx="10272000" cy="4601200"/>
          </a:xfrm>
          <a:prstGeom prst="rect">
            <a:avLst/>
          </a:prstGeom>
          <a:noFill/>
        </p:spPr>
        <p:txBody>
          <a:bodyPr spcFirstLastPara="1" wrap="square" lIns="91425" tIns="91425" rIns="91425" bIns="91425" anchor="ctr" anchorCtr="0">
            <a:noAutofit/>
          </a:bodyPr>
          <a:lstStyle>
            <a:lvl1pPr marL="609585" lvl="0" indent="-423323">
              <a:spcBef>
                <a:spcPts val="0"/>
              </a:spcBef>
              <a:spcAft>
                <a:spcPts val="0"/>
              </a:spcAft>
              <a:buSzPts val="1400"/>
              <a:buFont typeface="Hind"/>
              <a:buChar char="●"/>
              <a:defRPr sz="1600"/>
            </a:lvl1pPr>
            <a:lvl2pPr marL="1219170" lvl="1" indent="-423323">
              <a:spcBef>
                <a:spcPts val="0"/>
              </a:spcBef>
              <a:spcAft>
                <a:spcPts val="0"/>
              </a:spcAft>
              <a:buClr>
                <a:schemeClr val="accent4"/>
              </a:buClr>
              <a:buSzPts val="1400"/>
              <a:buFont typeface="Hind"/>
              <a:buChar char="○"/>
              <a:defRPr/>
            </a:lvl2pPr>
            <a:lvl3pPr marL="1828754" lvl="2" indent="-423323">
              <a:spcBef>
                <a:spcPts val="0"/>
              </a:spcBef>
              <a:spcAft>
                <a:spcPts val="0"/>
              </a:spcAft>
              <a:buClr>
                <a:schemeClr val="accent4"/>
              </a:buClr>
              <a:buSzPts val="1400"/>
              <a:buFont typeface="Hind"/>
              <a:buChar char="■"/>
              <a:defRPr/>
            </a:lvl3pPr>
            <a:lvl4pPr marL="2438339" lvl="3" indent="-423323">
              <a:spcBef>
                <a:spcPts val="0"/>
              </a:spcBef>
              <a:spcAft>
                <a:spcPts val="0"/>
              </a:spcAft>
              <a:buClr>
                <a:schemeClr val="accent4"/>
              </a:buClr>
              <a:buSzPts val="1400"/>
              <a:buFont typeface="Hind"/>
              <a:buChar char="●"/>
              <a:defRPr/>
            </a:lvl4pPr>
            <a:lvl5pPr marL="3047924" lvl="4" indent="-423323">
              <a:spcBef>
                <a:spcPts val="0"/>
              </a:spcBef>
              <a:spcAft>
                <a:spcPts val="0"/>
              </a:spcAft>
              <a:buClr>
                <a:schemeClr val="accent4"/>
              </a:buClr>
              <a:buSzPts val="1400"/>
              <a:buFont typeface="Hind"/>
              <a:buChar char="○"/>
              <a:defRPr/>
            </a:lvl5pPr>
            <a:lvl6pPr marL="3657509" lvl="5" indent="-423323">
              <a:spcBef>
                <a:spcPts val="0"/>
              </a:spcBef>
              <a:spcAft>
                <a:spcPts val="0"/>
              </a:spcAft>
              <a:buClr>
                <a:schemeClr val="accent4"/>
              </a:buClr>
              <a:buSzPts val="1400"/>
              <a:buFont typeface="Hind"/>
              <a:buChar char="■"/>
              <a:defRPr/>
            </a:lvl6pPr>
            <a:lvl7pPr marL="4267093" lvl="6" indent="-423323">
              <a:spcBef>
                <a:spcPts val="0"/>
              </a:spcBef>
              <a:spcAft>
                <a:spcPts val="0"/>
              </a:spcAft>
              <a:buClr>
                <a:schemeClr val="accent4"/>
              </a:buClr>
              <a:buSzPts val="1400"/>
              <a:buFont typeface="Hind"/>
              <a:buChar char="●"/>
              <a:defRPr/>
            </a:lvl7pPr>
            <a:lvl8pPr marL="4876678" lvl="7" indent="-423323">
              <a:spcBef>
                <a:spcPts val="0"/>
              </a:spcBef>
              <a:spcAft>
                <a:spcPts val="0"/>
              </a:spcAft>
              <a:buClr>
                <a:schemeClr val="accent4"/>
              </a:buClr>
              <a:buSzPts val="1400"/>
              <a:buFont typeface="Hind"/>
              <a:buChar char="○"/>
              <a:defRPr/>
            </a:lvl8pPr>
            <a:lvl9pPr marL="5486263" lvl="8" indent="-423323">
              <a:spcBef>
                <a:spcPts val="0"/>
              </a:spcBef>
              <a:spcAft>
                <a:spcPts val="0"/>
              </a:spcAft>
              <a:buClr>
                <a:schemeClr val="accent4"/>
              </a:buClr>
              <a:buSzPts val="1400"/>
              <a:buFont typeface="Hind"/>
              <a:buChar char="■"/>
              <a:defRPr/>
            </a:lvl9pPr>
          </a:lstStyle>
          <a:p>
            <a:endParaRPr/>
          </a:p>
        </p:txBody>
      </p:sp>
      <p:sp>
        <p:nvSpPr>
          <p:cNvPr id="55" name="Google Shape;55;p4"/>
          <p:cNvSpPr/>
          <p:nvPr/>
        </p:nvSpPr>
        <p:spPr>
          <a:xfrm rot="5400000">
            <a:off x="9221825" y="6328437"/>
            <a:ext cx="207595" cy="92796"/>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rot="5400000">
            <a:off x="11478096" y="5629896"/>
            <a:ext cx="130229" cy="187949"/>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11108317" y="3232623"/>
            <a:ext cx="247369"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9791733" y="797451"/>
            <a:ext cx="186883"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9" name="Google Shape;59;p4"/>
          <p:cNvPicPr preferRelativeResize="0"/>
          <p:nvPr/>
        </p:nvPicPr>
        <p:blipFill>
          <a:blip r:embed="rId3">
            <a:alphaModFix/>
          </a:blip>
          <a:stretch>
            <a:fillRect/>
          </a:stretch>
        </p:blipFill>
        <p:spPr>
          <a:xfrm>
            <a:off x="10366791" y="354824"/>
            <a:ext cx="1671000" cy="1136733"/>
          </a:xfrm>
          <a:prstGeom prst="rect">
            <a:avLst/>
          </a:prstGeom>
          <a:noFill/>
          <a:ln>
            <a:noFill/>
          </a:ln>
        </p:spPr>
      </p:pic>
      <p:sp>
        <p:nvSpPr>
          <p:cNvPr id="60" name="Google Shape;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p:nvPr/>
        </p:nvSpPr>
        <p:spPr>
          <a:xfrm rot="4058146">
            <a:off x="11524552" y="2311152"/>
            <a:ext cx="185809" cy="136137"/>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400000" flipH="1">
            <a:off x="10786093" y="6072481"/>
            <a:ext cx="133192" cy="131057"/>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260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0590769" y="-1777611"/>
            <a:ext cx="1328267" cy="2914713"/>
          </a:xfrm>
          <a:prstGeom prst="rect">
            <a:avLst/>
          </a:prstGeom>
          <a:noFill/>
          <a:ln>
            <a:noFill/>
          </a:ln>
        </p:spPr>
      </p:pic>
      <p:sp>
        <p:nvSpPr>
          <p:cNvPr id="54" name="Google Shape;54;p4"/>
          <p:cNvSpPr txBox="1">
            <a:spLocks noGrp="1"/>
          </p:cNvSpPr>
          <p:nvPr>
            <p:ph type="body" idx="1"/>
          </p:nvPr>
        </p:nvSpPr>
        <p:spPr>
          <a:xfrm>
            <a:off x="960000" y="1536633"/>
            <a:ext cx="10272000" cy="4601200"/>
          </a:xfrm>
          <a:prstGeom prst="rect">
            <a:avLst/>
          </a:prstGeom>
          <a:noFill/>
        </p:spPr>
        <p:txBody>
          <a:bodyPr spcFirstLastPara="1" wrap="square" lIns="91425" tIns="91425" rIns="91425" bIns="91425" anchor="ctr" anchorCtr="0">
            <a:noAutofit/>
          </a:bodyPr>
          <a:lstStyle>
            <a:lvl1pPr marL="609585" lvl="0" indent="-423323">
              <a:spcBef>
                <a:spcPts val="0"/>
              </a:spcBef>
              <a:spcAft>
                <a:spcPts val="0"/>
              </a:spcAft>
              <a:buSzPts val="1400"/>
              <a:buFont typeface="Hind"/>
              <a:buChar char="●"/>
              <a:defRPr sz="1600"/>
            </a:lvl1pPr>
            <a:lvl2pPr marL="1219170" lvl="1" indent="-423323">
              <a:spcBef>
                <a:spcPts val="0"/>
              </a:spcBef>
              <a:spcAft>
                <a:spcPts val="0"/>
              </a:spcAft>
              <a:buClr>
                <a:schemeClr val="accent4"/>
              </a:buClr>
              <a:buSzPts val="1400"/>
              <a:buFont typeface="Hind"/>
              <a:buChar char="○"/>
              <a:defRPr/>
            </a:lvl2pPr>
            <a:lvl3pPr marL="1828754" lvl="2" indent="-423323">
              <a:spcBef>
                <a:spcPts val="0"/>
              </a:spcBef>
              <a:spcAft>
                <a:spcPts val="0"/>
              </a:spcAft>
              <a:buClr>
                <a:schemeClr val="accent4"/>
              </a:buClr>
              <a:buSzPts val="1400"/>
              <a:buFont typeface="Hind"/>
              <a:buChar char="■"/>
              <a:defRPr/>
            </a:lvl3pPr>
            <a:lvl4pPr marL="2438339" lvl="3" indent="-423323">
              <a:spcBef>
                <a:spcPts val="0"/>
              </a:spcBef>
              <a:spcAft>
                <a:spcPts val="0"/>
              </a:spcAft>
              <a:buClr>
                <a:schemeClr val="accent4"/>
              </a:buClr>
              <a:buSzPts val="1400"/>
              <a:buFont typeface="Hind"/>
              <a:buChar char="●"/>
              <a:defRPr/>
            </a:lvl4pPr>
            <a:lvl5pPr marL="3047924" lvl="4" indent="-423323">
              <a:spcBef>
                <a:spcPts val="0"/>
              </a:spcBef>
              <a:spcAft>
                <a:spcPts val="0"/>
              </a:spcAft>
              <a:buClr>
                <a:schemeClr val="accent4"/>
              </a:buClr>
              <a:buSzPts val="1400"/>
              <a:buFont typeface="Hind"/>
              <a:buChar char="○"/>
              <a:defRPr/>
            </a:lvl5pPr>
            <a:lvl6pPr marL="3657509" lvl="5" indent="-423323">
              <a:spcBef>
                <a:spcPts val="0"/>
              </a:spcBef>
              <a:spcAft>
                <a:spcPts val="0"/>
              </a:spcAft>
              <a:buClr>
                <a:schemeClr val="accent4"/>
              </a:buClr>
              <a:buSzPts val="1400"/>
              <a:buFont typeface="Hind"/>
              <a:buChar char="■"/>
              <a:defRPr/>
            </a:lvl6pPr>
            <a:lvl7pPr marL="4267093" lvl="6" indent="-423323">
              <a:spcBef>
                <a:spcPts val="0"/>
              </a:spcBef>
              <a:spcAft>
                <a:spcPts val="0"/>
              </a:spcAft>
              <a:buClr>
                <a:schemeClr val="accent4"/>
              </a:buClr>
              <a:buSzPts val="1400"/>
              <a:buFont typeface="Hind"/>
              <a:buChar char="●"/>
              <a:defRPr/>
            </a:lvl7pPr>
            <a:lvl8pPr marL="4876678" lvl="7" indent="-423323">
              <a:spcBef>
                <a:spcPts val="0"/>
              </a:spcBef>
              <a:spcAft>
                <a:spcPts val="0"/>
              </a:spcAft>
              <a:buClr>
                <a:schemeClr val="accent4"/>
              </a:buClr>
              <a:buSzPts val="1400"/>
              <a:buFont typeface="Hind"/>
              <a:buChar char="○"/>
              <a:defRPr/>
            </a:lvl8pPr>
            <a:lvl9pPr marL="5486263" lvl="8" indent="-423323">
              <a:spcBef>
                <a:spcPts val="0"/>
              </a:spcBef>
              <a:spcAft>
                <a:spcPts val="0"/>
              </a:spcAft>
              <a:buClr>
                <a:schemeClr val="accent4"/>
              </a:buClr>
              <a:buSzPts val="1400"/>
              <a:buFont typeface="Hind"/>
              <a:buChar char="■"/>
              <a:defRPr/>
            </a:lvl9pPr>
          </a:lstStyle>
          <a:p>
            <a:endParaRPr/>
          </a:p>
        </p:txBody>
      </p:sp>
      <p:sp>
        <p:nvSpPr>
          <p:cNvPr id="55" name="Google Shape;55;p4"/>
          <p:cNvSpPr/>
          <p:nvPr/>
        </p:nvSpPr>
        <p:spPr>
          <a:xfrm rot="5400000">
            <a:off x="9221825" y="6328437"/>
            <a:ext cx="207595" cy="92796"/>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rot="5400000">
            <a:off x="11478096" y="5629896"/>
            <a:ext cx="130229" cy="187949"/>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11108317" y="3232623"/>
            <a:ext cx="247369"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9791733" y="797451"/>
            <a:ext cx="186883"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9" name="Google Shape;59;p4"/>
          <p:cNvPicPr preferRelativeResize="0"/>
          <p:nvPr/>
        </p:nvPicPr>
        <p:blipFill>
          <a:blip r:embed="rId3">
            <a:alphaModFix/>
          </a:blip>
          <a:stretch>
            <a:fillRect/>
          </a:stretch>
        </p:blipFill>
        <p:spPr>
          <a:xfrm>
            <a:off x="10366791" y="354824"/>
            <a:ext cx="1671000" cy="1136733"/>
          </a:xfrm>
          <a:prstGeom prst="rect">
            <a:avLst/>
          </a:prstGeom>
          <a:noFill/>
          <a:ln>
            <a:noFill/>
          </a:ln>
        </p:spPr>
      </p:pic>
      <p:sp>
        <p:nvSpPr>
          <p:cNvPr id="60" name="Google Shape;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p:nvPr/>
        </p:nvSpPr>
        <p:spPr>
          <a:xfrm rot="4058146">
            <a:off x="11524552" y="2311152"/>
            <a:ext cx="185809" cy="136137"/>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400000" flipH="1">
            <a:off x="10786093" y="6072481"/>
            <a:ext cx="133192" cy="131057"/>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7698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879833" y="5108733"/>
            <a:ext cx="3736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6576099" y="5108733"/>
            <a:ext cx="3736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879833" y="4648200"/>
            <a:ext cx="3736000" cy="5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68" name="Google Shape;68;p5"/>
          <p:cNvSpPr txBox="1">
            <a:spLocks noGrp="1"/>
          </p:cNvSpPr>
          <p:nvPr>
            <p:ph type="subTitle" idx="4"/>
          </p:nvPr>
        </p:nvSpPr>
        <p:spPr>
          <a:xfrm>
            <a:off x="6576099" y="4648200"/>
            <a:ext cx="3736000" cy="5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69" name="Google Shape;69;p5"/>
          <p:cNvSpPr/>
          <p:nvPr/>
        </p:nvSpPr>
        <p:spPr>
          <a:xfrm rot="-4032455">
            <a:off x="4760159" y="6363636"/>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rot="5400000">
            <a:off x="658801" y="4186738"/>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rot="5400000">
            <a:off x="930184" y="5540810"/>
            <a:ext cx="210167" cy="15051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rot="5400000">
            <a:off x="10444315" y="598161"/>
            <a:ext cx="138731"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3" name="Google Shape;73;p5"/>
          <p:cNvPicPr preferRelativeResize="0"/>
          <p:nvPr/>
        </p:nvPicPr>
        <p:blipFill>
          <a:blip r:embed="rId2">
            <a:alphaModFix/>
          </a:blip>
          <a:stretch>
            <a:fillRect/>
          </a:stretch>
        </p:blipFill>
        <p:spPr>
          <a:xfrm rot="7199991">
            <a:off x="-1110563" y="168564"/>
            <a:ext cx="3665528" cy="1730845"/>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9920271" y="4923399"/>
            <a:ext cx="3665528" cy="1730845"/>
          </a:xfrm>
          <a:prstGeom prst="rect">
            <a:avLst/>
          </a:prstGeom>
          <a:noFill/>
          <a:ln>
            <a:noFill/>
          </a:ln>
        </p:spPr>
      </p:pic>
      <p:sp>
        <p:nvSpPr>
          <p:cNvPr id="75" name="Google Shape;75;p5"/>
          <p:cNvSpPr/>
          <p:nvPr/>
        </p:nvSpPr>
        <p:spPr>
          <a:xfrm>
            <a:off x="11427235" y="1291921"/>
            <a:ext cx="142772"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10936278" y="2046775"/>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rot="1746969">
            <a:off x="10637095" y="3697614"/>
            <a:ext cx="130229"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1158711" y="2953675"/>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2290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879833" y="5108733"/>
            <a:ext cx="3736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6576099" y="5108733"/>
            <a:ext cx="3736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879833" y="4648200"/>
            <a:ext cx="3736000" cy="5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68" name="Google Shape;68;p5"/>
          <p:cNvSpPr txBox="1">
            <a:spLocks noGrp="1"/>
          </p:cNvSpPr>
          <p:nvPr>
            <p:ph type="subTitle" idx="4"/>
          </p:nvPr>
        </p:nvSpPr>
        <p:spPr>
          <a:xfrm>
            <a:off x="6576099" y="4648200"/>
            <a:ext cx="3736000" cy="5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69" name="Google Shape;69;p5"/>
          <p:cNvSpPr/>
          <p:nvPr/>
        </p:nvSpPr>
        <p:spPr>
          <a:xfrm rot="-4032455">
            <a:off x="4760159" y="6363636"/>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rot="5400000">
            <a:off x="658801" y="4186738"/>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rot="5400000">
            <a:off x="930184" y="5540810"/>
            <a:ext cx="210167" cy="15051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rot="5400000">
            <a:off x="10444315" y="598161"/>
            <a:ext cx="138731"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3" name="Google Shape;73;p5"/>
          <p:cNvPicPr preferRelativeResize="0"/>
          <p:nvPr/>
        </p:nvPicPr>
        <p:blipFill>
          <a:blip r:embed="rId2">
            <a:alphaModFix/>
          </a:blip>
          <a:stretch>
            <a:fillRect/>
          </a:stretch>
        </p:blipFill>
        <p:spPr>
          <a:xfrm rot="7199991">
            <a:off x="-1110563" y="168564"/>
            <a:ext cx="3665528" cy="1730845"/>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9920271" y="4923399"/>
            <a:ext cx="3665528" cy="1730845"/>
          </a:xfrm>
          <a:prstGeom prst="rect">
            <a:avLst/>
          </a:prstGeom>
          <a:noFill/>
          <a:ln>
            <a:noFill/>
          </a:ln>
        </p:spPr>
      </p:pic>
      <p:sp>
        <p:nvSpPr>
          <p:cNvPr id="75" name="Google Shape;75;p5"/>
          <p:cNvSpPr/>
          <p:nvPr/>
        </p:nvSpPr>
        <p:spPr>
          <a:xfrm>
            <a:off x="11427235" y="1291921"/>
            <a:ext cx="142772"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10936278" y="2046775"/>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rot="1746969">
            <a:off x="10637095" y="3697614"/>
            <a:ext cx="130229"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1158711" y="2953675"/>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0735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879833" y="5108733"/>
            <a:ext cx="3736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6576099" y="5108733"/>
            <a:ext cx="3736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879833" y="4648200"/>
            <a:ext cx="3736000" cy="5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68" name="Google Shape;68;p5"/>
          <p:cNvSpPr txBox="1">
            <a:spLocks noGrp="1"/>
          </p:cNvSpPr>
          <p:nvPr>
            <p:ph type="subTitle" idx="4"/>
          </p:nvPr>
        </p:nvSpPr>
        <p:spPr>
          <a:xfrm>
            <a:off x="6576099" y="4648200"/>
            <a:ext cx="3736000" cy="5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667"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69" name="Google Shape;69;p5"/>
          <p:cNvSpPr/>
          <p:nvPr/>
        </p:nvSpPr>
        <p:spPr>
          <a:xfrm rot="-4032455">
            <a:off x="4760159" y="6363636"/>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rot="5400000">
            <a:off x="658801" y="4186738"/>
            <a:ext cx="126800" cy="987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rot="5400000">
            <a:off x="930184" y="5540810"/>
            <a:ext cx="210167" cy="15051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rot="5400000">
            <a:off x="10444315" y="598161"/>
            <a:ext cx="138731"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3" name="Google Shape;73;p5"/>
          <p:cNvPicPr preferRelativeResize="0"/>
          <p:nvPr/>
        </p:nvPicPr>
        <p:blipFill>
          <a:blip r:embed="rId2">
            <a:alphaModFix/>
          </a:blip>
          <a:stretch>
            <a:fillRect/>
          </a:stretch>
        </p:blipFill>
        <p:spPr>
          <a:xfrm rot="7199991">
            <a:off x="-1110563" y="168564"/>
            <a:ext cx="3665528" cy="1730845"/>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9920271" y="4923399"/>
            <a:ext cx="3665528" cy="1730845"/>
          </a:xfrm>
          <a:prstGeom prst="rect">
            <a:avLst/>
          </a:prstGeom>
          <a:noFill/>
          <a:ln>
            <a:noFill/>
          </a:ln>
        </p:spPr>
      </p:pic>
      <p:sp>
        <p:nvSpPr>
          <p:cNvPr id="75" name="Google Shape;75;p5"/>
          <p:cNvSpPr/>
          <p:nvPr/>
        </p:nvSpPr>
        <p:spPr>
          <a:xfrm>
            <a:off x="11427235" y="1291921"/>
            <a:ext cx="142772"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10936278" y="2046775"/>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rot="1746969">
            <a:off x="10637095" y="3697614"/>
            <a:ext cx="130229"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1158711" y="2953675"/>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9503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3053400" y="4568900"/>
            <a:ext cx="6085200" cy="54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6" name="Google Shape;256;p14"/>
          <p:cNvSpPr txBox="1">
            <a:spLocks noGrp="1"/>
          </p:cNvSpPr>
          <p:nvPr>
            <p:ph type="subTitle" idx="1"/>
          </p:nvPr>
        </p:nvSpPr>
        <p:spPr>
          <a:xfrm>
            <a:off x="1944167" y="1584133"/>
            <a:ext cx="8303600" cy="23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40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257" name="Google Shape;257;p14"/>
          <p:cNvSpPr/>
          <p:nvPr/>
        </p:nvSpPr>
        <p:spPr>
          <a:xfrm rot="198679">
            <a:off x="1502007" y="4437121"/>
            <a:ext cx="124231" cy="174593"/>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4"/>
          <p:cNvSpPr/>
          <p:nvPr/>
        </p:nvSpPr>
        <p:spPr>
          <a:xfrm rot="-4032399">
            <a:off x="7754627" y="999537"/>
            <a:ext cx="207588"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4"/>
          <p:cNvSpPr/>
          <p:nvPr/>
        </p:nvSpPr>
        <p:spPr>
          <a:xfrm rot="5400000">
            <a:off x="905336" y="3750738"/>
            <a:ext cx="126799" cy="98796"/>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4"/>
          <p:cNvSpPr/>
          <p:nvPr/>
        </p:nvSpPr>
        <p:spPr>
          <a:xfrm rot="5400000">
            <a:off x="1064419" y="5414343"/>
            <a:ext cx="210164" cy="15051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4"/>
          <p:cNvSpPr/>
          <p:nvPr/>
        </p:nvSpPr>
        <p:spPr>
          <a:xfrm rot="5400000">
            <a:off x="10827049" y="1421594"/>
            <a:ext cx="138728"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4"/>
          <p:cNvSpPr/>
          <p:nvPr/>
        </p:nvSpPr>
        <p:spPr>
          <a:xfrm rot="684224">
            <a:off x="7474662" y="5627840"/>
            <a:ext cx="114012" cy="2288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4"/>
          <p:cNvSpPr/>
          <p:nvPr/>
        </p:nvSpPr>
        <p:spPr>
          <a:xfrm rot="1747020">
            <a:off x="4205694" y="626014"/>
            <a:ext cx="130228" cy="187948"/>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4"/>
          <p:cNvSpPr/>
          <p:nvPr/>
        </p:nvSpPr>
        <p:spPr>
          <a:xfrm rot="-4032455">
            <a:off x="11552126" y="4063252"/>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4"/>
          <p:cNvSpPr/>
          <p:nvPr/>
        </p:nvSpPr>
        <p:spPr>
          <a:xfrm>
            <a:off x="575800" y="1877618"/>
            <a:ext cx="186883"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4"/>
          <p:cNvSpPr/>
          <p:nvPr/>
        </p:nvSpPr>
        <p:spPr>
          <a:xfrm>
            <a:off x="9006211" y="6137993"/>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4"/>
          <p:cNvSpPr/>
          <p:nvPr/>
        </p:nvSpPr>
        <p:spPr>
          <a:xfrm rot="198691">
            <a:off x="10620274" y="4022354"/>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68" name="Google Shape;268;p14"/>
          <p:cNvPicPr preferRelativeResize="0"/>
          <p:nvPr/>
        </p:nvPicPr>
        <p:blipFill>
          <a:blip r:embed="rId2">
            <a:alphaModFix/>
          </a:blip>
          <a:stretch>
            <a:fillRect/>
          </a:stretch>
        </p:blipFill>
        <p:spPr>
          <a:xfrm>
            <a:off x="-375833" y="5139967"/>
            <a:ext cx="2802933" cy="1906767"/>
          </a:xfrm>
          <a:prstGeom prst="rect">
            <a:avLst/>
          </a:prstGeom>
          <a:noFill/>
          <a:ln>
            <a:noFill/>
          </a:ln>
        </p:spPr>
      </p:pic>
      <p:pic>
        <p:nvPicPr>
          <p:cNvPr id="269" name="Google Shape;269;p14"/>
          <p:cNvPicPr preferRelativeResize="0"/>
          <p:nvPr/>
        </p:nvPicPr>
        <p:blipFill>
          <a:blip r:embed="rId3">
            <a:alphaModFix/>
          </a:blip>
          <a:stretch>
            <a:fillRect/>
          </a:stretch>
        </p:blipFill>
        <p:spPr>
          <a:xfrm rot="-248636" flipH="1">
            <a:off x="10461180" y="-838950"/>
            <a:ext cx="4787873" cy="2556569"/>
          </a:xfrm>
          <a:prstGeom prst="rect">
            <a:avLst/>
          </a:prstGeom>
          <a:noFill/>
          <a:ln>
            <a:noFill/>
          </a:ln>
        </p:spPr>
      </p:pic>
    </p:spTree>
    <p:extLst>
      <p:ext uri="{BB962C8B-B14F-4D97-AF65-F5344CB8AC3E}">
        <p14:creationId xmlns:p14="http://schemas.microsoft.com/office/powerpoint/2010/main" val="2212764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3053400" y="4568900"/>
            <a:ext cx="6085200" cy="54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6" name="Google Shape;256;p14"/>
          <p:cNvSpPr txBox="1">
            <a:spLocks noGrp="1"/>
          </p:cNvSpPr>
          <p:nvPr>
            <p:ph type="subTitle" idx="1"/>
          </p:nvPr>
        </p:nvSpPr>
        <p:spPr>
          <a:xfrm>
            <a:off x="1944167" y="1584133"/>
            <a:ext cx="8303600" cy="23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40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257" name="Google Shape;257;p14"/>
          <p:cNvSpPr/>
          <p:nvPr/>
        </p:nvSpPr>
        <p:spPr>
          <a:xfrm rot="198679">
            <a:off x="1502007" y="4437121"/>
            <a:ext cx="124231" cy="174593"/>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4"/>
          <p:cNvSpPr/>
          <p:nvPr/>
        </p:nvSpPr>
        <p:spPr>
          <a:xfrm rot="-4032399">
            <a:off x="7754627" y="999537"/>
            <a:ext cx="207588"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4"/>
          <p:cNvSpPr/>
          <p:nvPr/>
        </p:nvSpPr>
        <p:spPr>
          <a:xfrm rot="5400000">
            <a:off x="905336" y="3750738"/>
            <a:ext cx="126799" cy="98796"/>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4"/>
          <p:cNvSpPr/>
          <p:nvPr/>
        </p:nvSpPr>
        <p:spPr>
          <a:xfrm rot="5400000">
            <a:off x="1064419" y="5414343"/>
            <a:ext cx="210164" cy="15051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4"/>
          <p:cNvSpPr/>
          <p:nvPr/>
        </p:nvSpPr>
        <p:spPr>
          <a:xfrm rot="5400000">
            <a:off x="10827049" y="1421594"/>
            <a:ext cx="138728"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4"/>
          <p:cNvSpPr/>
          <p:nvPr/>
        </p:nvSpPr>
        <p:spPr>
          <a:xfrm rot="684224">
            <a:off x="7474662" y="5627840"/>
            <a:ext cx="114012" cy="2288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4"/>
          <p:cNvSpPr/>
          <p:nvPr/>
        </p:nvSpPr>
        <p:spPr>
          <a:xfrm rot="1747020">
            <a:off x="4205694" y="626014"/>
            <a:ext cx="130228" cy="187948"/>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4"/>
          <p:cNvSpPr/>
          <p:nvPr/>
        </p:nvSpPr>
        <p:spPr>
          <a:xfrm rot="-4032455">
            <a:off x="11552126" y="4063252"/>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4"/>
          <p:cNvSpPr/>
          <p:nvPr/>
        </p:nvSpPr>
        <p:spPr>
          <a:xfrm>
            <a:off x="575800" y="1877618"/>
            <a:ext cx="186883"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4"/>
          <p:cNvSpPr/>
          <p:nvPr/>
        </p:nvSpPr>
        <p:spPr>
          <a:xfrm>
            <a:off x="9006211" y="6137993"/>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4"/>
          <p:cNvSpPr/>
          <p:nvPr/>
        </p:nvSpPr>
        <p:spPr>
          <a:xfrm rot="198691">
            <a:off x="10620274" y="4022354"/>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68" name="Google Shape;268;p14"/>
          <p:cNvPicPr preferRelativeResize="0"/>
          <p:nvPr/>
        </p:nvPicPr>
        <p:blipFill>
          <a:blip r:embed="rId2">
            <a:alphaModFix/>
          </a:blip>
          <a:stretch>
            <a:fillRect/>
          </a:stretch>
        </p:blipFill>
        <p:spPr>
          <a:xfrm>
            <a:off x="-375833" y="5139967"/>
            <a:ext cx="2802933" cy="1906767"/>
          </a:xfrm>
          <a:prstGeom prst="rect">
            <a:avLst/>
          </a:prstGeom>
          <a:noFill/>
          <a:ln>
            <a:noFill/>
          </a:ln>
        </p:spPr>
      </p:pic>
      <p:pic>
        <p:nvPicPr>
          <p:cNvPr id="269" name="Google Shape;269;p14"/>
          <p:cNvPicPr preferRelativeResize="0"/>
          <p:nvPr/>
        </p:nvPicPr>
        <p:blipFill>
          <a:blip r:embed="rId3">
            <a:alphaModFix/>
          </a:blip>
          <a:stretch>
            <a:fillRect/>
          </a:stretch>
        </p:blipFill>
        <p:spPr>
          <a:xfrm rot="-248636" flipH="1">
            <a:off x="10461180" y="-838950"/>
            <a:ext cx="4787873" cy="2556569"/>
          </a:xfrm>
          <a:prstGeom prst="rect">
            <a:avLst/>
          </a:prstGeom>
          <a:noFill/>
          <a:ln>
            <a:noFill/>
          </a:ln>
        </p:spPr>
      </p:pic>
    </p:spTree>
    <p:extLst>
      <p:ext uri="{BB962C8B-B14F-4D97-AF65-F5344CB8AC3E}">
        <p14:creationId xmlns:p14="http://schemas.microsoft.com/office/powerpoint/2010/main" val="205735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98E1-0A43-4E5C-AA8B-A9FAB5D461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3FFEE-B608-4582-BD58-A91865591D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1F201-91A3-4D98-85BA-344078580F0A}"/>
              </a:ext>
            </a:extLst>
          </p:cNvPr>
          <p:cNvSpPr>
            <a:spLocks noGrp="1"/>
          </p:cNvSpPr>
          <p:nvPr>
            <p:ph type="dt" sz="half" idx="10"/>
          </p:nvPr>
        </p:nvSpPr>
        <p:spPr/>
        <p:txBody>
          <a:bodyPr/>
          <a:lstStyle/>
          <a:p>
            <a:fld id="{F3ACF1D7-ED57-45EF-B1CA-4BD9810B426F}" type="datetimeFigureOut">
              <a:rPr lang="en-US" smtClean="0"/>
              <a:t>19/2/2025</a:t>
            </a:fld>
            <a:endParaRPr lang="en-US"/>
          </a:p>
        </p:txBody>
      </p:sp>
      <p:sp>
        <p:nvSpPr>
          <p:cNvPr id="5" name="Footer Placeholder 4">
            <a:extLst>
              <a:ext uri="{FF2B5EF4-FFF2-40B4-BE49-F238E27FC236}">
                <a16:creationId xmlns:a16="http://schemas.microsoft.com/office/drawing/2014/main" id="{7D2D7FCF-AB8A-40DA-9FEB-A1AD42BF3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DFEBF-3300-4E0A-8351-EFEFC277FDB3}"/>
              </a:ext>
            </a:extLst>
          </p:cNvPr>
          <p:cNvSpPr>
            <a:spLocks noGrp="1"/>
          </p:cNvSpPr>
          <p:nvPr>
            <p:ph type="sldNum" sz="quarter" idx="12"/>
          </p:nvPr>
        </p:nvSpPr>
        <p:spPr/>
        <p:txBody>
          <a:bodyPr/>
          <a:lstStyle/>
          <a:p>
            <a:fld id="{BA7EFED5-99B3-410F-A019-6BE3429CE8E1}" type="slidenum">
              <a:rPr lang="en-US" smtClean="0"/>
              <a:t>‹#›</a:t>
            </a:fld>
            <a:endParaRPr lang="en-US"/>
          </a:p>
        </p:txBody>
      </p:sp>
    </p:spTree>
    <p:extLst>
      <p:ext uri="{BB962C8B-B14F-4D97-AF65-F5344CB8AC3E}">
        <p14:creationId xmlns:p14="http://schemas.microsoft.com/office/powerpoint/2010/main" val="2233032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3053400" y="4568900"/>
            <a:ext cx="6085200" cy="54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6" name="Google Shape;256;p14"/>
          <p:cNvSpPr txBox="1">
            <a:spLocks noGrp="1"/>
          </p:cNvSpPr>
          <p:nvPr>
            <p:ph type="subTitle" idx="1"/>
          </p:nvPr>
        </p:nvSpPr>
        <p:spPr>
          <a:xfrm>
            <a:off x="1944167" y="1584133"/>
            <a:ext cx="8303600" cy="23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40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257" name="Google Shape;257;p14"/>
          <p:cNvSpPr/>
          <p:nvPr/>
        </p:nvSpPr>
        <p:spPr>
          <a:xfrm rot="198679">
            <a:off x="1502007" y="4437121"/>
            <a:ext cx="124231" cy="174593"/>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4"/>
          <p:cNvSpPr/>
          <p:nvPr/>
        </p:nvSpPr>
        <p:spPr>
          <a:xfrm rot="-4032399">
            <a:off x="7754627" y="999537"/>
            <a:ext cx="207588"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4"/>
          <p:cNvSpPr/>
          <p:nvPr/>
        </p:nvSpPr>
        <p:spPr>
          <a:xfrm rot="5400000">
            <a:off x="905336" y="3750738"/>
            <a:ext cx="126799" cy="98796"/>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4"/>
          <p:cNvSpPr/>
          <p:nvPr/>
        </p:nvSpPr>
        <p:spPr>
          <a:xfrm rot="5400000">
            <a:off x="1064419" y="5414343"/>
            <a:ext cx="210164" cy="15051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4"/>
          <p:cNvSpPr/>
          <p:nvPr/>
        </p:nvSpPr>
        <p:spPr>
          <a:xfrm rot="5400000">
            <a:off x="10827049" y="1421594"/>
            <a:ext cx="138728"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4"/>
          <p:cNvSpPr/>
          <p:nvPr/>
        </p:nvSpPr>
        <p:spPr>
          <a:xfrm rot="684224">
            <a:off x="7474662" y="5627840"/>
            <a:ext cx="114012" cy="2288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4"/>
          <p:cNvSpPr/>
          <p:nvPr/>
        </p:nvSpPr>
        <p:spPr>
          <a:xfrm rot="1747020">
            <a:off x="4205694" y="626014"/>
            <a:ext cx="130228" cy="187948"/>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4"/>
          <p:cNvSpPr/>
          <p:nvPr/>
        </p:nvSpPr>
        <p:spPr>
          <a:xfrm rot="-4032455">
            <a:off x="11552126" y="4063252"/>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4"/>
          <p:cNvSpPr/>
          <p:nvPr/>
        </p:nvSpPr>
        <p:spPr>
          <a:xfrm>
            <a:off x="575800" y="1877618"/>
            <a:ext cx="186883"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4"/>
          <p:cNvSpPr/>
          <p:nvPr/>
        </p:nvSpPr>
        <p:spPr>
          <a:xfrm>
            <a:off x="9006211" y="6137993"/>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4"/>
          <p:cNvSpPr/>
          <p:nvPr/>
        </p:nvSpPr>
        <p:spPr>
          <a:xfrm rot="198691">
            <a:off x="10620274" y="4022354"/>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68" name="Google Shape;268;p14"/>
          <p:cNvPicPr preferRelativeResize="0"/>
          <p:nvPr/>
        </p:nvPicPr>
        <p:blipFill>
          <a:blip r:embed="rId2">
            <a:alphaModFix/>
          </a:blip>
          <a:stretch>
            <a:fillRect/>
          </a:stretch>
        </p:blipFill>
        <p:spPr>
          <a:xfrm>
            <a:off x="-375833" y="5139967"/>
            <a:ext cx="2802933" cy="1906767"/>
          </a:xfrm>
          <a:prstGeom prst="rect">
            <a:avLst/>
          </a:prstGeom>
          <a:noFill/>
          <a:ln>
            <a:noFill/>
          </a:ln>
        </p:spPr>
      </p:pic>
      <p:pic>
        <p:nvPicPr>
          <p:cNvPr id="269" name="Google Shape;269;p14"/>
          <p:cNvPicPr preferRelativeResize="0"/>
          <p:nvPr/>
        </p:nvPicPr>
        <p:blipFill>
          <a:blip r:embed="rId3">
            <a:alphaModFix/>
          </a:blip>
          <a:stretch>
            <a:fillRect/>
          </a:stretch>
        </p:blipFill>
        <p:spPr>
          <a:xfrm rot="-248636" flipH="1">
            <a:off x="10461180" y="-838950"/>
            <a:ext cx="4787873" cy="2556569"/>
          </a:xfrm>
          <a:prstGeom prst="rect">
            <a:avLst/>
          </a:prstGeom>
          <a:noFill/>
          <a:ln>
            <a:noFill/>
          </a:ln>
        </p:spPr>
      </p:pic>
    </p:spTree>
    <p:extLst>
      <p:ext uri="{BB962C8B-B14F-4D97-AF65-F5344CB8AC3E}">
        <p14:creationId xmlns:p14="http://schemas.microsoft.com/office/powerpoint/2010/main" val="4034103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3053400" y="4568900"/>
            <a:ext cx="6085200" cy="54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6" name="Google Shape;256;p14"/>
          <p:cNvSpPr txBox="1">
            <a:spLocks noGrp="1"/>
          </p:cNvSpPr>
          <p:nvPr>
            <p:ph type="subTitle" idx="1"/>
          </p:nvPr>
        </p:nvSpPr>
        <p:spPr>
          <a:xfrm>
            <a:off x="1944167" y="1584133"/>
            <a:ext cx="8303600" cy="23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40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257" name="Google Shape;257;p14"/>
          <p:cNvSpPr/>
          <p:nvPr/>
        </p:nvSpPr>
        <p:spPr>
          <a:xfrm rot="198679">
            <a:off x="1502007" y="4437121"/>
            <a:ext cx="124231" cy="174593"/>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4"/>
          <p:cNvSpPr/>
          <p:nvPr/>
        </p:nvSpPr>
        <p:spPr>
          <a:xfrm rot="-4032399">
            <a:off x="7754627" y="999537"/>
            <a:ext cx="207588"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4"/>
          <p:cNvSpPr/>
          <p:nvPr/>
        </p:nvSpPr>
        <p:spPr>
          <a:xfrm rot="5400000">
            <a:off x="905336" y="3750738"/>
            <a:ext cx="126799" cy="98796"/>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4"/>
          <p:cNvSpPr/>
          <p:nvPr/>
        </p:nvSpPr>
        <p:spPr>
          <a:xfrm rot="5400000">
            <a:off x="1064419" y="5414343"/>
            <a:ext cx="210164" cy="15051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4"/>
          <p:cNvSpPr/>
          <p:nvPr/>
        </p:nvSpPr>
        <p:spPr>
          <a:xfrm rot="5400000">
            <a:off x="10827049" y="1421594"/>
            <a:ext cx="138728" cy="10494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4"/>
          <p:cNvSpPr/>
          <p:nvPr/>
        </p:nvSpPr>
        <p:spPr>
          <a:xfrm rot="684224">
            <a:off x="7474662" y="5627840"/>
            <a:ext cx="114012" cy="2288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4"/>
          <p:cNvSpPr/>
          <p:nvPr/>
        </p:nvSpPr>
        <p:spPr>
          <a:xfrm rot="1747020">
            <a:off x="4205694" y="626014"/>
            <a:ext cx="130228" cy="187948"/>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4"/>
          <p:cNvSpPr/>
          <p:nvPr/>
        </p:nvSpPr>
        <p:spPr>
          <a:xfrm rot="-4032455">
            <a:off x="11552126" y="4063252"/>
            <a:ext cx="207589" cy="9279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4"/>
          <p:cNvSpPr/>
          <p:nvPr/>
        </p:nvSpPr>
        <p:spPr>
          <a:xfrm>
            <a:off x="575800" y="1877618"/>
            <a:ext cx="186883" cy="25147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4"/>
          <p:cNvSpPr/>
          <p:nvPr/>
        </p:nvSpPr>
        <p:spPr>
          <a:xfrm>
            <a:off x="9006211" y="6137993"/>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4"/>
          <p:cNvSpPr/>
          <p:nvPr/>
        </p:nvSpPr>
        <p:spPr>
          <a:xfrm rot="198691">
            <a:off x="10620274" y="4022354"/>
            <a:ext cx="124233"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68" name="Google Shape;268;p14"/>
          <p:cNvPicPr preferRelativeResize="0"/>
          <p:nvPr/>
        </p:nvPicPr>
        <p:blipFill>
          <a:blip r:embed="rId2">
            <a:alphaModFix/>
          </a:blip>
          <a:stretch>
            <a:fillRect/>
          </a:stretch>
        </p:blipFill>
        <p:spPr>
          <a:xfrm>
            <a:off x="-375833" y="5139967"/>
            <a:ext cx="2802933" cy="1906767"/>
          </a:xfrm>
          <a:prstGeom prst="rect">
            <a:avLst/>
          </a:prstGeom>
          <a:noFill/>
          <a:ln>
            <a:noFill/>
          </a:ln>
        </p:spPr>
      </p:pic>
      <p:pic>
        <p:nvPicPr>
          <p:cNvPr id="269" name="Google Shape;269;p14"/>
          <p:cNvPicPr preferRelativeResize="0"/>
          <p:nvPr/>
        </p:nvPicPr>
        <p:blipFill>
          <a:blip r:embed="rId3">
            <a:alphaModFix/>
          </a:blip>
          <a:stretch>
            <a:fillRect/>
          </a:stretch>
        </p:blipFill>
        <p:spPr>
          <a:xfrm rot="-248636" flipH="1">
            <a:off x="10461180" y="-838950"/>
            <a:ext cx="4787873" cy="2556569"/>
          </a:xfrm>
          <a:prstGeom prst="rect">
            <a:avLst/>
          </a:prstGeom>
          <a:noFill/>
          <a:ln>
            <a:noFill/>
          </a:ln>
        </p:spPr>
      </p:pic>
    </p:spTree>
    <p:extLst>
      <p:ext uri="{BB962C8B-B14F-4D97-AF65-F5344CB8AC3E}">
        <p14:creationId xmlns:p14="http://schemas.microsoft.com/office/powerpoint/2010/main" val="1483554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70"/>
        <p:cNvGrpSpPr/>
        <p:nvPr/>
      </p:nvGrpSpPr>
      <p:grpSpPr>
        <a:xfrm>
          <a:off x="0" y="0"/>
          <a:ext cx="0" cy="0"/>
          <a:chOff x="0" y="0"/>
          <a:chExt cx="0" cy="0"/>
        </a:xfrm>
      </p:grpSpPr>
      <p:sp>
        <p:nvSpPr>
          <p:cNvPr id="271" name="Google Shape;271;p15"/>
          <p:cNvSpPr txBox="1">
            <a:spLocks noGrp="1"/>
          </p:cNvSpPr>
          <p:nvPr>
            <p:ph type="subTitle" idx="1"/>
          </p:nvPr>
        </p:nvSpPr>
        <p:spPr>
          <a:xfrm>
            <a:off x="1603000" y="3875600"/>
            <a:ext cx="8986000" cy="65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5"/>
          <p:cNvSpPr txBox="1">
            <a:spLocks noGrp="1"/>
          </p:cNvSpPr>
          <p:nvPr>
            <p:ph type="title"/>
          </p:nvPr>
        </p:nvSpPr>
        <p:spPr>
          <a:xfrm>
            <a:off x="1911100" y="2488767"/>
            <a:ext cx="8370000" cy="13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3" name="Google Shape;273;p15"/>
          <p:cNvGrpSpPr/>
          <p:nvPr/>
        </p:nvGrpSpPr>
        <p:grpSpPr>
          <a:xfrm rot="6215510">
            <a:off x="5819811" y="-1033259"/>
            <a:ext cx="1347535" cy="4556540"/>
            <a:chOff x="2225275" y="2084325"/>
            <a:chExt cx="457800" cy="1548000"/>
          </a:xfrm>
        </p:grpSpPr>
        <p:sp>
          <p:nvSpPr>
            <p:cNvPr id="274" name="Google Shape;274;p15"/>
            <p:cNvSpPr/>
            <p:nvPr/>
          </p:nvSpPr>
          <p:spPr>
            <a:xfrm>
              <a:off x="2305325" y="2562950"/>
              <a:ext cx="55400" cy="43625"/>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5"/>
            <p:cNvSpPr/>
            <p:nvPr/>
          </p:nvSpPr>
          <p:spPr>
            <a:xfrm>
              <a:off x="2644375" y="2694400"/>
              <a:ext cx="38700" cy="3665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5"/>
            <p:cNvSpPr/>
            <p:nvPr/>
          </p:nvSpPr>
          <p:spPr>
            <a:xfrm>
              <a:off x="2225275" y="2904800"/>
              <a:ext cx="59550" cy="59675"/>
            </a:xfrm>
            <a:custGeom>
              <a:avLst/>
              <a:gdLst/>
              <a:ahLst/>
              <a:cxnLst/>
              <a:rect l="l" t="t" r="r" b="b"/>
              <a:pathLst>
                <a:path w="2382" h="2387" extrusionOk="0">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5"/>
            <p:cNvSpPr/>
            <p:nvPr/>
          </p:nvSpPr>
          <p:spPr>
            <a:xfrm>
              <a:off x="2428875" y="2723975"/>
              <a:ext cx="45550" cy="58200"/>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5"/>
            <p:cNvSpPr/>
            <p:nvPr/>
          </p:nvSpPr>
          <p:spPr>
            <a:xfrm>
              <a:off x="2415775" y="3583900"/>
              <a:ext cx="53600" cy="48425"/>
            </a:xfrm>
            <a:custGeom>
              <a:avLst/>
              <a:gdLst/>
              <a:ahLst/>
              <a:cxnLst/>
              <a:rect l="l" t="t" r="r" b="b"/>
              <a:pathLst>
                <a:path w="2144" h="1937" extrusionOk="0">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5"/>
            <p:cNvSpPr/>
            <p:nvPr/>
          </p:nvSpPr>
          <p:spPr>
            <a:xfrm>
              <a:off x="2231825" y="2084325"/>
              <a:ext cx="45250" cy="4452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1" name="Google Shape;281;p15"/>
          <p:cNvSpPr/>
          <p:nvPr/>
        </p:nvSpPr>
        <p:spPr>
          <a:xfrm rot="2871884">
            <a:off x="827863" y="47581"/>
            <a:ext cx="124236" cy="174601"/>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15"/>
          <p:cNvSpPr/>
          <p:nvPr/>
        </p:nvSpPr>
        <p:spPr>
          <a:xfrm rot="2871884">
            <a:off x="280315" y="1975053"/>
            <a:ext cx="126808" cy="9880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15"/>
          <p:cNvSpPr/>
          <p:nvPr/>
        </p:nvSpPr>
        <p:spPr>
          <a:xfrm rot="2871790">
            <a:off x="854908" y="2665517"/>
            <a:ext cx="210179" cy="15052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15"/>
          <p:cNvSpPr/>
          <p:nvPr/>
        </p:nvSpPr>
        <p:spPr>
          <a:xfrm rot="2871884">
            <a:off x="1193761" y="587357"/>
            <a:ext cx="138739" cy="104947"/>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15"/>
          <p:cNvSpPr/>
          <p:nvPr/>
        </p:nvSpPr>
        <p:spPr>
          <a:xfrm rot="2871884">
            <a:off x="2084590" y="308233"/>
            <a:ext cx="114020" cy="228825"/>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15"/>
          <p:cNvSpPr/>
          <p:nvPr/>
        </p:nvSpPr>
        <p:spPr>
          <a:xfrm rot="-4499962">
            <a:off x="6678919" y="5838708"/>
            <a:ext cx="163071" cy="128411"/>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15"/>
          <p:cNvSpPr/>
          <p:nvPr/>
        </p:nvSpPr>
        <p:spPr>
          <a:xfrm rot="-4499962">
            <a:off x="7319270" y="5006217"/>
            <a:ext cx="113913" cy="10788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5"/>
          <p:cNvSpPr/>
          <p:nvPr/>
        </p:nvSpPr>
        <p:spPr>
          <a:xfrm rot="-4499962">
            <a:off x="4925276" y="5168417"/>
            <a:ext cx="185809" cy="136137"/>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5"/>
          <p:cNvSpPr/>
          <p:nvPr/>
        </p:nvSpPr>
        <p:spPr>
          <a:xfrm rot="-4499962">
            <a:off x="7262339" y="5608215"/>
            <a:ext cx="134077" cy="171312"/>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15"/>
          <p:cNvSpPr/>
          <p:nvPr/>
        </p:nvSpPr>
        <p:spPr>
          <a:xfrm rot="-4499962">
            <a:off x="5274448" y="5696483"/>
            <a:ext cx="133193" cy="131060"/>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1" name="Google Shape;291;p15"/>
          <p:cNvGrpSpPr/>
          <p:nvPr/>
        </p:nvGrpSpPr>
        <p:grpSpPr>
          <a:xfrm rot="2871884">
            <a:off x="10865838" y="2688321"/>
            <a:ext cx="435577" cy="939956"/>
            <a:chOff x="3564996" y="4162080"/>
            <a:chExt cx="250161" cy="539836"/>
          </a:xfrm>
        </p:grpSpPr>
        <p:sp>
          <p:nvSpPr>
            <p:cNvPr id="292" name="Google Shape;292;p15"/>
            <p:cNvSpPr/>
            <p:nvPr/>
          </p:nvSpPr>
          <p:spPr>
            <a:xfrm>
              <a:off x="3564996" y="416208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5"/>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4" name="Google Shape;294;p15"/>
          <p:cNvSpPr/>
          <p:nvPr/>
        </p:nvSpPr>
        <p:spPr>
          <a:xfrm rot="2871790">
            <a:off x="1085915" y="3382597"/>
            <a:ext cx="207608" cy="92801"/>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95" name="Google Shape;295;p15"/>
          <p:cNvPicPr preferRelativeResize="0"/>
          <p:nvPr/>
        </p:nvPicPr>
        <p:blipFill>
          <a:blip r:embed="rId2">
            <a:alphaModFix/>
          </a:blip>
          <a:stretch>
            <a:fillRect/>
          </a:stretch>
        </p:blipFill>
        <p:spPr>
          <a:xfrm>
            <a:off x="726302" y="4872802"/>
            <a:ext cx="1645167" cy="1119167"/>
          </a:xfrm>
          <a:prstGeom prst="rect">
            <a:avLst/>
          </a:prstGeom>
          <a:noFill/>
          <a:ln>
            <a:noFill/>
          </a:ln>
        </p:spPr>
      </p:pic>
      <p:pic>
        <p:nvPicPr>
          <p:cNvPr id="296" name="Google Shape;296;p15"/>
          <p:cNvPicPr preferRelativeResize="0"/>
          <p:nvPr/>
        </p:nvPicPr>
        <p:blipFill>
          <a:blip r:embed="rId3">
            <a:alphaModFix/>
          </a:blip>
          <a:stretch>
            <a:fillRect/>
          </a:stretch>
        </p:blipFill>
        <p:spPr>
          <a:xfrm>
            <a:off x="9471400" y="802834"/>
            <a:ext cx="3069533" cy="1468233"/>
          </a:xfrm>
          <a:prstGeom prst="rect">
            <a:avLst/>
          </a:prstGeom>
          <a:noFill/>
          <a:ln>
            <a:noFill/>
          </a:ln>
        </p:spPr>
      </p:pic>
      <p:pic>
        <p:nvPicPr>
          <p:cNvPr id="297" name="Google Shape;297;p15"/>
          <p:cNvPicPr preferRelativeResize="0"/>
          <p:nvPr/>
        </p:nvPicPr>
        <p:blipFill>
          <a:blip r:embed="rId4">
            <a:alphaModFix/>
          </a:blip>
          <a:stretch>
            <a:fillRect/>
          </a:stretch>
        </p:blipFill>
        <p:spPr>
          <a:xfrm>
            <a:off x="1209367" y="5166267"/>
            <a:ext cx="4446600" cy="3024791"/>
          </a:xfrm>
          <a:prstGeom prst="rect">
            <a:avLst/>
          </a:prstGeom>
          <a:noFill/>
          <a:ln>
            <a:noFill/>
          </a:ln>
        </p:spPr>
      </p:pic>
    </p:spTree>
    <p:extLst>
      <p:ext uri="{BB962C8B-B14F-4D97-AF65-F5344CB8AC3E}">
        <p14:creationId xmlns:p14="http://schemas.microsoft.com/office/powerpoint/2010/main" val="2927125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54"/>
        <p:cNvGrpSpPr/>
        <p:nvPr/>
      </p:nvGrpSpPr>
      <p:grpSpPr>
        <a:xfrm>
          <a:off x="0" y="0"/>
          <a:ext cx="0" cy="0"/>
          <a:chOff x="0" y="0"/>
          <a:chExt cx="0" cy="0"/>
        </a:xfrm>
      </p:grpSpPr>
      <p:grpSp>
        <p:nvGrpSpPr>
          <p:cNvPr id="655" name="Google Shape;655;p30"/>
          <p:cNvGrpSpPr/>
          <p:nvPr/>
        </p:nvGrpSpPr>
        <p:grpSpPr>
          <a:xfrm rot="5400000">
            <a:off x="3175192" y="-1867183"/>
            <a:ext cx="5667397" cy="11114361"/>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4" name="Google Shape;664;p30"/>
          <p:cNvSpPr/>
          <p:nvPr/>
        </p:nvSpPr>
        <p:spPr>
          <a:xfrm>
            <a:off x="11409866" y="3818557"/>
            <a:ext cx="247369"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30"/>
          <p:cNvSpPr/>
          <p:nvPr/>
        </p:nvSpPr>
        <p:spPr>
          <a:xfrm>
            <a:off x="9970002" y="1576221"/>
            <a:ext cx="142772"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30"/>
          <p:cNvSpPr/>
          <p:nvPr/>
        </p:nvSpPr>
        <p:spPr>
          <a:xfrm>
            <a:off x="5414445" y="7200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30"/>
          <p:cNvSpPr/>
          <p:nvPr/>
        </p:nvSpPr>
        <p:spPr>
          <a:xfrm>
            <a:off x="1637845" y="30324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668" name="Google Shape;668;p30"/>
          <p:cNvPicPr preferRelativeResize="0"/>
          <p:nvPr/>
        </p:nvPicPr>
        <p:blipFill>
          <a:blip r:embed="rId2">
            <a:alphaModFix/>
          </a:blip>
          <a:stretch>
            <a:fillRect/>
          </a:stretch>
        </p:blipFill>
        <p:spPr>
          <a:xfrm>
            <a:off x="10804767" y="304983"/>
            <a:ext cx="2150467" cy="1462933"/>
          </a:xfrm>
          <a:prstGeom prst="rect">
            <a:avLst/>
          </a:prstGeom>
          <a:noFill/>
          <a:ln>
            <a:noFill/>
          </a:ln>
        </p:spPr>
      </p:pic>
      <p:pic>
        <p:nvPicPr>
          <p:cNvPr id="669" name="Google Shape;669;p30"/>
          <p:cNvPicPr preferRelativeResize="0"/>
          <p:nvPr/>
        </p:nvPicPr>
        <p:blipFill>
          <a:blip r:embed="rId2">
            <a:alphaModFix/>
          </a:blip>
          <a:stretch>
            <a:fillRect/>
          </a:stretch>
        </p:blipFill>
        <p:spPr>
          <a:xfrm>
            <a:off x="3858234" y="5974836"/>
            <a:ext cx="2617633" cy="1375833"/>
          </a:xfrm>
          <a:prstGeom prst="rect">
            <a:avLst/>
          </a:prstGeom>
          <a:noFill/>
          <a:ln>
            <a:noFill/>
          </a:ln>
        </p:spPr>
      </p:pic>
      <p:pic>
        <p:nvPicPr>
          <p:cNvPr id="670" name="Google Shape;670;p30"/>
          <p:cNvPicPr preferRelativeResize="0"/>
          <p:nvPr/>
        </p:nvPicPr>
        <p:blipFill>
          <a:blip r:embed="rId3">
            <a:alphaModFix/>
          </a:blip>
          <a:stretch>
            <a:fillRect/>
          </a:stretch>
        </p:blipFill>
        <p:spPr>
          <a:xfrm flipH="1">
            <a:off x="-2160988" y="607593"/>
            <a:ext cx="3987101" cy="2128964"/>
          </a:xfrm>
          <a:prstGeom prst="rect">
            <a:avLst/>
          </a:prstGeom>
          <a:noFill/>
          <a:ln>
            <a:noFill/>
          </a:ln>
        </p:spPr>
      </p:pic>
      <p:pic>
        <p:nvPicPr>
          <p:cNvPr id="671" name="Google Shape;671;p30"/>
          <p:cNvPicPr preferRelativeResize="0"/>
          <p:nvPr/>
        </p:nvPicPr>
        <p:blipFill>
          <a:blip r:embed="rId4">
            <a:alphaModFix/>
          </a:blip>
          <a:stretch>
            <a:fillRect/>
          </a:stretch>
        </p:blipFill>
        <p:spPr>
          <a:xfrm rot="-1269215">
            <a:off x="7888484" y="5218073"/>
            <a:ext cx="6119041" cy="2889388"/>
          </a:xfrm>
          <a:prstGeom prst="rect">
            <a:avLst/>
          </a:prstGeom>
          <a:noFill/>
          <a:ln>
            <a:noFill/>
          </a:ln>
        </p:spPr>
      </p:pic>
      <p:pic>
        <p:nvPicPr>
          <p:cNvPr id="672" name="Google Shape;672;p30"/>
          <p:cNvPicPr preferRelativeResize="0"/>
          <p:nvPr/>
        </p:nvPicPr>
        <p:blipFill>
          <a:blip r:embed="rId2">
            <a:alphaModFix/>
          </a:blip>
          <a:stretch>
            <a:fillRect/>
          </a:stretch>
        </p:blipFill>
        <p:spPr>
          <a:xfrm>
            <a:off x="3204433" y="-208499"/>
            <a:ext cx="1199667" cy="816100"/>
          </a:xfrm>
          <a:prstGeom prst="rect">
            <a:avLst/>
          </a:prstGeom>
          <a:noFill/>
          <a:ln>
            <a:noFill/>
          </a:ln>
        </p:spPr>
      </p:pic>
    </p:spTree>
    <p:extLst>
      <p:ext uri="{BB962C8B-B14F-4D97-AF65-F5344CB8AC3E}">
        <p14:creationId xmlns:p14="http://schemas.microsoft.com/office/powerpoint/2010/main" val="1820520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73"/>
        <p:cNvGrpSpPr/>
        <p:nvPr/>
      </p:nvGrpSpPr>
      <p:grpSpPr>
        <a:xfrm>
          <a:off x="0" y="0"/>
          <a:ext cx="0" cy="0"/>
          <a:chOff x="0" y="0"/>
          <a:chExt cx="0" cy="0"/>
        </a:xfrm>
      </p:grpSpPr>
      <p:pic>
        <p:nvPicPr>
          <p:cNvPr id="674" name="Google Shape;674;p31"/>
          <p:cNvPicPr preferRelativeResize="0"/>
          <p:nvPr/>
        </p:nvPicPr>
        <p:blipFill>
          <a:blip r:embed="rId2">
            <a:alphaModFix/>
          </a:blip>
          <a:stretch>
            <a:fillRect/>
          </a:stretch>
        </p:blipFill>
        <p:spPr>
          <a:xfrm rot="5400000">
            <a:off x="-3615" y="3629843"/>
            <a:ext cx="3231764" cy="3224551"/>
          </a:xfrm>
          <a:prstGeom prst="rect">
            <a:avLst/>
          </a:prstGeom>
          <a:noFill/>
          <a:ln>
            <a:noFill/>
          </a:ln>
        </p:spPr>
      </p:pic>
      <p:grpSp>
        <p:nvGrpSpPr>
          <p:cNvPr id="675" name="Google Shape;675;p31"/>
          <p:cNvGrpSpPr/>
          <p:nvPr/>
        </p:nvGrpSpPr>
        <p:grpSpPr>
          <a:xfrm rot="-5400000" flipH="1">
            <a:off x="3266356" y="-1867183"/>
            <a:ext cx="5667397" cy="11114361"/>
            <a:chOff x="872085" y="-1565025"/>
            <a:chExt cx="3255130" cy="6383651"/>
          </a:xfrm>
        </p:grpSpPr>
        <p:sp>
          <p:nvSpPr>
            <p:cNvPr id="676" name="Google Shape;676;p31"/>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1"/>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1"/>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1"/>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31"/>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31"/>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1"/>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1"/>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4" name="Google Shape;684;p31"/>
          <p:cNvSpPr/>
          <p:nvPr/>
        </p:nvSpPr>
        <p:spPr>
          <a:xfrm flipH="1">
            <a:off x="451710" y="3818557"/>
            <a:ext cx="247369"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31"/>
          <p:cNvSpPr/>
          <p:nvPr/>
        </p:nvSpPr>
        <p:spPr>
          <a:xfrm>
            <a:off x="9970002" y="1576221"/>
            <a:ext cx="142772"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31"/>
          <p:cNvSpPr/>
          <p:nvPr/>
        </p:nvSpPr>
        <p:spPr>
          <a:xfrm>
            <a:off x="5414445" y="7200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31"/>
          <p:cNvSpPr/>
          <p:nvPr/>
        </p:nvSpPr>
        <p:spPr>
          <a:xfrm>
            <a:off x="1034945" y="793042"/>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688" name="Google Shape;688;p31"/>
          <p:cNvPicPr preferRelativeResize="0"/>
          <p:nvPr/>
        </p:nvPicPr>
        <p:blipFill>
          <a:blip r:embed="rId3">
            <a:alphaModFix/>
          </a:blip>
          <a:stretch>
            <a:fillRect/>
          </a:stretch>
        </p:blipFill>
        <p:spPr>
          <a:xfrm>
            <a:off x="10620469" y="-1416311"/>
            <a:ext cx="1328267" cy="2914713"/>
          </a:xfrm>
          <a:prstGeom prst="rect">
            <a:avLst/>
          </a:prstGeom>
          <a:noFill/>
          <a:ln>
            <a:noFill/>
          </a:ln>
        </p:spPr>
      </p:pic>
      <p:pic>
        <p:nvPicPr>
          <p:cNvPr id="689" name="Google Shape;689;p31"/>
          <p:cNvPicPr preferRelativeResize="0"/>
          <p:nvPr/>
        </p:nvPicPr>
        <p:blipFill>
          <a:blip r:embed="rId4">
            <a:alphaModFix/>
          </a:blip>
          <a:stretch>
            <a:fillRect/>
          </a:stretch>
        </p:blipFill>
        <p:spPr>
          <a:xfrm>
            <a:off x="10396491" y="716124"/>
            <a:ext cx="1671000" cy="1136733"/>
          </a:xfrm>
          <a:prstGeom prst="rect">
            <a:avLst/>
          </a:prstGeom>
          <a:noFill/>
          <a:ln>
            <a:noFill/>
          </a:ln>
        </p:spPr>
      </p:pic>
    </p:spTree>
    <p:extLst>
      <p:ext uri="{BB962C8B-B14F-4D97-AF65-F5344CB8AC3E}">
        <p14:creationId xmlns:p14="http://schemas.microsoft.com/office/powerpoint/2010/main" val="2650500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90"/>
        <p:cNvGrpSpPr/>
        <p:nvPr/>
      </p:nvGrpSpPr>
      <p:grpSpPr>
        <a:xfrm>
          <a:off x="0" y="0"/>
          <a:ext cx="0" cy="0"/>
          <a:chOff x="0" y="0"/>
          <a:chExt cx="0" cy="0"/>
        </a:xfrm>
      </p:grpSpPr>
      <p:grpSp>
        <p:nvGrpSpPr>
          <p:cNvPr id="691" name="Google Shape;691;p32"/>
          <p:cNvGrpSpPr/>
          <p:nvPr/>
        </p:nvGrpSpPr>
        <p:grpSpPr>
          <a:xfrm rot="5400000">
            <a:off x="2369911" y="-970738"/>
            <a:ext cx="5286533" cy="8940607"/>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9" name="Google Shape;699;p32"/>
          <p:cNvSpPr/>
          <p:nvPr/>
        </p:nvSpPr>
        <p:spPr>
          <a:xfrm flipH="1">
            <a:off x="2097744" y="1834090"/>
            <a:ext cx="247369"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32"/>
          <p:cNvSpPr/>
          <p:nvPr/>
        </p:nvSpPr>
        <p:spPr>
          <a:xfrm>
            <a:off x="9970002" y="1576221"/>
            <a:ext cx="142772"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32"/>
          <p:cNvSpPr/>
          <p:nvPr/>
        </p:nvSpPr>
        <p:spPr>
          <a:xfrm>
            <a:off x="5414445" y="720009"/>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32"/>
          <p:cNvSpPr/>
          <p:nvPr/>
        </p:nvSpPr>
        <p:spPr>
          <a:xfrm>
            <a:off x="10958911" y="4190342"/>
            <a:ext cx="188252"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03" name="Google Shape;703;p32"/>
          <p:cNvPicPr preferRelativeResize="0"/>
          <p:nvPr/>
        </p:nvPicPr>
        <p:blipFill>
          <a:blip r:embed="rId2">
            <a:alphaModFix/>
          </a:blip>
          <a:stretch>
            <a:fillRect/>
          </a:stretch>
        </p:blipFill>
        <p:spPr>
          <a:xfrm rot="7204250">
            <a:off x="-70883" y="-754765"/>
            <a:ext cx="869467" cy="2691400"/>
          </a:xfrm>
          <a:prstGeom prst="rect">
            <a:avLst/>
          </a:prstGeom>
          <a:noFill/>
          <a:ln>
            <a:noFill/>
          </a:ln>
        </p:spPr>
      </p:pic>
      <p:pic>
        <p:nvPicPr>
          <p:cNvPr id="704" name="Google Shape;704;p32"/>
          <p:cNvPicPr preferRelativeResize="0"/>
          <p:nvPr/>
        </p:nvPicPr>
        <p:blipFill>
          <a:blip r:embed="rId3">
            <a:alphaModFix/>
          </a:blip>
          <a:stretch>
            <a:fillRect/>
          </a:stretch>
        </p:blipFill>
        <p:spPr>
          <a:xfrm>
            <a:off x="187718" y="387784"/>
            <a:ext cx="1645167" cy="1119167"/>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10472768" y="4939902"/>
            <a:ext cx="2617633" cy="1375833"/>
          </a:xfrm>
          <a:prstGeom prst="rect">
            <a:avLst/>
          </a:prstGeom>
          <a:noFill/>
          <a:ln>
            <a:noFill/>
          </a:ln>
        </p:spPr>
      </p:pic>
    </p:spTree>
    <p:extLst>
      <p:ext uri="{BB962C8B-B14F-4D97-AF65-F5344CB8AC3E}">
        <p14:creationId xmlns:p14="http://schemas.microsoft.com/office/powerpoint/2010/main" val="3141340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2826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3053-C92F-427A-8B13-0B83C7E882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35E702-8CA4-4F76-874E-96867236CE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8C654E-AAA0-4943-984A-E1AFEED1E25F}"/>
              </a:ext>
            </a:extLst>
          </p:cNvPr>
          <p:cNvSpPr>
            <a:spLocks noGrp="1"/>
          </p:cNvSpPr>
          <p:nvPr>
            <p:ph type="dt" sz="half" idx="10"/>
          </p:nvPr>
        </p:nvSpPr>
        <p:spPr/>
        <p:txBody>
          <a:bodyPr/>
          <a:lstStyle/>
          <a:p>
            <a:fld id="{F3ACF1D7-ED57-45EF-B1CA-4BD9810B426F}" type="datetimeFigureOut">
              <a:rPr lang="en-US" smtClean="0"/>
              <a:t>19/2/2025</a:t>
            </a:fld>
            <a:endParaRPr lang="en-US"/>
          </a:p>
        </p:txBody>
      </p:sp>
      <p:sp>
        <p:nvSpPr>
          <p:cNvPr id="5" name="Footer Placeholder 4">
            <a:extLst>
              <a:ext uri="{FF2B5EF4-FFF2-40B4-BE49-F238E27FC236}">
                <a16:creationId xmlns:a16="http://schemas.microsoft.com/office/drawing/2014/main" id="{5AB0C0B2-363B-4789-B654-D63E872B3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F4379-E5EB-445A-B0EB-815C77EED530}"/>
              </a:ext>
            </a:extLst>
          </p:cNvPr>
          <p:cNvSpPr>
            <a:spLocks noGrp="1"/>
          </p:cNvSpPr>
          <p:nvPr>
            <p:ph type="sldNum" sz="quarter" idx="12"/>
          </p:nvPr>
        </p:nvSpPr>
        <p:spPr/>
        <p:txBody>
          <a:bodyPr/>
          <a:lstStyle/>
          <a:p>
            <a:fld id="{BA7EFED5-99B3-410F-A019-6BE3429CE8E1}" type="slidenum">
              <a:rPr lang="en-US" smtClean="0"/>
              <a:t>‹#›</a:t>
            </a:fld>
            <a:endParaRPr lang="en-US"/>
          </a:p>
        </p:txBody>
      </p:sp>
    </p:spTree>
    <p:extLst>
      <p:ext uri="{BB962C8B-B14F-4D97-AF65-F5344CB8AC3E}">
        <p14:creationId xmlns:p14="http://schemas.microsoft.com/office/powerpoint/2010/main" val="105658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C26D-C897-4802-A8E4-FF6273108D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107952-9625-41A2-8686-642996CA1D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2C1EEF-A6E6-4D3F-96B4-BA3654DDE8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F22176-E3A6-4DEE-9B7B-AA3B27D038A2}"/>
              </a:ext>
            </a:extLst>
          </p:cNvPr>
          <p:cNvSpPr>
            <a:spLocks noGrp="1"/>
          </p:cNvSpPr>
          <p:nvPr>
            <p:ph type="dt" sz="half" idx="10"/>
          </p:nvPr>
        </p:nvSpPr>
        <p:spPr/>
        <p:txBody>
          <a:bodyPr/>
          <a:lstStyle/>
          <a:p>
            <a:fld id="{F3ACF1D7-ED57-45EF-B1CA-4BD9810B426F}" type="datetimeFigureOut">
              <a:rPr lang="en-US" smtClean="0"/>
              <a:t>19/2/2025</a:t>
            </a:fld>
            <a:endParaRPr lang="en-US"/>
          </a:p>
        </p:txBody>
      </p:sp>
      <p:sp>
        <p:nvSpPr>
          <p:cNvPr id="6" name="Footer Placeholder 5">
            <a:extLst>
              <a:ext uri="{FF2B5EF4-FFF2-40B4-BE49-F238E27FC236}">
                <a16:creationId xmlns:a16="http://schemas.microsoft.com/office/drawing/2014/main" id="{2F45A3A8-990A-43A4-8A7A-E83A98DEC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E71FC0-FD68-4822-9349-7ED3B96C5C9F}"/>
              </a:ext>
            </a:extLst>
          </p:cNvPr>
          <p:cNvSpPr>
            <a:spLocks noGrp="1"/>
          </p:cNvSpPr>
          <p:nvPr>
            <p:ph type="sldNum" sz="quarter" idx="12"/>
          </p:nvPr>
        </p:nvSpPr>
        <p:spPr/>
        <p:txBody>
          <a:bodyPr/>
          <a:lstStyle/>
          <a:p>
            <a:fld id="{BA7EFED5-99B3-410F-A019-6BE3429CE8E1}" type="slidenum">
              <a:rPr lang="en-US" smtClean="0"/>
              <a:t>‹#›</a:t>
            </a:fld>
            <a:endParaRPr lang="en-US"/>
          </a:p>
        </p:txBody>
      </p:sp>
    </p:spTree>
    <p:extLst>
      <p:ext uri="{BB962C8B-B14F-4D97-AF65-F5344CB8AC3E}">
        <p14:creationId xmlns:p14="http://schemas.microsoft.com/office/powerpoint/2010/main" val="90966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A7B8-D411-4799-BC47-B7ED30E67E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EA7D53-76E2-4CDD-B64D-3AC8DDDCB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326CA3-9436-4482-A8BC-E4B26412A9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745B53-3897-4368-B02A-48BB09E6C0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464099-542D-4224-BA26-E94745395D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59529D-8D1F-4C91-B869-FAA2D77B9732}"/>
              </a:ext>
            </a:extLst>
          </p:cNvPr>
          <p:cNvSpPr>
            <a:spLocks noGrp="1"/>
          </p:cNvSpPr>
          <p:nvPr>
            <p:ph type="dt" sz="half" idx="10"/>
          </p:nvPr>
        </p:nvSpPr>
        <p:spPr/>
        <p:txBody>
          <a:bodyPr/>
          <a:lstStyle/>
          <a:p>
            <a:fld id="{F3ACF1D7-ED57-45EF-B1CA-4BD9810B426F}" type="datetimeFigureOut">
              <a:rPr lang="en-US" smtClean="0"/>
              <a:t>19/2/2025</a:t>
            </a:fld>
            <a:endParaRPr lang="en-US"/>
          </a:p>
        </p:txBody>
      </p:sp>
      <p:sp>
        <p:nvSpPr>
          <p:cNvPr id="8" name="Footer Placeholder 7">
            <a:extLst>
              <a:ext uri="{FF2B5EF4-FFF2-40B4-BE49-F238E27FC236}">
                <a16:creationId xmlns:a16="http://schemas.microsoft.com/office/drawing/2014/main" id="{D0C0CF99-A3B0-4014-99CC-46AF619C06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9CABCC-4D84-47F2-9CF9-2EB0B0E2E7BF}"/>
              </a:ext>
            </a:extLst>
          </p:cNvPr>
          <p:cNvSpPr>
            <a:spLocks noGrp="1"/>
          </p:cNvSpPr>
          <p:nvPr>
            <p:ph type="sldNum" sz="quarter" idx="12"/>
          </p:nvPr>
        </p:nvSpPr>
        <p:spPr/>
        <p:txBody>
          <a:bodyPr/>
          <a:lstStyle/>
          <a:p>
            <a:fld id="{BA7EFED5-99B3-410F-A019-6BE3429CE8E1}" type="slidenum">
              <a:rPr lang="en-US" smtClean="0"/>
              <a:t>‹#›</a:t>
            </a:fld>
            <a:endParaRPr lang="en-US"/>
          </a:p>
        </p:txBody>
      </p:sp>
    </p:spTree>
    <p:extLst>
      <p:ext uri="{BB962C8B-B14F-4D97-AF65-F5344CB8AC3E}">
        <p14:creationId xmlns:p14="http://schemas.microsoft.com/office/powerpoint/2010/main" val="108433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DBA7-F566-4D5B-BD1D-D091A03C97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EED315-716D-4DF6-A612-ED54FF3C5449}"/>
              </a:ext>
            </a:extLst>
          </p:cNvPr>
          <p:cNvSpPr>
            <a:spLocks noGrp="1"/>
          </p:cNvSpPr>
          <p:nvPr>
            <p:ph type="dt" sz="half" idx="10"/>
          </p:nvPr>
        </p:nvSpPr>
        <p:spPr/>
        <p:txBody>
          <a:bodyPr/>
          <a:lstStyle/>
          <a:p>
            <a:fld id="{F3ACF1D7-ED57-45EF-B1CA-4BD9810B426F}" type="datetimeFigureOut">
              <a:rPr lang="en-US" smtClean="0"/>
              <a:t>19/2/2025</a:t>
            </a:fld>
            <a:endParaRPr lang="en-US"/>
          </a:p>
        </p:txBody>
      </p:sp>
      <p:sp>
        <p:nvSpPr>
          <p:cNvPr id="4" name="Footer Placeholder 3">
            <a:extLst>
              <a:ext uri="{FF2B5EF4-FFF2-40B4-BE49-F238E27FC236}">
                <a16:creationId xmlns:a16="http://schemas.microsoft.com/office/drawing/2014/main" id="{BDE6500D-83DF-448E-A5C4-73DC157D7C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EE3385-750C-48FA-B589-081F88F0C90C}"/>
              </a:ext>
            </a:extLst>
          </p:cNvPr>
          <p:cNvSpPr>
            <a:spLocks noGrp="1"/>
          </p:cNvSpPr>
          <p:nvPr>
            <p:ph type="sldNum" sz="quarter" idx="12"/>
          </p:nvPr>
        </p:nvSpPr>
        <p:spPr/>
        <p:txBody>
          <a:bodyPr/>
          <a:lstStyle/>
          <a:p>
            <a:fld id="{BA7EFED5-99B3-410F-A019-6BE3429CE8E1}" type="slidenum">
              <a:rPr lang="en-US" smtClean="0"/>
              <a:t>‹#›</a:t>
            </a:fld>
            <a:endParaRPr lang="en-US"/>
          </a:p>
        </p:txBody>
      </p:sp>
    </p:spTree>
    <p:extLst>
      <p:ext uri="{BB962C8B-B14F-4D97-AF65-F5344CB8AC3E}">
        <p14:creationId xmlns:p14="http://schemas.microsoft.com/office/powerpoint/2010/main" val="34272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72B19D-5379-40B4-9428-7E6A7FEB67C2}"/>
              </a:ext>
            </a:extLst>
          </p:cNvPr>
          <p:cNvSpPr>
            <a:spLocks noGrp="1"/>
          </p:cNvSpPr>
          <p:nvPr>
            <p:ph type="dt" sz="half" idx="10"/>
          </p:nvPr>
        </p:nvSpPr>
        <p:spPr/>
        <p:txBody>
          <a:bodyPr/>
          <a:lstStyle/>
          <a:p>
            <a:fld id="{F3ACF1D7-ED57-45EF-B1CA-4BD9810B426F}" type="datetimeFigureOut">
              <a:rPr lang="en-US" smtClean="0"/>
              <a:t>19/2/2025</a:t>
            </a:fld>
            <a:endParaRPr lang="en-US"/>
          </a:p>
        </p:txBody>
      </p:sp>
      <p:sp>
        <p:nvSpPr>
          <p:cNvPr id="3" name="Footer Placeholder 2">
            <a:extLst>
              <a:ext uri="{FF2B5EF4-FFF2-40B4-BE49-F238E27FC236}">
                <a16:creationId xmlns:a16="http://schemas.microsoft.com/office/drawing/2014/main" id="{5A8FC63C-2646-42A3-8933-0B252B3340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39C92C-8775-4375-8D68-14106B9F2B22}"/>
              </a:ext>
            </a:extLst>
          </p:cNvPr>
          <p:cNvSpPr>
            <a:spLocks noGrp="1"/>
          </p:cNvSpPr>
          <p:nvPr>
            <p:ph type="sldNum" sz="quarter" idx="12"/>
          </p:nvPr>
        </p:nvSpPr>
        <p:spPr/>
        <p:txBody>
          <a:bodyPr/>
          <a:lstStyle/>
          <a:p>
            <a:fld id="{BA7EFED5-99B3-410F-A019-6BE3429CE8E1}" type="slidenum">
              <a:rPr lang="en-US" smtClean="0"/>
              <a:t>‹#›</a:t>
            </a:fld>
            <a:endParaRPr lang="en-US"/>
          </a:p>
        </p:txBody>
      </p:sp>
    </p:spTree>
    <p:extLst>
      <p:ext uri="{BB962C8B-B14F-4D97-AF65-F5344CB8AC3E}">
        <p14:creationId xmlns:p14="http://schemas.microsoft.com/office/powerpoint/2010/main" val="56663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D759-81BC-4483-9A5C-EB273DD1D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A9A3F-C082-4DDC-B1DF-32E9EF889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F2EFD1-F078-48EE-892A-B0A0F6E58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4B445D-3C6E-4628-BCA1-A28433B231A2}"/>
              </a:ext>
            </a:extLst>
          </p:cNvPr>
          <p:cNvSpPr>
            <a:spLocks noGrp="1"/>
          </p:cNvSpPr>
          <p:nvPr>
            <p:ph type="dt" sz="half" idx="10"/>
          </p:nvPr>
        </p:nvSpPr>
        <p:spPr/>
        <p:txBody>
          <a:bodyPr/>
          <a:lstStyle/>
          <a:p>
            <a:fld id="{F3ACF1D7-ED57-45EF-B1CA-4BD9810B426F}" type="datetimeFigureOut">
              <a:rPr lang="en-US" smtClean="0"/>
              <a:t>19/2/2025</a:t>
            </a:fld>
            <a:endParaRPr lang="en-US"/>
          </a:p>
        </p:txBody>
      </p:sp>
      <p:sp>
        <p:nvSpPr>
          <p:cNvPr id="6" name="Footer Placeholder 5">
            <a:extLst>
              <a:ext uri="{FF2B5EF4-FFF2-40B4-BE49-F238E27FC236}">
                <a16:creationId xmlns:a16="http://schemas.microsoft.com/office/drawing/2014/main" id="{8E85BDBD-B4DC-474F-94A5-54393EAC8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CC648-F0A4-4EF3-A6DE-75CC825AD557}"/>
              </a:ext>
            </a:extLst>
          </p:cNvPr>
          <p:cNvSpPr>
            <a:spLocks noGrp="1"/>
          </p:cNvSpPr>
          <p:nvPr>
            <p:ph type="sldNum" sz="quarter" idx="12"/>
          </p:nvPr>
        </p:nvSpPr>
        <p:spPr/>
        <p:txBody>
          <a:bodyPr/>
          <a:lstStyle/>
          <a:p>
            <a:fld id="{BA7EFED5-99B3-410F-A019-6BE3429CE8E1}" type="slidenum">
              <a:rPr lang="en-US" smtClean="0"/>
              <a:t>‹#›</a:t>
            </a:fld>
            <a:endParaRPr lang="en-US"/>
          </a:p>
        </p:txBody>
      </p:sp>
    </p:spTree>
    <p:extLst>
      <p:ext uri="{BB962C8B-B14F-4D97-AF65-F5344CB8AC3E}">
        <p14:creationId xmlns:p14="http://schemas.microsoft.com/office/powerpoint/2010/main" val="35141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BA1B-531A-41CD-8704-7AD29AB52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2C6A4-D990-48D0-9D48-25936A3BB6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1DAFED-8FFE-480B-BEA1-6FFDCFDAB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6004A-858D-4EA1-9E82-E37C044CC40C}"/>
              </a:ext>
            </a:extLst>
          </p:cNvPr>
          <p:cNvSpPr>
            <a:spLocks noGrp="1"/>
          </p:cNvSpPr>
          <p:nvPr>
            <p:ph type="dt" sz="half" idx="10"/>
          </p:nvPr>
        </p:nvSpPr>
        <p:spPr/>
        <p:txBody>
          <a:bodyPr/>
          <a:lstStyle/>
          <a:p>
            <a:fld id="{F3ACF1D7-ED57-45EF-B1CA-4BD9810B426F}" type="datetimeFigureOut">
              <a:rPr lang="en-US" smtClean="0"/>
              <a:t>19/2/2025</a:t>
            </a:fld>
            <a:endParaRPr lang="en-US"/>
          </a:p>
        </p:txBody>
      </p:sp>
      <p:sp>
        <p:nvSpPr>
          <p:cNvPr id="6" name="Footer Placeholder 5">
            <a:extLst>
              <a:ext uri="{FF2B5EF4-FFF2-40B4-BE49-F238E27FC236}">
                <a16:creationId xmlns:a16="http://schemas.microsoft.com/office/drawing/2014/main" id="{48E55515-D97B-48E4-95B6-B820DB669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352AC-9D2B-4EB2-B3D6-BA858CE39483}"/>
              </a:ext>
            </a:extLst>
          </p:cNvPr>
          <p:cNvSpPr>
            <a:spLocks noGrp="1"/>
          </p:cNvSpPr>
          <p:nvPr>
            <p:ph type="sldNum" sz="quarter" idx="12"/>
          </p:nvPr>
        </p:nvSpPr>
        <p:spPr/>
        <p:txBody>
          <a:bodyPr/>
          <a:lstStyle/>
          <a:p>
            <a:fld id="{BA7EFED5-99B3-410F-A019-6BE3429CE8E1}" type="slidenum">
              <a:rPr lang="en-US" smtClean="0"/>
              <a:t>‹#›</a:t>
            </a:fld>
            <a:endParaRPr lang="en-US"/>
          </a:p>
        </p:txBody>
      </p:sp>
    </p:spTree>
    <p:extLst>
      <p:ext uri="{BB962C8B-B14F-4D97-AF65-F5344CB8AC3E}">
        <p14:creationId xmlns:p14="http://schemas.microsoft.com/office/powerpoint/2010/main" val="68777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F7D21B-0821-46EC-A4C0-9100FF9F5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0C68DB-A6EB-424D-B575-F7C5E9D6B7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0C130-A828-42C6-89FB-437006F08B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CF1D7-ED57-45EF-B1CA-4BD9810B426F}" type="datetimeFigureOut">
              <a:rPr lang="en-US" smtClean="0"/>
              <a:t>19/2/2025</a:t>
            </a:fld>
            <a:endParaRPr lang="en-US"/>
          </a:p>
        </p:txBody>
      </p:sp>
      <p:sp>
        <p:nvSpPr>
          <p:cNvPr id="5" name="Footer Placeholder 4">
            <a:extLst>
              <a:ext uri="{FF2B5EF4-FFF2-40B4-BE49-F238E27FC236}">
                <a16:creationId xmlns:a16="http://schemas.microsoft.com/office/drawing/2014/main" id="{62AC2663-8F02-415B-9428-610F362BF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4BE147-7DDB-4F32-8D98-1C31667CD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EFED5-99B3-410F-A019-6BE3429CE8E1}" type="slidenum">
              <a:rPr lang="en-US" smtClean="0"/>
              <a:t>‹#›</a:t>
            </a:fld>
            <a:endParaRPr lang="en-US"/>
          </a:p>
        </p:txBody>
      </p:sp>
    </p:spTree>
    <p:extLst>
      <p:ext uri="{BB962C8B-B14F-4D97-AF65-F5344CB8AC3E}">
        <p14:creationId xmlns:p14="http://schemas.microsoft.com/office/powerpoint/2010/main" val="4121866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8">
            <a:alphaModFix/>
          </a:blip>
          <a:stretch>
            <a:fillRect/>
          </a:stretch>
        </p:blipFill>
        <p:spPr>
          <a:xfrm rot="5400000">
            <a:off x="2863233" y="-2438818"/>
            <a:ext cx="6465535" cy="11735635"/>
          </a:xfrm>
          <a:prstGeom prst="rect">
            <a:avLst/>
          </a:prstGeom>
          <a:noFill/>
          <a:ln>
            <a:noFill/>
          </a:ln>
        </p:spPr>
      </p:pic>
      <p:sp>
        <p:nvSpPr>
          <p:cNvPr id="7" name="Google Shape;7;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321602706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9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1.tif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xml"/><Relationship Id="rId5" Type="http://schemas.openxmlformats.org/officeDocument/2006/relationships/image" Target="../media/image11.tiff"/><Relationship Id="rId4" Type="http://schemas.openxmlformats.org/officeDocument/2006/relationships/image" Target="../media/image13.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audio" Target="../media/audio2.wav"/><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notesSlide" Target="../notesSlides/notesSlide2.xml"/><Relationship Id="rId9" Type="http://schemas.openxmlformats.org/officeDocument/2006/relationships/image" Target="../media/image17.png"/><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15.png"/><Relationship Id="rId12" Type="http://schemas.openxmlformats.org/officeDocument/2006/relationships/image" Target="../media/image2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11" Type="http://schemas.openxmlformats.org/officeDocument/2006/relationships/image" Target="../media/image24.PNG"/><Relationship Id="rId5" Type="http://schemas.openxmlformats.org/officeDocument/2006/relationships/audio" Target="../media/audio2.wav"/><Relationship Id="rId1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notesSlide" Target="../notesSlides/notesSlide3.xml"/><Relationship Id="rId9" Type="http://schemas.openxmlformats.org/officeDocument/2006/relationships/image" Target="../media/image17.png"/><Relationship Id="rId1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15.png"/><Relationship Id="rId12" Type="http://schemas.openxmlformats.org/officeDocument/2006/relationships/image" Target="../media/image2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4.png"/><Relationship Id="rId11" Type="http://schemas.openxmlformats.org/officeDocument/2006/relationships/image" Target="../media/image24.PNG"/><Relationship Id="rId5" Type="http://schemas.openxmlformats.org/officeDocument/2006/relationships/audio" Target="../media/audio2.wav"/><Relationship Id="rId15" Type="http://schemas.openxmlformats.org/officeDocument/2006/relationships/image" Target="../media/image22.png"/><Relationship Id="rId10" Type="http://schemas.openxmlformats.org/officeDocument/2006/relationships/image" Target="../media/image23.PNG"/><Relationship Id="rId4" Type="http://schemas.openxmlformats.org/officeDocument/2006/relationships/notesSlide" Target="../notesSlides/notesSlide4.xml"/><Relationship Id="rId9" Type="http://schemas.openxmlformats.org/officeDocument/2006/relationships/image" Target="../media/image17.png"/><Relationship Id="rId1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slideLayout" Target="../slideLayouts/slideLayout7.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audio" Target="../media/audio2.wav"/><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notesSlide" Target="../notesSlides/notesSlide5.xml"/><Relationship Id="rId9" Type="http://schemas.openxmlformats.org/officeDocument/2006/relationships/image" Target="../media/image17.png"/><Relationship Id="rId14" Type="http://schemas.openxmlformats.org/officeDocument/2006/relationships/slide" Target="slide6.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283DD0-53E2-463D-A3D4-3E4C25DA5AD9}"/>
              </a:ext>
            </a:extLst>
          </p:cNvPr>
          <p:cNvGrpSpPr/>
          <p:nvPr/>
        </p:nvGrpSpPr>
        <p:grpSpPr>
          <a:xfrm>
            <a:off x="115467" y="105383"/>
            <a:ext cx="2128169" cy="1895827"/>
            <a:chOff x="893820" y="2998818"/>
            <a:chExt cx="2128169" cy="1895827"/>
          </a:xfrm>
          <a:solidFill>
            <a:srgbClr val="92D050"/>
          </a:solidFill>
          <a:effectLst>
            <a:glow rad="228600">
              <a:schemeClr val="accent4">
                <a:satMod val="175000"/>
                <a:alpha val="40000"/>
              </a:schemeClr>
            </a:glow>
          </a:effectLst>
        </p:grpSpPr>
        <p:sp>
          <p:nvSpPr>
            <p:cNvPr id="4" name="Oval 3">
              <a:extLst>
                <a:ext uri="{FF2B5EF4-FFF2-40B4-BE49-F238E27FC236}">
                  <a16:creationId xmlns:a16="http://schemas.microsoft.com/office/drawing/2014/main" id="{7C4267C4-9362-4BF3-B070-BB9AF83C8BB2}"/>
                </a:ext>
              </a:extLst>
            </p:cNvPr>
            <p:cNvSpPr/>
            <p:nvPr/>
          </p:nvSpPr>
          <p:spPr>
            <a:xfrm>
              <a:off x="893820" y="2998818"/>
              <a:ext cx="2128169" cy="1895827"/>
            </a:xfrm>
            <a:prstGeom prst="ellipse">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B72E38A-7BA7-4506-BEBF-252B982F7AD0}"/>
                </a:ext>
              </a:extLst>
            </p:cNvPr>
            <p:cNvSpPr/>
            <p:nvPr/>
          </p:nvSpPr>
          <p:spPr>
            <a:xfrm>
              <a:off x="1073687" y="3454289"/>
              <a:ext cx="1768434" cy="954107"/>
            </a:xfrm>
            <a:prstGeom prst="rect">
              <a:avLst/>
            </a:prstGeom>
            <a:grpFill/>
          </p:spPr>
          <p:txBody>
            <a:bodyPr wrap="none" lIns="91440" tIns="45720" rIns="91440" bIns="45720">
              <a:spAutoFit/>
            </a:bodyPr>
            <a:lstStyle/>
            <a:p>
              <a:pPr algn="ctr"/>
              <a:r>
                <a:rPr lang="en-GB" sz="2800" dirty="0">
                  <a:latin typeface="Times New Roman" panose="02020603050405020304" pitchFamily="18" charset="0"/>
                  <a:cs typeface="Times New Roman" panose="02020603050405020304" pitchFamily="18" charset="0"/>
                </a:rPr>
                <a:t>W</a:t>
              </a:r>
              <a:r>
                <a:rPr lang="en-US" sz="2800" dirty="0">
                  <a:latin typeface="Times New Roman" panose="02020603050405020304" pitchFamily="18" charset="0"/>
                  <a:cs typeface="Times New Roman" panose="02020603050405020304" pitchFamily="18" charset="0"/>
                </a:rPr>
                <a:t>arm-up </a:t>
              </a:r>
            </a:p>
            <a:p>
              <a:pPr algn="ctr"/>
              <a:r>
                <a:rPr lang="en-US" sz="2800" dirty="0">
                  <a:latin typeface="Times New Roman" panose="02020603050405020304" pitchFamily="18" charset="0"/>
                  <a:cs typeface="Times New Roman" panose="02020603050405020304" pitchFamily="18" charset="0"/>
                </a:rPr>
                <a:t>and review</a:t>
              </a:r>
            </a:p>
          </p:txBody>
        </p:sp>
      </p:grpSp>
      <p:sp>
        <p:nvSpPr>
          <p:cNvPr id="7" name="Dice0">
            <a:extLst>
              <a:ext uri="{FF2B5EF4-FFF2-40B4-BE49-F238E27FC236}">
                <a16:creationId xmlns:a16="http://schemas.microsoft.com/office/drawing/2014/main" id="{6E4D5A31-A4FF-42BF-9BFA-65EEB446A924}"/>
              </a:ext>
            </a:extLst>
          </p:cNvPr>
          <p:cNvSpPr>
            <a:spLocks noChangeAspect="1"/>
          </p:cNvSpPr>
          <p:nvPr/>
        </p:nvSpPr>
        <p:spPr>
          <a:xfrm>
            <a:off x="11250809" y="398348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0</a:t>
            </a:r>
          </a:p>
        </p:txBody>
      </p:sp>
      <p:sp>
        <p:nvSpPr>
          <p:cNvPr id="8" name="Dice1">
            <a:extLst>
              <a:ext uri="{FF2B5EF4-FFF2-40B4-BE49-F238E27FC236}">
                <a16:creationId xmlns:a16="http://schemas.microsoft.com/office/drawing/2014/main" id="{EB10295D-C0E1-4809-AB76-386AB2EA5EE7}"/>
              </a:ext>
            </a:extLst>
          </p:cNvPr>
          <p:cNvSpPr>
            <a:spLocks noChangeAspect="1"/>
          </p:cNvSpPr>
          <p:nvPr/>
        </p:nvSpPr>
        <p:spPr>
          <a:xfrm>
            <a:off x="11250809" y="398348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1</a:t>
            </a:r>
          </a:p>
        </p:txBody>
      </p:sp>
      <p:sp>
        <p:nvSpPr>
          <p:cNvPr id="9" name="Dice2">
            <a:extLst>
              <a:ext uri="{FF2B5EF4-FFF2-40B4-BE49-F238E27FC236}">
                <a16:creationId xmlns:a16="http://schemas.microsoft.com/office/drawing/2014/main" id="{E60207A8-FB62-45FD-810F-DCE555DD87D4}"/>
              </a:ext>
            </a:extLst>
          </p:cNvPr>
          <p:cNvSpPr>
            <a:spLocks noChangeAspect="1"/>
          </p:cNvSpPr>
          <p:nvPr/>
        </p:nvSpPr>
        <p:spPr>
          <a:xfrm>
            <a:off x="11250809" y="398348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0" name="Dice3">
            <a:extLst>
              <a:ext uri="{FF2B5EF4-FFF2-40B4-BE49-F238E27FC236}">
                <a16:creationId xmlns:a16="http://schemas.microsoft.com/office/drawing/2014/main" id="{E5EDFD88-7985-4AB9-9488-D0DB628394F7}"/>
              </a:ext>
            </a:extLst>
          </p:cNvPr>
          <p:cNvSpPr>
            <a:spLocks noChangeAspect="1"/>
          </p:cNvSpPr>
          <p:nvPr/>
        </p:nvSpPr>
        <p:spPr>
          <a:xfrm>
            <a:off x="11250809" y="398348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3</a:t>
            </a:r>
          </a:p>
        </p:txBody>
      </p:sp>
      <p:sp>
        <p:nvSpPr>
          <p:cNvPr id="11" name="Dice4">
            <a:extLst>
              <a:ext uri="{FF2B5EF4-FFF2-40B4-BE49-F238E27FC236}">
                <a16:creationId xmlns:a16="http://schemas.microsoft.com/office/drawing/2014/main" id="{BE94F507-195D-40B2-BEF4-1B778184DCF6}"/>
              </a:ext>
            </a:extLst>
          </p:cNvPr>
          <p:cNvSpPr>
            <a:spLocks noChangeAspect="1"/>
          </p:cNvSpPr>
          <p:nvPr/>
        </p:nvSpPr>
        <p:spPr>
          <a:xfrm>
            <a:off x="11250809" y="398348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4</a:t>
            </a:r>
          </a:p>
        </p:txBody>
      </p:sp>
      <p:sp>
        <p:nvSpPr>
          <p:cNvPr id="12" name="Dice5">
            <a:extLst>
              <a:ext uri="{FF2B5EF4-FFF2-40B4-BE49-F238E27FC236}">
                <a16:creationId xmlns:a16="http://schemas.microsoft.com/office/drawing/2014/main" id="{2695164C-D28B-4853-AE04-984E9394C18E}"/>
              </a:ext>
            </a:extLst>
          </p:cNvPr>
          <p:cNvSpPr>
            <a:spLocks noChangeAspect="1"/>
          </p:cNvSpPr>
          <p:nvPr/>
        </p:nvSpPr>
        <p:spPr>
          <a:xfrm>
            <a:off x="11250809" y="398348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5</a:t>
            </a:r>
          </a:p>
        </p:txBody>
      </p:sp>
      <p:sp>
        <p:nvSpPr>
          <p:cNvPr id="13" name="Dice6">
            <a:extLst>
              <a:ext uri="{FF2B5EF4-FFF2-40B4-BE49-F238E27FC236}">
                <a16:creationId xmlns:a16="http://schemas.microsoft.com/office/drawing/2014/main" id="{9367BDEC-B484-4F49-8024-B01F3E0AAB76}"/>
              </a:ext>
            </a:extLst>
          </p:cNvPr>
          <p:cNvSpPr>
            <a:spLocks noChangeAspect="1"/>
          </p:cNvSpPr>
          <p:nvPr/>
        </p:nvSpPr>
        <p:spPr>
          <a:xfrm>
            <a:off x="11250809" y="398348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6</a:t>
            </a:r>
          </a:p>
        </p:txBody>
      </p:sp>
      <p:sp>
        <p:nvSpPr>
          <p:cNvPr id="14" name="Dice7">
            <a:extLst>
              <a:ext uri="{FF2B5EF4-FFF2-40B4-BE49-F238E27FC236}">
                <a16:creationId xmlns:a16="http://schemas.microsoft.com/office/drawing/2014/main" id="{4A2F9EAB-1227-4B6C-8B46-238B936A1599}"/>
              </a:ext>
            </a:extLst>
          </p:cNvPr>
          <p:cNvSpPr>
            <a:spLocks noChangeAspect="1"/>
          </p:cNvSpPr>
          <p:nvPr/>
        </p:nvSpPr>
        <p:spPr>
          <a:xfrm>
            <a:off x="11250809" y="398348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7</a:t>
            </a:r>
          </a:p>
        </p:txBody>
      </p:sp>
      <p:sp>
        <p:nvSpPr>
          <p:cNvPr id="15" name="Dice8">
            <a:extLst>
              <a:ext uri="{FF2B5EF4-FFF2-40B4-BE49-F238E27FC236}">
                <a16:creationId xmlns:a16="http://schemas.microsoft.com/office/drawing/2014/main" id="{EA4BB427-9FA0-4862-AD2A-FA999166EA57}"/>
              </a:ext>
            </a:extLst>
          </p:cNvPr>
          <p:cNvSpPr>
            <a:spLocks noChangeAspect="1"/>
          </p:cNvSpPr>
          <p:nvPr/>
        </p:nvSpPr>
        <p:spPr>
          <a:xfrm>
            <a:off x="11250809" y="398348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8</a:t>
            </a:r>
          </a:p>
        </p:txBody>
      </p:sp>
      <p:sp>
        <p:nvSpPr>
          <p:cNvPr id="16" name="Dice9">
            <a:extLst>
              <a:ext uri="{FF2B5EF4-FFF2-40B4-BE49-F238E27FC236}">
                <a16:creationId xmlns:a16="http://schemas.microsoft.com/office/drawing/2014/main" id="{B960BB09-45B8-4F80-80A4-BC7C2C18C9A2}"/>
              </a:ext>
            </a:extLst>
          </p:cNvPr>
          <p:cNvSpPr>
            <a:spLocks noChangeAspect="1"/>
          </p:cNvSpPr>
          <p:nvPr/>
        </p:nvSpPr>
        <p:spPr>
          <a:xfrm>
            <a:off x="11250809" y="398348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9</a:t>
            </a:r>
          </a:p>
        </p:txBody>
      </p:sp>
      <p:sp>
        <p:nvSpPr>
          <p:cNvPr id="17" name="Dice0">
            <a:extLst>
              <a:ext uri="{FF2B5EF4-FFF2-40B4-BE49-F238E27FC236}">
                <a16:creationId xmlns:a16="http://schemas.microsoft.com/office/drawing/2014/main" id="{98E4BBF4-5345-4CC5-B8FC-D2A81B04057B}"/>
              </a:ext>
            </a:extLst>
          </p:cNvPr>
          <p:cNvSpPr>
            <a:spLocks noChangeAspect="1"/>
          </p:cNvSpPr>
          <p:nvPr/>
        </p:nvSpPr>
        <p:spPr>
          <a:xfrm>
            <a:off x="10088566" y="401394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0</a:t>
            </a:r>
          </a:p>
        </p:txBody>
      </p:sp>
      <p:sp>
        <p:nvSpPr>
          <p:cNvPr id="18" name="Dice1">
            <a:extLst>
              <a:ext uri="{FF2B5EF4-FFF2-40B4-BE49-F238E27FC236}">
                <a16:creationId xmlns:a16="http://schemas.microsoft.com/office/drawing/2014/main" id="{B471D848-AE5B-4F06-AD43-FC9023F3A004}"/>
              </a:ext>
            </a:extLst>
          </p:cNvPr>
          <p:cNvSpPr>
            <a:spLocks noChangeAspect="1"/>
          </p:cNvSpPr>
          <p:nvPr/>
        </p:nvSpPr>
        <p:spPr>
          <a:xfrm>
            <a:off x="10088566" y="401394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1</a:t>
            </a:r>
          </a:p>
        </p:txBody>
      </p:sp>
      <p:sp>
        <p:nvSpPr>
          <p:cNvPr id="19" name="Dice2">
            <a:extLst>
              <a:ext uri="{FF2B5EF4-FFF2-40B4-BE49-F238E27FC236}">
                <a16:creationId xmlns:a16="http://schemas.microsoft.com/office/drawing/2014/main" id="{06D9311F-2A8B-4DD5-84F6-FE3295C604E5}"/>
              </a:ext>
            </a:extLst>
          </p:cNvPr>
          <p:cNvSpPr>
            <a:spLocks noChangeAspect="1"/>
          </p:cNvSpPr>
          <p:nvPr/>
        </p:nvSpPr>
        <p:spPr>
          <a:xfrm>
            <a:off x="10088566" y="401394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20" name="Dice3">
            <a:extLst>
              <a:ext uri="{FF2B5EF4-FFF2-40B4-BE49-F238E27FC236}">
                <a16:creationId xmlns:a16="http://schemas.microsoft.com/office/drawing/2014/main" id="{0BADC62E-35D3-46F8-AE82-BE2934B7BB96}"/>
              </a:ext>
            </a:extLst>
          </p:cNvPr>
          <p:cNvSpPr>
            <a:spLocks noChangeAspect="1"/>
          </p:cNvSpPr>
          <p:nvPr/>
        </p:nvSpPr>
        <p:spPr>
          <a:xfrm>
            <a:off x="10088566" y="401394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3</a:t>
            </a:r>
          </a:p>
        </p:txBody>
      </p:sp>
      <p:sp>
        <p:nvSpPr>
          <p:cNvPr id="21" name="Dice4">
            <a:extLst>
              <a:ext uri="{FF2B5EF4-FFF2-40B4-BE49-F238E27FC236}">
                <a16:creationId xmlns:a16="http://schemas.microsoft.com/office/drawing/2014/main" id="{BA862077-9E26-4197-8C9C-87C6DE972238}"/>
              </a:ext>
            </a:extLst>
          </p:cNvPr>
          <p:cNvSpPr>
            <a:spLocks noChangeAspect="1"/>
          </p:cNvSpPr>
          <p:nvPr/>
        </p:nvSpPr>
        <p:spPr>
          <a:xfrm>
            <a:off x="10088566" y="401394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4</a:t>
            </a:r>
          </a:p>
        </p:txBody>
      </p:sp>
      <p:sp>
        <p:nvSpPr>
          <p:cNvPr id="22" name="Dice5">
            <a:extLst>
              <a:ext uri="{FF2B5EF4-FFF2-40B4-BE49-F238E27FC236}">
                <a16:creationId xmlns:a16="http://schemas.microsoft.com/office/drawing/2014/main" id="{F08DAA8F-2F43-447C-8CA0-1D40D79D6292}"/>
              </a:ext>
            </a:extLst>
          </p:cNvPr>
          <p:cNvSpPr>
            <a:spLocks noChangeAspect="1"/>
          </p:cNvSpPr>
          <p:nvPr/>
        </p:nvSpPr>
        <p:spPr>
          <a:xfrm>
            <a:off x="10088566" y="401394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5</a:t>
            </a:r>
          </a:p>
        </p:txBody>
      </p:sp>
      <p:sp>
        <p:nvSpPr>
          <p:cNvPr id="23" name="Dice6">
            <a:extLst>
              <a:ext uri="{FF2B5EF4-FFF2-40B4-BE49-F238E27FC236}">
                <a16:creationId xmlns:a16="http://schemas.microsoft.com/office/drawing/2014/main" id="{8D1BC6DF-3349-425F-8F83-8FD91A060592}"/>
              </a:ext>
            </a:extLst>
          </p:cNvPr>
          <p:cNvSpPr>
            <a:spLocks noChangeAspect="1"/>
          </p:cNvSpPr>
          <p:nvPr/>
        </p:nvSpPr>
        <p:spPr>
          <a:xfrm>
            <a:off x="10088566" y="401394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6</a:t>
            </a:r>
          </a:p>
        </p:txBody>
      </p:sp>
      <p:sp>
        <p:nvSpPr>
          <p:cNvPr id="24" name="Dice7">
            <a:extLst>
              <a:ext uri="{FF2B5EF4-FFF2-40B4-BE49-F238E27FC236}">
                <a16:creationId xmlns:a16="http://schemas.microsoft.com/office/drawing/2014/main" id="{3D780FEF-995F-4C4B-AD6A-9DD608ED8AE4}"/>
              </a:ext>
            </a:extLst>
          </p:cNvPr>
          <p:cNvSpPr>
            <a:spLocks noChangeAspect="1"/>
          </p:cNvSpPr>
          <p:nvPr/>
        </p:nvSpPr>
        <p:spPr>
          <a:xfrm>
            <a:off x="10088566" y="401394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7</a:t>
            </a:r>
          </a:p>
        </p:txBody>
      </p:sp>
      <p:sp>
        <p:nvSpPr>
          <p:cNvPr id="25" name="Dice8">
            <a:extLst>
              <a:ext uri="{FF2B5EF4-FFF2-40B4-BE49-F238E27FC236}">
                <a16:creationId xmlns:a16="http://schemas.microsoft.com/office/drawing/2014/main" id="{85D3F397-9604-44DD-A50E-35C9E500210A}"/>
              </a:ext>
            </a:extLst>
          </p:cNvPr>
          <p:cNvSpPr>
            <a:spLocks noChangeAspect="1"/>
          </p:cNvSpPr>
          <p:nvPr/>
        </p:nvSpPr>
        <p:spPr>
          <a:xfrm>
            <a:off x="10088566" y="401394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8</a:t>
            </a:r>
          </a:p>
        </p:txBody>
      </p:sp>
      <p:sp>
        <p:nvSpPr>
          <p:cNvPr id="26" name="Dice9">
            <a:extLst>
              <a:ext uri="{FF2B5EF4-FFF2-40B4-BE49-F238E27FC236}">
                <a16:creationId xmlns:a16="http://schemas.microsoft.com/office/drawing/2014/main" id="{F7E2BDAA-AA2A-4AF8-A50C-2C5514A013CF}"/>
              </a:ext>
            </a:extLst>
          </p:cNvPr>
          <p:cNvSpPr>
            <a:spLocks noChangeAspect="1"/>
          </p:cNvSpPr>
          <p:nvPr/>
        </p:nvSpPr>
        <p:spPr>
          <a:xfrm>
            <a:off x="10088566" y="401394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9</a:t>
            </a:r>
          </a:p>
        </p:txBody>
      </p:sp>
      <p:sp>
        <p:nvSpPr>
          <p:cNvPr id="27" name="Dice0">
            <a:extLst>
              <a:ext uri="{FF2B5EF4-FFF2-40B4-BE49-F238E27FC236}">
                <a16:creationId xmlns:a16="http://schemas.microsoft.com/office/drawing/2014/main" id="{7D647BE8-27AC-4E65-8641-4F1863B63B01}"/>
              </a:ext>
            </a:extLst>
          </p:cNvPr>
          <p:cNvSpPr>
            <a:spLocks noChangeAspect="1"/>
          </p:cNvSpPr>
          <p:nvPr/>
        </p:nvSpPr>
        <p:spPr>
          <a:xfrm>
            <a:off x="8937583" y="403002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0</a:t>
            </a:r>
          </a:p>
        </p:txBody>
      </p:sp>
      <p:sp>
        <p:nvSpPr>
          <p:cNvPr id="28" name="Dice1">
            <a:extLst>
              <a:ext uri="{FF2B5EF4-FFF2-40B4-BE49-F238E27FC236}">
                <a16:creationId xmlns:a16="http://schemas.microsoft.com/office/drawing/2014/main" id="{E91E2E96-9EA1-4065-8653-EA432EC68F79}"/>
              </a:ext>
            </a:extLst>
          </p:cNvPr>
          <p:cNvSpPr>
            <a:spLocks noChangeAspect="1"/>
          </p:cNvSpPr>
          <p:nvPr/>
        </p:nvSpPr>
        <p:spPr>
          <a:xfrm>
            <a:off x="8937583" y="403002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1</a:t>
            </a:r>
          </a:p>
        </p:txBody>
      </p:sp>
      <p:sp>
        <p:nvSpPr>
          <p:cNvPr id="29" name="Dice2">
            <a:extLst>
              <a:ext uri="{FF2B5EF4-FFF2-40B4-BE49-F238E27FC236}">
                <a16:creationId xmlns:a16="http://schemas.microsoft.com/office/drawing/2014/main" id="{B3840581-8BB8-46F7-A38C-DC70203A0117}"/>
              </a:ext>
            </a:extLst>
          </p:cNvPr>
          <p:cNvSpPr>
            <a:spLocks noChangeAspect="1"/>
          </p:cNvSpPr>
          <p:nvPr/>
        </p:nvSpPr>
        <p:spPr>
          <a:xfrm>
            <a:off x="8937583" y="403002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30" name="Dice3">
            <a:extLst>
              <a:ext uri="{FF2B5EF4-FFF2-40B4-BE49-F238E27FC236}">
                <a16:creationId xmlns:a16="http://schemas.microsoft.com/office/drawing/2014/main" id="{577E29C6-4CF0-4F1B-B542-9EF36DE6F630}"/>
              </a:ext>
            </a:extLst>
          </p:cNvPr>
          <p:cNvSpPr>
            <a:spLocks noChangeAspect="1"/>
          </p:cNvSpPr>
          <p:nvPr/>
        </p:nvSpPr>
        <p:spPr>
          <a:xfrm>
            <a:off x="8937583" y="403002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3</a:t>
            </a:r>
          </a:p>
        </p:txBody>
      </p:sp>
      <p:sp>
        <p:nvSpPr>
          <p:cNvPr id="31" name="Dice4">
            <a:extLst>
              <a:ext uri="{FF2B5EF4-FFF2-40B4-BE49-F238E27FC236}">
                <a16:creationId xmlns:a16="http://schemas.microsoft.com/office/drawing/2014/main" id="{0F64F328-6ECA-4652-BD00-2E42F0174FE7}"/>
              </a:ext>
            </a:extLst>
          </p:cNvPr>
          <p:cNvSpPr>
            <a:spLocks noChangeAspect="1"/>
          </p:cNvSpPr>
          <p:nvPr/>
        </p:nvSpPr>
        <p:spPr>
          <a:xfrm>
            <a:off x="8937583" y="403002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4</a:t>
            </a:r>
          </a:p>
        </p:txBody>
      </p:sp>
      <p:sp>
        <p:nvSpPr>
          <p:cNvPr id="32" name="Dice5">
            <a:extLst>
              <a:ext uri="{FF2B5EF4-FFF2-40B4-BE49-F238E27FC236}">
                <a16:creationId xmlns:a16="http://schemas.microsoft.com/office/drawing/2014/main" id="{F3A8C48F-9622-42BC-85A7-08D6C7381965}"/>
              </a:ext>
            </a:extLst>
          </p:cNvPr>
          <p:cNvSpPr>
            <a:spLocks noChangeAspect="1"/>
          </p:cNvSpPr>
          <p:nvPr/>
        </p:nvSpPr>
        <p:spPr>
          <a:xfrm>
            <a:off x="8937583" y="403002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5</a:t>
            </a:r>
          </a:p>
        </p:txBody>
      </p:sp>
      <p:sp>
        <p:nvSpPr>
          <p:cNvPr id="33" name="Dice6">
            <a:extLst>
              <a:ext uri="{FF2B5EF4-FFF2-40B4-BE49-F238E27FC236}">
                <a16:creationId xmlns:a16="http://schemas.microsoft.com/office/drawing/2014/main" id="{4F2B6749-F281-4084-BBC4-BBD1CBF0E423}"/>
              </a:ext>
            </a:extLst>
          </p:cNvPr>
          <p:cNvSpPr>
            <a:spLocks noChangeAspect="1"/>
          </p:cNvSpPr>
          <p:nvPr/>
        </p:nvSpPr>
        <p:spPr>
          <a:xfrm>
            <a:off x="8937583" y="403002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6</a:t>
            </a:r>
          </a:p>
        </p:txBody>
      </p:sp>
      <p:sp>
        <p:nvSpPr>
          <p:cNvPr id="34" name="Dice7">
            <a:extLst>
              <a:ext uri="{FF2B5EF4-FFF2-40B4-BE49-F238E27FC236}">
                <a16:creationId xmlns:a16="http://schemas.microsoft.com/office/drawing/2014/main" id="{B7B43264-50B2-4620-8EFC-A1F16436D460}"/>
              </a:ext>
            </a:extLst>
          </p:cNvPr>
          <p:cNvSpPr>
            <a:spLocks noChangeAspect="1"/>
          </p:cNvSpPr>
          <p:nvPr/>
        </p:nvSpPr>
        <p:spPr>
          <a:xfrm>
            <a:off x="8937583" y="403002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7</a:t>
            </a:r>
          </a:p>
        </p:txBody>
      </p:sp>
      <p:sp>
        <p:nvSpPr>
          <p:cNvPr id="35" name="Dice8">
            <a:extLst>
              <a:ext uri="{FF2B5EF4-FFF2-40B4-BE49-F238E27FC236}">
                <a16:creationId xmlns:a16="http://schemas.microsoft.com/office/drawing/2014/main" id="{CA052297-6EB9-4C77-B9AA-95C04C71BB86}"/>
              </a:ext>
            </a:extLst>
          </p:cNvPr>
          <p:cNvSpPr>
            <a:spLocks noChangeAspect="1"/>
          </p:cNvSpPr>
          <p:nvPr/>
        </p:nvSpPr>
        <p:spPr>
          <a:xfrm>
            <a:off x="8937583" y="403002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8</a:t>
            </a:r>
          </a:p>
        </p:txBody>
      </p:sp>
      <p:sp>
        <p:nvSpPr>
          <p:cNvPr id="36" name="Dice9">
            <a:extLst>
              <a:ext uri="{FF2B5EF4-FFF2-40B4-BE49-F238E27FC236}">
                <a16:creationId xmlns:a16="http://schemas.microsoft.com/office/drawing/2014/main" id="{0A147DCB-208A-4C03-890C-6F22C3DA9FB6}"/>
              </a:ext>
            </a:extLst>
          </p:cNvPr>
          <p:cNvSpPr>
            <a:spLocks noChangeAspect="1"/>
          </p:cNvSpPr>
          <p:nvPr/>
        </p:nvSpPr>
        <p:spPr>
          <a:xfrm>
            <a:off x="8937583" y="403002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9</a:t>
            </a:r>
          </a:p>
        </p:txBody>
      </p:sp>
      <p:sp>
        <p:nvSpPr>
          <p:cNvPr id="37" name="Dice0">
            <a:extLst>
              <a:ext uri="{FF2B5EF4-FFF2-40B4-BE49-F238E27FC236}">
                <a16:creationId xmlns:a16="http://schemas.microsoft.com/office/drawing/2014/main" id="{FD6A41C0-9B80-4D5F-9C8E-2D9062620B43}"/>
              </a:ext>
            </a:extLst>
          </p:cNvPr>
          <p:cNvSpPr>
            <a:spLocks noChangeAspect="1"/>
          </p:cNvSpPr>
          <p:nvPr/>
        </p:nvSpPr>
        <p:spPr>
          <a:xfrm>
            <a:off x="11359573" y="291153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0</a:t>
            </a:r>
          </a:p>
        </p:txBody>
      </p:sp>
      <p:sp>
        <p:nvSpPr>
          <p:cNvPr id="38" name="Dice1">
            <a:extLst>
              <a:ext uri="{FF2B5EF4-FFF2-40B4-BE49-F238E27FC236}">
                <a16:creationId xmlns:a16="http://schemas.microsoft.com/office/drawing/2014/main" id="{CCF0A0FC-321B-45A5-9025-8D7C4043C87A}"/>
              </a:ext>
            </a:extLst>
          </p:cNvPr>
          <p:cNvSpPr>
            <a:spLocks noChangeAspect="1"/>
          </p:cNvSpPr>
          <p:nvPr/>
        </p:nvSpPr>
        <p:spPr>
          <a:xfrm>
            <a:off x="11359573" y="291153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1</a:t>
            </a:r>
          </a:p>
        </p:txBody>
      </p:sp>
      <p:sp>
        <p:nvSpPr>
          <p:cNvPr id="39" name="Dice2">
            <a:extLst>
              <a:ext uri="{FF2B5EF4-FFF2-40B4-BE49-F238E27FC236}">
                <a16:creationId xmlns:a16="http://schemas.microsoft.com/office/drawing/2014/main" id="{41B462CC-C980-4D7B-80E9-95E71AFC1BF2}"/>
              </a:ext>
            </a:extLst>
          </p:cNvPr>
          <p:cNvSpPr>
            <a:spLocks noChangeAspect="1"/>
          </p:cNvSpPr>
          <p:nvPr/>
        </p:nvSpPr>
        <p:spPr>
          <a:xfrm>
            <a:off x="11359573" y="291153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40" name="Dice3">
            <a:extLst>
              <a:ext uri="{FF2B5EF4-FFF2-40B4-BE49-F238E27FC236}">
                <a16:creationId xmlns:a16="http://schemas.microsoft.com/office/drawing/2014/main" id="{61B8F02D-0CAE-4BFE-A946-687385939D7D}"/>
              </a:ext>
            </a:extLst>
          </p:cNvPr>
          <p:cNvSpPr>
            <a:spLocks noChangeAspect="1"/>
          </p:cNvSpPr>
          <p:nvPr/>
        </p:nvSpPr>
        <p:spPr>
          <a:xfrm>
            <a:off x="11359573" y="291153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3</a:t>
            </a:r>
          </a:p>
        </p:txBody>
      </p:sp>
      <p:sp>
        <p:nvSpPr>
          <p:cNvPr id="41" name="Dice4">
            <a:extLst>
              <a:ext uri="{FF2B5EF4-FFF2-40B4-BE49-F238E27FC236}">
                <a16:creationId xmlns:a16="http://schemas.microsoft.com/office/drawing/2014/main" id="{048E6287-C53C-4CEE-A91A-E008F015FE10}"/>
              </a:ext>
            </a:extLst>
          </p:cNvPr>
          <p:cNvSpPr>
            <a:spLocks noChangeAspect="1"/>
          </p:cNvSpPr>
          <p:nvPr/>
        </p:nvSpPr>
        <p:spPr>
          <a:xfrm>
            <a:off x="11359573" y="291153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4</a:t>
            </a:r>
          </a:p>
        </p:txBody>
      </p:sp>
      <p:sp>
        <p:nvSpPr>
          <p:cNvPr id="42" name="Dice5">
            <a:extLst>
              <a:ext uri="{FF2B5EF4-FFF2-40B4-BE49-F238E27FC236}">
                <a16:creationId xmlns:a16="http://schemas.microsoft.com/office/drawing/2014/main" id="{55E3CFF8-75D8-4DD1-85D6-6C3224582A19}"/>
              </a:ext>
            </a:extLst>
          </p:cNvPr>
          <p:cNvSpPr>
            <a:spLocks noChangeAspect="1"/>
          </p:cNvSpPr>
          <p:nvPr/>
        </p:nvSpPr>
        <p:spPr>
          <a:xfrm>
            <a:off x="11359573" y="291153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5</a:t>
            </a:r>
          </a:p>
        </p:txBody>
      </p:sp>
      <p:sp>
        <p:nvSpPr>
          <p:cNvPr id="43" name="Dice6">
            <a:extLst>
              <a:ext uri="{FF2B5EF4-FFF2-40B4-BE49-F238E27FC236}">
                <a16:creationId xmlns:a16="http://schemas.microsoft.com/office/drawing/2014/main" id="{513EB953-996E-476F-AD15-A752FE2B12CD}"/>
              </a:ext>
            </a:extLst>
          </p:cNvPr>
          <p:cNvSpPr>
            <a:spLocks noChangeAspect="1"/>
          </p:cNvSpPr>
          <p:nvPr/>
        </p:nvSpPr>
        <p:spPr>
          <a:xfrm>
            <a:off x="11359573" y="291153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6</a:t>
            </a:r>
          </a:p>
        </p:txBody>
      </p:sp>
      <p:sp>
        <p:nvSpPr>
          <p:cNvPr id="44" name="Dice7">
            <a:extLst>
              <a:ext uri="{FF2B5EF4-FFF2-40B4-BE49-F238E27FC236}">
                <a16:creationId xmlns:a16="http://schemas.microsoft.com/office/drawing/2014/main" id="{0C14156D-2B3A-4674-B0D2-264710F83D25}"/>
              </a:ext>
            </a:extLst>
          </p:cNvPr>
          <p:cNvSpPr>
            <a:spLocks noChangeAspect="1"/>
          </p:cNvSpPr>
          <p:nvPr/>
        </p:nvSpPr>
        <p:spPr>
          <a:xfrm>
            <a:off x="11359573" y="291153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7</a:t>
            </a:r>
          </a:p>
        </p:txBody>
      </p:sp>
      <p:sp>
        <p:nvSpPr>
          <p:cNvPr id="45" name="Dice8">
            <a:extLst>
              <a:ext uri="{FF2B5EF4-FFF2-40B4-BE49-F238E27FC236}">
                <a16:creationId xmlns:a16="http://schemas.microsoft.com/office/drawing/2014/main" id="{66356F1F-3CB8-47BD-A864-1B208ACF7EDE}"/>
              </a:ext>
            </a:extLst>
          </p:cNvPr>
          <p:cNvSpPr>
            <a:spLocks noChangeAspect="1"/>
          </p:cNvSpPr>
          <p:nvPr/>
        </p:nvSpPr>
        <p:spPr>
          <a:xfrm>
            <a:off x="11359573" y="291153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8</a:t>
            </a:r>
          </a:p>
        </p:txBody>
      </p:sp>
      <p:sp>
        <p:nvSpPr>
          <p:cNvPr id="46" name="Dice9">
            <a:extLst>
              <a:ext uri="{FF2B5EF4-FFF2-40B4-BE49-F238E27FC236}">
                <a16:creationId xmlns:a16="http://schemas.microsoft.com/office/drawing/2014/main" id="{EDF0D810-719C-4A49-AE4F-0CE18E70750F}"/>
              </a:ext>
            </a:extLst>
          </p:cNvPr>
          <p:cNvSpPr>
            <a:spLocks noChangeAspect="1"/>
          </p:cNvSpPr>
          <p:nvPr/>
        </p:nvSpPr>
        <p:spPr>
          <a:xfrm>
            <a:off x="11359573" y="291153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9</a:t>
            </a:r>
          </a:p>
        </p:txBody>
      </p:sp>
      <p:sp>
        <p:nvSpPr>
          <p:cNvPr id="47" name="Dice0">
            <a:extLst>
              <a:ext uri="{FF2B5EF4-FFF2-40B4-BE49-F238E27FC236}">
                <a16:creationId xmlns:a16="http://schemas.microsoft.com/office/drawing/2014/main" id="{B6E8BF2E-A7F8-4182-BE09-7A4F5B913532}"/>
              </a:ext>
            </a:extLst>
          </p:cNvPr>
          <p:cNvSpPr>
            <a:spLocks noChangeAspect="1"/>
          </p:cNvSpPr>
          <p:nvPr/>
        </p:nvSpPr>
        <p:spPr>
          <a:xfrm>
            <a:off x="10197330" y="294199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0</a:t>
            </a:r>
          </a:p>
        </p:txBody>
      </p:sp>
      <p:sp>
        <p:nvSpPr>
          <p:cNvPr id="48" name="Dice1">
            <a:extLst>
              <a:ext uri="{FF2B5EF4-FFF2-40B4-BE49-F238E27FC236}">
                <a16:creationId xmlns:a16="http://schemas.microsoft.com/office/drawing/2014/main" id="{3450AE70-CB1F-406A-9A2C-5EB7BF946B14}"/>
              </a:ext>
            </a:extLst>
          </p:cNvPr>
          <p:cNvSpPr>
            <a:spLocks noChangeAspect="1"/>
          </p:cNvSpPr>
          <p:nvPr/>
        </p:nvSpPr>
        <p:spPr>
          <a:xfrm>
            <a:off x="10197330" y="294199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1</a:t>
            </a:r>
          </a:p>
        </p:txBody>
      </p:sp>
      <p:sp>
        <p:nvSpPr>
          <p:cNvPr id="49" name="Dice2">
            <a:extLst>
              <a:ext uri="{FF2B5EF4-FFF2-40B4-BE49-F238E27FC236}">
                <a16:creationId xmlns:a16="http://schemas.microsoft.com/office/drawing/2014/main" id="{C44775B8-2773-45BC-9DF9-124A872F9DB0}"/>
              </a:ext>
            </a:extLst>
          </p:cNvPr>
          <p:cNvSpPr>
            <a:spLocks noChangeAspect="1"/>
          </p:cNvSpPr>
          <p:nvPr/>
        </p:nvSpPr>
        <p:spPr>
          <a:xfrm>
            <a:off x="10197330" y="294199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50" name="Dice3">
            <a:extLst>
              <a:ext uri="{FF2B5EF4-FFF2-40B4-BE49-F238E27FC236}">
                <a16:creationId xmlns:a16="http://schemas.microsoft.com/office/drawing/2014/main" id="{1A437B96-7F43-4275-A754-9BE67BA4FBCE}"/>
              </a:ext>
            </a:extLst>
          </p:cNvPr>
          <p:cNvSpPr>
            <a:spLocks noChangeAspect="1"/>
          </p:cNvSpPr>
          <p:nvPr/>
        </p:nvSpPr>
        <p:spPr>
          <a:xfrm>
            <a:off x="10197330" y="294199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3</a:t>
            </a:r>
          </a:p>
        </p:txBody>
      </p:sp>
      <p:sp>
        <p:nvSpPr>
          <p:cNvPr id="51" name="Dice4">
            <a:extLst>
              <a:ext uri="{FF2B5EF4-FFF2-40B4-BE49-F238E27FC236}">
                <a16:creationId xmlns:a16="http://schemas.microsoft.com/office/drawing/2014/main" id="{198105C3-4839-4062-98F6-BEA9A00FC211}"/>
              </a:ext>
            </a:extLst>
          </p:cNvPr>
          <p:cNvSpPr>
            <a:spLocks noChangeAspect="1"/>
          </p:cNvSpPr>
          <p:nvPr/>
        </p:nvSpPr>
        <p:spPr>
          <a:xfrm>
            <a:off x="10197330" y="294199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4</a:t>
            </a:r>
          </a:p>
        </p:txBody>
      </p:sp>
      <p:sp>
        <p:nvSpPr>
          <p:cNvPr id="52" name="Dice5">
            <a:extLst>
              <a:ext uri="{FF2B5EF4-FFF2-40B4-BE49-F238E27FC236}">
                <a16:creationId xmlns:a16="http://schemas.microsoft.com/office/drawing/2014/main" id="{30464534-01CA-4C9E-A62E-4820499A223B}"/>
              </a:ext>
            </a:extLst>
          </p:cNvPr>
          <p:cNvSpPr>
            <a:spLocks noChangeAspect="1"/>
          </p:cNvSpPr>
          <p:nvPr/>
        </p:nvSpPr>
        <p:spPr>
          <a:xfrm>
            <a:off x="10197330" y="294199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5</a:t>
            </a:r>
          </a:p>
        </p:txBody>
      </p:sp>
      <p:sp>
        <p:nvSpPr>
          <p:cNvPr id="53" name="Dice6">
            <a:extLst>
              <a:ext uri="{FF2B5EF4-FFF2-40B4-BE49-F238E27FC236}">
                <a16:creationId xmlns:a16="http://schemas.microsoft.com/office/drawing/2014/main" id="{CEBF5264-F7E7-4E56-8708-AAB67059D7FC}"/>
              </a:ext>
            </a:extLst>
          </p:cNvPr>
          <p:cNvSpPr>
            <a:spLocks noChangeAspect="1"/>
          </p:cNvSpPr>
          <p:nvPr/>
        </p:nvSpPr>
        <p:spPr>
          <a:xfrm>
            <a:off x="10197330" y="294199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6</a:t>
            </a:r>
          </a:p>
        </p:txBody>
      </p:sp>
      <p:sp>
        <p:nvSpPr>
          <p:cNvPr id="54" name="Dice7">
            <a:extLst>
              <a:ext uri="{FF2B5EF4-FFF2-40B4-BE49-F238E27FC236}">
                <a16:creationId xmlns:a16="http://schemas.microsoft.com/office/drawing/2014/main" id="{3A3E7575-F5FB-4A39-B668-415DCDFA3706}"/>
              </a:ext>
            </a:extLst>
          </p:cNvPr>
          <p:cNvSpPr>
            <a:spLocks noChangeAspect="1"/>
          </p:cNvSpPr>
          <p:nvPr/>
        </p:nvSpPr>
        <p:spPr>
          <a:xfrm>
            <a:off x="10197330" y="294199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7</a:t>
            </a:r>
          </a:p>
        </p:txBody>
      </p:sp>
      <p:sp>
        <p:nvSpPr>
          <p:cNvPr id="55" name="Dice8">
            <a:extLst>
              <a:ext uri="{FF2B5EF4-FFF2-40B4-BE49-F238E27FC236}">
                <a16:creationId xmlns:a16="http://schemas.microsoft.com/office/drawing/2014/main" id="{E618F523-D832-4320-BBA4-F50AA9F76612}"/>
              </a:ext>
            </a:extLst>
          </p:cNvPr>
          <p:cNvSpPr>
            <a:spLocks noChangeAspect="1"/>
          </p:cNvSpPr>
          <p:nvPr/>
        </p:nvSpPr>
        <p:spPr>
          <a:xfrm>
            <a:off x="10197330" y="294199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8</a:t>
            </a:r>
          </a:p>
        </p:txBody>
      </p:sp>
      <p:sp>
        <p:nvSpPr>
          <p:cNvPr id="56" name="Dice9">
            <a:extLst>
              <a:ext uri="{FF2B5EF4-FFF2-40B4-BE49-F238E27FC236}">
                <a16:creationId xmlns:a16="http://schemas.microsoft.com/office/drawing/2014/main" id="{1E5A434F-0146-4F33-98BB-9924E938F9B6}"/>
              </a:ext>
            </a:extLst>
          </p:cNvPr>
          <p:cNvSpPr>
            <a:spLocks noChangeAspect="1"/>
          </p:cNvSpPr>
          <p:nvPr/>
        </p:nvSpPr>
        <p:spPr>
          <a:xfrm>
            <a:off x="10197330" y="2941991"/>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9</a:t>
            </a:r>
          </a:p>
        </p:txBody>
      </p:sp>
      <p:sp>
        <p:nvSpPr>
          <p:cNvPr id="57" name="Dice0">
            <a:extLst>
              <a:ext uri="{FF2B5EF4-FFF2-40B4-BE49-F238E27FC236}">
                <a16:creationId xmlns:a16="http://schemas.microsoft.com/office/drawing/2014/main" id="{1364FF6B-5273-4A03-A775-8DC5CDE3E0F0}"/>
              </a:ext>
            </a:extLst>
          </p:cNvPr>
          <p:cNvSpPr>
            <a:spLocks noChangeAspect="1"/>
          </p:cNvSpPr>
          <p:nvPr/>
        </p:nvSpPr>
        <p:spPr>
          <a:xfrm>
            <a:off x="9046347" y="295807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0</a:t>
            </a:r>
          </a:p>
        </p:txBody>
      </p:sp>
      <p:sp>
        <p:nvSpPr>
          <p:cNvPr id="58" name="Dice1">
            <a:extLst>
              <a:ext uri="{FF2B5EF4-FFF2-40B4-BE49-F238E27FC236}">
                <a16:creationId xmlns:a16="http://schemas.microsoft.com/office/drawing/2014/main" id="{BAD0BFE6-5F5C-4C28-BEE1-41542DC4E1EB}"/>
              </a:ext>
            </a:extLst>
          </p:cNvPr>
          <p:cNvSpPr>
            <a:spLocks noChangeAspect="1"/>
          </p:cNvSpPr>
          <p:nvPr/>
        </p:nvSpPr>
        <p:spPr>
          <a:xfrm>
            <a:off x="9046347" y="295807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1</a:t>
            </a:r>
          </a:p>
        </p:txBody>
      </p:sp>
      <p:sp>
        <p:nvSpPr>
          <p:cNvPr id="59" name="Dice2">
            <a:extLst>
              <a:ext uri="{FF2B5EF4-FFF2-40B4-BE49-F238E27FC236}">
                <a16:creationId xmlns:a16="http://schemas.microsoft.com/office/drawing/2014/main" id="{D7136194-C13F-44A3-81A1-F8558EE0FF58}"/>
              </a:ext>
            </a:extLst>
          </p:cNvPr>
          <p:cNvSpPr>
            <a:spLocks noChangeAspect="1"/>
          </p:cNvSpPr>
          <p:nvPr/>
        </p:nvSpPr>
        <p:spPr>
          <a:xfrm>
            <a:off x="9046347" y="295807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60" name="Dice3">
            <a:extLst>
              <a:ext uri="{FF2B5EF4-FFF2-40B4-BE49-F238E27FC236}">
                <a16:creationId xmlns:a16="http://schemas.microsoft.com/office/drawing/2014/main" id="{B1E68682-5293-49E5-903F-3F19AB1B020F}"/>
              </a:ext>
            </a:extLst>
          </p:cNvPr>
          <p:cNvSpPr>
            <a:spLocks noChangeAspect="1"/>
          </p:cNvSpPr>
          <p:nvPr/>
        </p:nvSpPr>
        <p:spPr>
          <a:xfrm>
            <a:off x="9046347" y="295807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3</a:t>
            </a:r>
          </a:p>
        </p:txBody>
      </p:sp>
      <p:sp>
        <p:nvSpPr>
          <p:cNvPr id="61" name="Dice4">
            <a:extLst>
              <a:ext uri="{FF2B5EF4-FFF2-40B4-BE49-F238E27FC236}">
                <a16:creationId xmlns:a16="http://schemas.microsoft.com/office/drawing/2014/main" id="{BC7F2F29-4ECD-45CB-8661-666C4B623421}"/>
              </a:ext>
            </a:extLst>
          </p:cNvPr>
          <p:cNvSpPr>
            <a:spLocks noChangeAspect="1"/>
          </p:cNvSpPr>
          <p:nvPr/>
        </p:nvSpPr>
        <p:spPr>
          <a:xfrm>
            <a:off x="9046347" y="295807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4</a:t>
            </a:r>
          </a:p>
        </p:txBody>
      </p:sp>
      <p:sp>
        <p:nvSpPr>
          <p:cNvPr id="62" name="Dice5">
            <a:extLst>
              <a:ext uri="{FF2B5EF4-FFF2-40B4-BE49-F238E27FC236}">
                <a16:creationId xmlns:a16="http://schemas.microsoft.com/office/drawing/2014/main" id="{017335AD-A087-46BD-9B52-A681327E31E2}"/>
              </a:ext>
            </a:extLst>
          </p:cNvPr>
          <p:cNvSpPr>
            <a:spLocks noChangeAspect="1"/>
          </p:cNvSpPr>
          <p:nvPr/>
        </p:nvSpPr>
        <p:spPr>
          <a:xfrm>
            <a:off x="9046347" y="295807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5</a:t>
            </a:r>
          </a:p>
        </p:txBody>
      </p:sp>
      <p:sp>
        <p:nvSpPr>
          <p:cNvPr id="63" name="Dice6">
            <a:extLst>
              <a:ext uri="{FF2B5EF4-FFF2-40B4-BE49-F238E27FC236}">
                <a16:creationId xmlns:a16="http://schemas.microsoft.com/office/drawing/2014/main" id="{533BFB27-4599-4AC7-B9F2-766EC0E7DD44}"/>
              </a:ext>
            </a:extLst>
          </p:cNvPr>
          <p:cNvSpPr>
            <a:spLocks noChangeAspect="1"/>
          </p:cNvSpPr>
          <p:nvPr/>
        </p:nvSpPr>
        <p:spPr>
          <a:xfrm>
            <a:off x="9046347" y="295807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6</a:t>
            </a:r>
          </a:p>
        </p:txBody>
      </p:sp>
      <p:sp>
        <p:nvSpPr>
          <p:cNvPr id="64" name="Dice7">
            <a:extLst>
              <a:ext uri="{FF2B5EF4-FFF2-40B4-BE49-F238E27FC236}">
                <a16:creationId xmlns:a16="http://schemas.microsoft.com/office/drawing/2014/main" id="{BEE83631-1E9C-4529-99A2-C9289F7C1257}"/>
              </a:ext>
            </a:extLst>
          </p:cNvPr>
          <p:cNvSpPr>
            <a:spLocks noChangeAspect="1"/>
          </p:cNvSpPr>
          <p:nvPr/>
        </p:nvSpPr>
        <p:spPr>
          <a:xfrm>
            <a:off x="9046347" y="295807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7</a:t>
            </a:r>
          </a:p>
        </p:txBody>
      </p:sp>
      <p:sp>
        <p:nvSpPr>
          <p:cNvPr id="65" name="Dice8">
            <a:extLst>
              <a:ext uri="{FF2B5EF4-FFF2-40B4-BE49-F238E27FC236}">
                <a16:creationId xmlns:a16="http://schemas.microsoft.com/office/drawing/2014/main" id="{2E424DDA-5F5F-4D06-A477-DAE396A52051}"/>
              </a:ext>
            </a:extLst>
          </p:cNvPr>
          <p:cNvSpPr>
            <a:spLocks noChangeAspect="1"/>
          </p:cNvSpPr>
          <p:nvPr/>
        </p:nvSpPr>
        <p:spPr>
          <a:xfrm>
            <a:off x="9046347" y="295807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8</a:t>
            </a:r>
          </a:p>
        </p:txBody>
      </p:sp>
      <p:sp>
        <p:nvSpPr>
          <p:cNvPr id="66" name="Dice9">
            <a:extLst>
              <a:ext uri="{FF2B5EF4-FFF2-40B4-BE49-F238E27FC236}">
                <a16:creationId xmlns:a16="http://schemas.microsoft.com/office/drawing/2014/main" id="{559BB734-910F-46CD-8400-E265B5FB2E93}"/>
              </a:ext>
            </a:extLst>
          </p:cNvPr>
          <p:cNvSpPr>
            <a:spLocks noChangeAspect="1"/>
          </p:cNvSpPr>
          <p:nvPr/>
        </p:nvSpPr>
        <p:spPr>
          <a:xfrm>
            <a:off x="9046347" y="2958076"/>
            <a:ext cx="616674" cy="616674"/>
          </a:xfrm>
          <a:prstGeom prst="cub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chemeClr val="tx1"/>
                  </a:solidFill>
                </a:ln>
                <a:solidFill>
                  <a:srgbClr val="FFFF00"/>
                </a:solidFill>
                <a:latin typeface="Times New Roman" panose="02020603050405020304" pitchFamily="18" charset="0"/>
                <a:cs typeface="Times New Roman" panose="02020603050405020304" pitchFamily="18" charset="0"/>
              </a:rPr>
              <a:t>9</a:t>
            </a:r>
          </a:p>
        </p:txBody>
      </p:sp>
      <p:sp>
        <p:nvSpPr>
          <p:cNvPr id="68" name="Rectangle 67">
            <a:extLst>
              <a:ext uri="{FF2B5EF4-FFF2-40B4-BE49-F238E27FC236}">
                <a16:creationId xmlns:a16="http://schemas.microsoft.com/office/drawing/2014/main" id="{517E8485-4C99-46FC-89C7-905960C19114}"/>
              </a:ext>
            </a:extLst>
          </p:cNvPr>
          <p:cNvSpPr/>
          <p:nvPr/>
        </p:nvSpPr>
        <p:spPr>
          <a:xfrm>
            <a:off x="6928547" y="2963797"/>
            <a:ext cx="2128169" cy="584775"/>
          </a:xfrm>
          <a:prstGeom prst="rect">
            <a:avLst/>
          </a:prstGeom>
          <a:noFill/>
        </p:spPr>
        <p:txBody>
          <a:bodyPr wrap="square" lIns="91440" tIns="45720" rIns="91440" bIns="45720">
            <a:spAutoFit/>
            <a:scene3d>
              <a:camera prst="obliqueTopLeft"/>
              <a:lightRig rig="threePt" dir="t"/>
            </a:scene3d>
          </a:bodyPr>
          <a:lstStyle/>
          <a:p>
            <a:pPr algn="ctr"/>
            <a:r>
              <a:rPr lang="en-GB" sz="3200" b="1" dirty="0">
                <a:ln w="12700">
                  <a:solidFill>
                    <a:schemeClr val="accent1"/>
                  </a:solidFill>
                  <a:prstDash val="solid"/>
                </a:ln>
                <a:solidFill>
                  <a:srgbClr val="0000FF"/>
                </a:solidFill>
                <a:latin typeface="Times New Roman" panose="02020603050405020304" pitchFamily="18" charset="0"/>
                <a:cs typeface="Times New Roman" panose="02020603050405020304" pitchFamily="18" charset="0"/>
              </a:rPr>
              <a:t>GIRLS</a:t>
            </a:r>
            <a:endParaRPr lang="en-US" sz="3200" b="1" cap="none" spc="0" dirty="0">
              <a:ln w="12700">
                <a:solidFill>
                  <a:schemeClr val="accent1"/>
                </a:solidFill>
                <a:prstDash val="solid"/>
              </a:ln>
              <a:solidFill>
                <a:srgbClr val="0000FF"/>
              </a:solidFill>
              <a:latin typeface="Times New Roman" panose="02020603050405020304" pitchFamily="18" charset="0"/>
              <a:cs typeface="Times New Roman" panose="02020603050405020304" pitchFamily="18" charset="0"/>
            </a:endParaRPr>
          </a:p>
        </p:txBody>
      </p:sp>
      <p:sp>
        <p:nvSpPr>
          <p:cNvPr id="84" name="Rectangle 83">
            <a:extLst>
              <a:ext uri="{FF2B5EF4-FFF2-40B4-BE49-F238E27FC236}">
                <a16:creationId xmlns:a16="http://schemas.microsoft.com/office/drawing/2014/main" id="{7FC264D7-85D1-46D5-9331-117A20CA7576}"/>
              </a:ext>
            </a:extLst>
          </p:cNvPr>
          <p:cNvSpPr/>
          <p:nvPr/>
        </p:nvSpPr>
        <p:spPr>
          <a:xfrm>
            <a:off x="7294416" y="4061925"/>
            <a:ext cx="1396430" cy="584775"/>
          </a:xfrm>
          <a:prstGeom prst="rect">
            <a:avLst/>
          </a:prstGeom>
          <a:noFill/>
        </p:spPr>
        <p:txBody>
          <a:bodyPr wrap="square" lIns="91440" tIns="45720" rIns="91440" bIns="45720">
            <a:spAutoFit/>
            <a:scene3d>
              <a:camera prst="obliqueTopLeft"/>
              <a:lightRig rig="threePt" dir="t"/>
            </a:scene3d>
          </a:bodyPr>
          <a:lstStyle/>
          <a:p>
            <a:pPr algn="ctr"/>
            <a:r>
              <a:rPr lang="en-GB" sz="3200" b="1" dirty="0">
                <a:ln w="12700">
                  <a:solidFill>
                    <a:schemeClr val="accent1"/>
                  </a:solidFill>
                  <a:prstDash val="solid"/>
                </a:ln>
                <a:solidFill>
                  <a:srgbClr val="0000FF"/>
                </a:solidFill>
                <a:latin typeface="Times New Roman" panose="02020603050405020304" pitchFamily="18" charset="0"/>
                <a:cs typeface="Times New Roman" panose="02020603050405020304" pitchFamily="18" charset="0"/>
              </a:rPr>
              <a:t>BOYS</a:t>
            </a:r>
            <a:endParaRPr lang="en-US" sz="3200" b="1" cap="none" spc="0" dirty="0">
              <a:ln w="12700">
                <a:solidFill>
                  <a:schemeClr val="accent1"/>
                </a:solidFill>
                <a:prstDash val="solid"/>
              </a:ln>
              <a:solidFill>
                <a:srgbClr val="0000FF"/>
              </a:solidFill>
              <a:latin typeface="Times New Roman" panose="02020603050405020304" pitchFamily="18" charset="0"/>
              <a:cs typeface="Times New Roman" panose="02020603050405020304" pitchFamily="18" charset="0"/>
            </a:endParaRPr>
          </a:p>
        </p:txBody>
      </p:sp>
      <p:pic>
        <p:nvPicPr>
          <p:cNvPr id="71" name="Picture 70">
            <a:extLst>
              <a:ext uri="{FF2B5EF4-FFF2-40B4-BE49-F238E27FC236}">
                <a16:creationId xmlns:a16="http://schemas.microsoft.com/office/drawing/2014/main" id="{9A7E1994-7CAC-4253-9907-5AD8A73F2EDE}"/>
              </a:ext>
            </a:extLst>
          </p:cNvPr>
          <p:cNvPicPr>
            <a:picLocks noChangeAspect="1"/>
          </p:cNvPicPr>
          <p:nvPr/>
        </p:nvPicPr>
        <p:blipFill>
          <a:blip r:embed="rId4"/>
          <a:stretch>
            <a:fillRect/>
          </a:stretch>
        </p:blipFill>
        <p:spPr>
          <a:xfrm>
            <a:off x="3113284" y="1577771"/>
            <a:ext cx="3743417" cy="4904510"/>
          </a:xfrm>
          <a:prstGeom prst="rect">
            <a:avLst/>
          </a:prstGeom>
        </p:spPr>
      </p:pic>
      <p:sp>
        <p:nvSpPr>
          <p:cNvPr id="72" name="Rectangle 71">
            <a:extLst>
              <a:ext uri="{FF2B5EF4-FFF2-40B4-BE49-F238E27FC236}">
                <a16:creationId xmlns:a16="http://schemas.microsoft.com/office/drawing/2014/main" id="{138A5862-F9D7-4119-8C10-2660EEF5DAFC}"/>
              </a:ext>
            </a:extLst>
          </p:cNvPr>
          <p:cNvSpPr/>
          <p:nvPr/>
        </p:nvSpPr>
        <p:spPr>
          <a:xfrm>
            <a:off x="2700280" y="591631"/>
            <a:ext cx="624401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latin typeface="Times New Roman" panose="02020603050405020304" pitchFamily="18" charset="0"/>
                <a:cs typeface="Times New Roman" panose="02020603050405020304" pitchFamily="18" charset="0"/>
              </a:rPr>
              <a:t>HANGMAN GAME</a:t>
            </a:r>
          </a:p>
        </p:txBody>
      </p:sp>
      <p:pic>
        <p:nvPicPr>
          <p:cNvPr id="85" name="picture 16">
            <a:hlinkClick r:id="" action="ppaction://hlinkshowjump?jump=nextslide"/>
            <a:extLst>
              <a:ext uri="{FF2B5EF4-FFF2-40B4-BE49-F238E27FC236}">
                <a16:creationId xmlns:a16="http://schemas.microsoft.com/office/drawing/2014/main" id="{B0B3FDE8-FBE7-428D-A6EF-7B868D682089}"/>
              </a:ext>
            </a:extLst>
          </p:cNvPr>
          <p:cNvPicPr>
            <a:picLocks noChangeAspect="1"/>
          </p:cNvPicPr>
          <p:nvPr/>
        </p:nvPicPr>
        <p:blipFill>
          <a:blip r:embed="rId5"/>
          <a:stretch>
            <a:fillRect/>
          </a:stretch>
        </p:blipFill>
        <p:spPr>
          <a:xfrm flipH="1">
            <a:off x="10987466" y="5619724"/>
            <a:ext cx="1204534" cy="1238276"/>
          </a:xfrm>
          <a:prstGeom prst="rect">
            <a:avLst/>
          </a:prstGeom>
        </p:spPr>
      </p:pic>
      <p:pic>
        <p:nvPicPr>
          <p:cNvPr id="73" name="Picture 4" descr="Amazon Icon">
            <a:hlinkClick r:id="rId6" action="ppaction://hlinksldjump"/>
            <a:extLst>
              <a:ext uri="{FF2B5EF4-FFF2-40B4-BE49-F238E27FC236}">
                <a16:creationId xmlns:a16="http://schemas.microsoft.com/office/drawing/2014/main" id="{E9BCA14A-2BB8-4D4F-ACEF-AFB043C21BE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5807743"/>
            <a:ext cx="1042590" cy="1042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567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iterate type="lt">
                                    <p:tmAbs val="0"/>
                                  </p:iterate>
                                  <p:childTnLst>
                                    <p:set>
                                      <p:cBhvr>
                                        <p:cTn id="6"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7" presetID="49" presetClass="entr" presetSubtype="0" decel="100000" fill="hold" grpId="1" nodeType="withEffect">
                                  <p:stCondLst>
                                    <p:cond delay="0"/>
                                  </p:stCondLst>
                                  <p:iterate type="lt">
                                    <p:tmPct val="0"/>
                                  </p:iterate>
                                  <p:childTnLst>
                                    <p:set>
                                      <p:cBhvr>
                                        <p:cTn id="8" dur="1" fill="hold">
                                          <p:stCondLst>
                                            <p:cond delay="0"/>
                                          </p:stCondLst>
                                        </p:cTn>
                                        <p:tgtEl>
                                          <p:spTgt spid="8"/>
                                        </p:tgtEl>
                                        <p:attrNameLst>
                                          <p:attrName>style.visibility</p:attrName>
                                        </p:attrNameLst>
                                      </p:cBhvr>
                                      <p:to>
                                        <p:strVal val="visible"/>
                                      </p:to>
                                    </p:set>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anim calcmode="lin" valueType="num">
                                      <p:cBhvr>
                                        <p:cTn id="11" dur="500" fill="hold"/>
                                        <p:tgtEl>
                                          <p:spTgt spid="8"/>
                                        </p:tgtEl>
                                        <p:attrNameLst>
                                          <p:attrName>style.rotation</p:attrName>
                                        </p:attrNameLst>
                                      </p:cBhvr>
                                      <p:tavLst>
                                        <p:tav tm="0">
                                          <p:val>
                                            <p:fltVal val="360"/>
                                          </p:val>
                                        </p:tav>
                                        <p:tav tm="100000">
                                          <p:val>
                                            <p:fltVal val="0"/>
                                          </p:val>
                                        </p:tav>
                                      </p:tavLst>
                                    </p:anim>
                                    <p:animEffect transition="in" filter="fade">
                                      <p:cBhvr>
                                        <p:cTn id="12" dur="500"/>
                                        <p:tgtEl>
                                          <p:spTgt spid="8"/>
                                        </p:tgtEl>
                                      </p:cBhvr>
                                    </p:animEffec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0"/>
                                  </p:stCondLst>
                                  <p:iterate type="lt">
                                    <p:tmAbs val="0"/>
                                  </p:iterate>
                                  <p:childTnLst>
                                    <p:set>
                                      <p:cBhvr>
                                        <p:cTn id="17"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oin.wav"/>
                                        </p:tgtEl>
                                      </p:cMediaNode>
                                    </p:audio>
                                  </p:subTnLst>
                                </p:cTn>
                              </p:par>
                              <p:par>
                                <p:cTn id="18" presetID="49" presetClass="entr" presetSubtype="0" decel="100000" fill="hold" grpId="1" nodeType="withEffect">
                                  <p:stCondLst>
                                    <p:cond delay="0"/>
                                  </p:stCondLst>
                                  <p:iterate type="lt">
                                    <p:tmPct val="0"/>
                                  </p:iterate>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 calcmode="lin" valueType="num">
                                      <p:cBhvr>
                                        <p:cTn id="22" dur="500" fill="hold"/>
                                        <p:tgtEl>
                                          <p:spTgt spid="9"/>
                                        </p:tgtEl>
                                        <p:attrNameLst>
                                          <p:attrName>style.rotation</p:attrName>
                                        </p:attrNameLst>
                                      </p:cBhvr>
                                      <p:tavLst>
                                        <p:tav tm="0">
                                          <p:val>
                                            <p:fltVal val="360"/>
                                          </p:val>
                                        </p:tav>
                                        <p:tav tm="100000">
                                          <p:val>
                                            <p:fltVal val="0"/>
                                          </p:val>
                                        </p:tav>
                                      </p:tavLst>
                                    </p:anim>
                                    <p:animEffect transition="in" filter="fade">
                                      <p:cBhvr>
                                        <p:cTn id="23" dur="500"/>
                                        <p:tgtEl>
                                          <p:spTgt spid="9"/>
                                        </p:tgtEl>
                                      </p:cBhvr>
                                    </p:animEffec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grpId="0" nodeType="clickEffect">
                                  <p:stCondLst>
                                    <p:cond delay="0"/>
                                  </p:stCondLst>
                                  <p:iterate type="lt">
                                    <p:tmAbs val="0"/>
                                  </p:iterate>
                                  <p:childTnLst>
                                    <p:set>
                                      <p:cBhvr>
                                        <p:cTn id="28"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coin.wav"/>
                                        </p:tgtEl>
                                      </p:cMediaNode>
                                    </p:audio>
                                  </p:subTnLst>
                                </p:cTn>
                              </p:par>
                              <p:par>
                                <p:cTn id="29" presetID="49" presetClass="entr" presetSubtype="0" decel="100000" fill="hold" grpId="1" nodeType="withEffect">
                                  <p:stCondLst>
                                    <p:cond delay="0"/>
                                  </p:stCondLst>
                                  <p:iterate type="lt">
                                    <p:tmPct val="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childTnLst>
                    </p:cTn>
                  </p:par>
                </p:childTnLst>
              </p:cTn>
              <p:nextCondLst>
                <p:cond evt="onClick" delay="0">
                  <p:tgtEl>
                    <p:spTgt spid="9"/>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grpId="0" nodeType="clickEffect">
                                  <p:stCondLst>
                                    <p:cond delay="0"/>
                                  </p:stCondLst>
                                  <p:iterate type="lt">
                                    <p:tmAbs val="0"/>
                                  </p:iterate>
                                  <p:childTnLst>
                                    <p:set>
                                      <p:cBhvr>
                                        <p:cTn id="39"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oin.wav"/>
                                        </p:tgtEl>
                                      </p:cMediaNode>
                                    </p:audio>
                                  </p:subTnLst>
                                </p:cTn>
                              </p:par>
                              <p:par>
                                <p:cTn id="40" presetID="49" presetClass="entr" presetSubtype="0" decel="100000" fill="hold" grpId="1" nodeType="withEffect">
                                  <p:stCondLst>
                                    <p:cond delay="0"/>
                                  </p:stCondLst>
                                  <p:iterate type="lt">
                                    <p:tmPct val="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iterate type="lt">
                                    <p:tmAbs val="0"/>
                                  </p:iterate>
                                  <p:childTnLst>
                                    <p:set>
                                      <p:cBhvr>
                                        <p:cTn id="50"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oin.wav"/>
                                        </p:tgtEl>
                                      </p:cMediaNode>
                                    </p:audio>
                                  </p:subTnLst>
                                </p:cTn>
                              </p:par>
                              <p:par>
                                <p:cTn id="51" presetID="49" presetClass="entr" presetSubtype="0" decel="100000" fill="hold" grpId="1" nodeType="withEffect">
                                  <p:stCondLst>
                                    <p:cond delay="0"/>
                                  </p:stCondLst>
                                  <p:iterate type="lt">
                                    <p:tmPct val="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360"/>
                                          </p:val>
                                        </p:tav>
                                        <p:tav tm="100000">
                                          <p:val>
                                            <p:fltVal val="0"/>
                                          </p:val>
                                        </p:tav>
                                      </p:tavLst>
                                    </p:anim>
                                    <p:animEffect transition="in" filter="fade">
                                      <p:cBhvr>
                                        <p:cTn id="56" dur="500"/>
                                        <p:tgtEl>
                                          <p:spTgt spid="12"/>
                                        </p:tgtEl>
                                      </p:cBhvr>
                                    </p:animEffect>
                                  </p:childTnLst>
                                </p:cTn>
                              </p:par>
                            </p:childTnLst>
                          </p:cTn>
                        </p:par>
                      </p:childTnLst>
                    </p:cTn>
                  </p:par>
                </p:childTnLst>
              </p:cTn>
              <p:nextCondLst>
                <p:cond evt="onClick" delay="0">
                  <p:tgtEl>
                    <p:spTgt spid="11"/>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iterate type="lt">
                                    <p:tmAbs val="0"/>
                                  </p:iterate>
                                  <p:childTnLst>
                                    <p:set>
                                      <p:cBhvr>
                                        <p:cTn id="61"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oin.wav"/>
                                        </p:tgtEl>
                                      </p:cMediaNode>
                                    </p:audio>
                                  </p:subTnLst>
                                </p:cTn>
                              </p:par>
                              <p:par>
                                <p:cTn id="62" presetID="49" presetClass="entr" presetSubtype="0" decel="100000" fill="hold" grpId="1" nodeType="withEffect">
                                  <p:stCondLst>
                                    <p:cond delay="0"/>
                                  </p:stCondLst>
                                  <p:iterate type="lt">
                                    <p:tmPct val="0"/>
                                  </p:iterate>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style.rotation</p:attrName>
                                        </p:attrNameLst>
                                      </p:cBhvr>
                                      <p:tavLst>
                                        <p:tav tm="0">
                                          <p:val>
                                            <p:fltVal val="360"/>
                                          </p:val>
                                        </p:tav>
                                        <p:tav tm="100000">
                                          <p:val>
                                            <p:fltVal val="0"/>
                                          </p:val>
                                        </p:tav>
                                      </p:tavLst>
                                    </p:anim>
                                    <p:animEffect transition="in" filter="fade">
                                      <p:cBhvr>
                                        <p:cTn id="67" dur="500"/>
                                        <p:tgtEl>
                                          <p:spTgt spid="13"/>
                                        </p:tgtEl>
                                      </p:cBhvr>
                                    </p:animEffect>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0" nodeType="clickEffect">
                                  <p:stCondLst>
                                    <p:cond delay="0"/>
                                  </p:stCondLst>
                                  <p:iterate type="lt">
                                    <p:tmAbs val="0"/>
                                  </p:iterate>
                                  <p:childTnLst>
                                    <p:set>
                                      <p:cBhvr>
                                        <p:cTn id="72"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oin.wav"/>
                                        </p:tgtEl>
                                      </p:cMediaNode>
                                    </p:audio>
                                  </p:subTnLst>
                                </p:cTn>
                              </p:par>
                              <p:par>
                                <p:cTn id="73" presetID="49" presetClass="entr" presetSubtype="0" decel="100000" fill="hold" grpId="1" nodeType="withEffect">
                                  <p:stCondLst>
                                    <p:cond delay="0"/>
                                  </p:stCondLst>
                                  <p:iterate type="lt">
                                    <p:tmPct val="0"/>
                                  </p:iterate>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 calcmode="lin" valueType="num">
                                      <p:cBhvr>
                                        <p:cTn id="77" dur="500" fill="hold"/>
                                        <p:tgtEl>
                                          <p:spTgt spid="14"/>
                                        </p:tgtEl>
                                        <p:attrNameLst>
                                          <p:attrName>style.rotation</p:attrName>
                                        </p:attrNameLst>
                                      </p:cBhvr>
                                      <p:tavLst>
                                        <p:tav tm="0">
                                          <p:val>
                                            <p:fltVal val="360"/>
                                          </p:val>
                                        </p:tav>
                                        <p:tav tm="100000">
                                          <p:val>
                                            <p:fltVal val="0"/>
                                          </p:val>
                                        </p:tav>
                                      </p:tavLst>
                                    </p:anim>
                                    <p:animEffect transition="in" filter="fade">
                                      <p:cBhvr>
                                        <p:cTn id="78" dur="500"/>
                                        <p:tgtEl>
                                          <p:spTgt spid="14"/>
                                        </p:tgtEl>
                                      </p:cBhvr>
                                    </p:animEffect>
                                  </p:childTnLst>
                                </p:cTn>
                              </p:par>
                            </p:childTnLst>
                          </p:cTn>
                        </p:par>
                      </p:childTnLst>
                    </p:cTn>
                  </p:par>
                </p:childTnLst>
              </p:cTn>
              <p:nextCondLst>
                <p:cond evt="onClick" delay="0">
                  <p:tgtEl>
                    <p:spTgt spid="13"/>
                  </p:tgtEl>
                </p:cond>
              </p:nextCondLst>
            </p:seq>
            <p:seq concurrent="1" nextAc="seek">
              <p:cTn id="79" restart="whenNotActive" fill="hold" evtFilter="cancelBubble" nodeType="interactiveSeq">
                <p:stCondLst>
                  <p:cond evt="onClick" delay="0">
                    <p:tgtEl>
                      <p:spTgt spid="14"/>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grpId="0" nodeType="clickEffect">
                                  <p:stCondLst>
                                    <p:cond delay="0"/>
                                  </p:stCondLst>
                                  <p:iterate type="lt">
                                    <p:tmAbs val="0"/>
                                  </p:iterate>
                                  <p:childTnLst>
                                    <p:set>
                                      <p:cBhvr>
                                        <p:cTn id="83"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coin.wav"/>
                                        </p:tgtEl>
                                      </p:cMediaNode>
                                    </p:audio>
                                  </p:subTnLst>
                                </p:cTn>
                              </p:par>
                              <p:par>
                                <p:cTn id="84" presetID="49" presetClass="entr" presetSubtype="0" decel="100000" fill="hold" grpId="1" nodeType="withEffect">
                                  <p:stCondLst>
                                    <p:cond delay="0"/>
                                  </p:stCondLst>
                                  <p:iterate type="lt">
                                    <p:tmPct val="0"/>
                                  </p:iterate>
                                  <p:childTnLst>
                                    <p:set>
                                      <p:cBhvr>
                                        <p:cTn id="85" dur="1" fill="hold">
                                          <p:stCondLst>
                                            <p:cond delay="0"/>
                                          </p:stCondLst>
                                        </p:cTn>
                                        <p:tgtEl>
                                          <p:spTgt spid="15"/>
                                        </p:tgtEl>
                                        <p:attrNameLst>
                                          <p:attrName>style.visibility</p:attrName>
                                        </p:attrNameLst>
                                      </p:cBhvr>
                                      <p:to>
                                        <p:strVal val="visible"/>
                                      </p:to>
                                    </p:set>
                                    <p:anim calcmode="lin" valueType="num">
                                      <p:cBhvr>
                                        <p:cTn id="86" dur="500" fill="hold"/>
                                        <p:tgtEl>
                                          <p:spTgt spid="15"/>
                                        </p:tgtEl>
                                        <p:attrNameLst>
                                          <p:attrName>ppt_w</p:attrName>
                                        </p:attrNameLst>
                                      </p:cBhvr>
                                      <p:tavLst>
                                        <p:tav tm="0">
                                          <p:val>
                                            <p:fltVal val="0"/>
                                          </p:val>
                                        </p:tav>
                                        <p:tav tm="100000">
                                          <p:val>
                                            <p:strVal val="#ppt_w"/>
                                          </p:val>
                                        </p:tav>
                                      </p:tavLst>
                                    </p:anim>
                                    <p:anim calcmode="lin" valueType="num">
                                      <p:cBhvr>
                                        <p:cTn id="87" dur="500" fill="hold"/>
                                        <p:tgtEl>
                                          <p:spTgt spid="15"/>
                                        </p:tgtEl>
                                        <p:attrNameLst>
                                          <p:attrName>ppt_h</p:attrName>
                                        </p:attrNameLst>
                                      </p:cBhvr>
                                      <p:tavLst>
                                        <p:tav tm="0">
                                          <p:val>
                                            <p:fltVal val="0"/>
                                          </p:val>
                                        </p:tav>
                                        <p:tav tm="100000">
                                          <p:val>
                                            <p:strVal val="#ppt_h"/>
                                          </p:val>
                                        </p:tav>
                                      </p:tavLst>
                                    </p:anim>
                                    <p:anim calcmode="lin" valueType="num">
                                      <p:cBhvr>
                                        <p:cTn id="88" dur="500" fill="hold"/>
                                        <p:tgtEl>
                                          <p:spTgt spid="15"/>
                                        </p:tgtEl>
                                        <p:attrNameLst>
                                          <p:attrName>style.rotation</p:attrName>
                                        </p:attrNameLst>
                                      </p:cBhvr>
                                      <p:tavLst>
                                        <p:tav tm="0">
                                          <p:val>
                                            <p:fltVal val="360"/>
                                          </p:val>
                                        </p:tav>
                                        <p:tav tm="100000">
                                          <p:val>
                                            <p:fltVal val="0"/>
                                          </p:val>
                                        </p:tav>
                                      </p:tavLst>
                                    </p:anim>
                                    <p:animEffect transition="in" filter="fade">
                                      <p:cBhvr>
                                        <p:cTn id="89" dur="500"/>
                                        <p:tgtEl>
                                          <p:spTgt spid="15"/>
                                        </p:tgtEl>
                                      </p:cBhvr>
                                    </p:animEffect>
                                  </p:childTnLst>
                                </p:cTn>
                              </p:par>
                            </p:childTnLst>
                          </p:cTn>
                        </p:par>
                      </p:childTnLst>
                    </p:cTn>
                  </p:par>
                </p:childTnLst>
              </p:cTn>
              <p:nextCondLst>
                <p:cond evt="onClick" delay="0">
                  <p:tgtEl>
                    <p:spTgt spid="14"/>
                  </p:tgtEl>
                </p:cond>
              </p:nextCondLst>
            </p:seq>
            <p:seq concurrent="1" nextAc="seek">
              <p:cTn id="90" restart="whenNotActive" fill="hold" evtFilter="cancelBubble" nodeType="interactiveSeq">
                <p:stCondLst>
                  <p:cond evt="onClick" delay="0">
                    <p:tgtEl>
                      <p:spTgt spid="15"/>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grpId="0" nodeType="clickEffect">
                                  <p:stCondLst>
                                    <p:cond delay="0"/>
                                  </p:stCondLst>
                                  <p:iterate type="lt">
                                    <p:tmAbs val="0"/>
                                  </p:iterate>
                                  <p:childTnLst>
                                    <p:set>
                                      <p:cBhvr>
                                        <p:cTn id="94"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93"/>
                                            </p:cond>
                                          </p:stCondLst>
                                          <p:endCondLst>
                                            <p:cond evt="onStopAudio" delay="0">
                                              <p:tgtEl>
                                                <p:sldTgt/>
                                              </p:tgtEl>
                                            </p:cond>
                                          </p:endCondLst>
                                        </p:cTn>
                                        <p:tgtEl>
                                          <p:sndTgt r:embed="rId3" name="coin.wav"/>
                                        </p:tgtEl>
                                      </p:cMediaNode>
                                    </p:audio>
                                  </p:subTnLst>
                                </p:cTn>
                              </p:par>
                              <p:par>
                                <p:cTn id="95" presetID="49" presetClass="entr" presetSubtype="0" decel="100000" fill="hold" grpId="1" nodeType="withEffect">
                                  <p:stCondLst>
                                    <p:cond delay="0"/>
                                  </p:stCondLst>
                                  <p:iterate type="lt">
                                    <p:tmPct val="0"/>
                                  </p:iterate>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 calcmode="lin" valueType="num">
                                      <p:cBhvr>
                                        <p:cTn id="99" dur="500" fill="hold"/>
                                        <p:tgtEl>
                                          <p:spTgt spid="16"/>
                                        </p:tgtEl>
                                        <p:attrNameLst>
                                          <p:attrName>style.rotation</p:attrName>
                                        </p:attrNameLst>
                                      </p:cBhvr>
                                      <p:tavLst>
                                        <p:tav tm="0">
                                          <p:val>
                                            <p:fltVal val="360"/>
                                          </p:val>
                                        </p:tav>
                                        <p:tav tm="100000">
                                          <p:val>
                                            <p:fltVal val="0"/>
                                          </p:val>
                                        </p:tav>
                                      </p:tavLst>
                                    </p:anim>
                                    <p:animEffect transition="in" filter="fade">
                                      <p:cBhvr>
                                        <p:cTn id="100" dur="500"/>
                                        <p:tgtEl>
                                          <p:spTgt spid="16"/>
                                        </p:tgtEl>
                                      </p:cBhvr>
                                    </p:animEffect>
                                  </p:child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6"/>
                    </p:tgtEl>
                  </p:cond>
                </p:stCondLst>
                <p:endSync evt="end" delay="0">
                  <p:rtn val="all"/>
                </p:endSync>
                <p:childTnLst>
                  <p:par>
                    <p:cTn id="102" fill="hold">
                      <p:stCondLst>
                        <p:cond delay="0"/>
                      </p:stCondLst>
                      <p:childTnLst>
                        <p:par>
                          <p:cTn id="103" fill="hold">
                            <p:stCondLst>
                              <p:cond delay="0"/>
                            </p:stCondLst>
                            <p:childTnLst>
                              <p:par>
                                <p:cTn id="104" presetID="1" presetClass="exit" presetSubtype="0" fill="hold" grpId="0" nodeType="clickEffect">
                                  <p:stCondLst>
                                    <p:cond delay="0"/>
                                  </p:stCondLst>
                                  <p:iterate type="lt">
                                    <p:tmAbs val="0"/>
                                  </p:iterate>
                                  <p:childTnLst>
                                    <p:set>
                                      <p:cBhvr>
                                        <p:cTn id="105"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coin.wav"/>
                                        </p:tgtEl>
                                      </p:cMediaNode>
                                    </p:audio>
                                  </p:subTnLst>
                                </p:cTn>
                              </p:par>
                              <p:par>
                                <p:cTn id="106" presetID="49" presetClass="entr" presetSubtype="0" decel="100000" fill="hold" grpId="1" nodeType="withEffect">
                                  <p:stCondLst>
                                    <p:cond delay="0"/>
                                  </p:stCondLst>
                                  <p:iterate type="lt">
                                    <p:tmPct val="0"/>
                                  </p:iterate>
                                  <p:childTnLst>
                                    <p:set>
                                      <p:cBhvr>
                                        <p:cTn id="107" dur="1" fill="hold">
                                          <p:stCondLst>
                                            <p:cond delay="0"/>
                                          </p:stCondLst>
                                        </p:cTn>
                                        <p:tgtEl>
                                          <p:spTgt spid="7"/>
                                        </p:tgtEl>
                                        <p:attrNameLst>
                                          <p:attrName>style.visibility</p:attrName>
                                        </p:attrNameLst>
                                      </p:cBhvr>
                                      <p:to>
                                        <p:strVal val="visible"/>
                                      </p:to>
                                    </p:set>
                                    <p:anim calcmode="lin" valueType="num">
                                      <p:cBhvr>
                                        <p:cTn id="108" dur="500" fill="hold"/>
                                        <p:tgtEl>
                                          <p:spTgt spid="7"/>
                                        </p:tgtEl>
                                        <p:attrNameLst>
                                          <p:attrName>ppt_w</p:attrName>
                                        </p:attrNameLst>
                                      </p:cBhvr>
                                      <p:tavLst>
                                        <p:tav tm="0">
                                          <p:val>
                                            <p:fltVal val="0"/>
                                          </p:val>
                                        </p:tav>
                                        <p:tav tm="100000">
                                          <p:val>
                                            <p:strVal val="#ppt_w"/>
                                          </p:val>
                                        </p:tav>
                                      </p:tavLst>
                                    </p:anim>
                                    <p:anim calcmode="lin" valueType="num">
                                      <p:cBhvr>
                                        <p:cTn id="109" dur="500" fill="hold"/>
                                        <p:tgtEl>
                                          <p:spTgt spid="7"/>
                                        </p:tgtEl>
                                        <p:attrNameLst>
                                          <p:attrName>ppt_h</p:attrName>
                                        </p:attrNameLst>
                                      </p:cBhvr>
                                      <p:tavLst>
                                        <p:tav tm="0">
                                          <p:val>
                                            <p:fltVal val="0"/>
                                          </p:val>
                                        </p:tav>
                                        <p:tav tm="100000">
                                          <p:val>
                                            <p:strVal val="#ppt_h"/>
                                          </p:val>
                                        </p:tav>
                                      </p:tavLst>
                                    </p:anim>
                                    <p:anim calcmode="lin" valueType="num">
                                      <p:cBhvr>
                                        <p:cTn id="110" dur="500" fill="hold"/>
                                        <p:tgtEl>
                                          <p:spTgt spid="7"/>
                                        </p:tgtEl>
                                        <p:attrNameLst>
                                          <p:attrName>style.rotation</p:attrName>
                                        </p:attrNameLst>
                                      </p:cBhvr>
                                      <p:tavLst>
                                        <p:tav tm="0">
                                          <p:val>
                                            <p:fltVal val="360"/>
                                          </p:val>
                                        </p:tav>
                                        <p:tav tm="100000">
                                          <p:val>
                                            <p:fltVal val="0"/>
                                          </p:val>
                                        </p:tav>
                                      </p:tavLst>
                                    </p:anim>
                                    <p:animEffect transition="in" filter="fade">
                                      <p:cBhvr>
                                        <p:cTn id="111" dur="500"/>
                                        <p:tgtEl>
                                          <p:spTgt spid="7"/>
                                        </p:tgtEl>
                                      </p:cBhvr>
                                    </p:animEffect>
                                  </p:childTnLst>
                                </p:cTn>
                              </p:par>
                            </p:childTnLst>
                          </p:cTn>
                        </p:par>
                      </p:childTnLst>
                    </p:cTn>
                  </p:par>
                </p:childTnLst>
              </p:cTn>
              <p:nextCondLst>
                <p:cond evt="onClick" delay="0">
                  <p:tgtEl>
                    <p:spTgt spid="16"/>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grpId="0" nodeType="clickEffect">
                                  <p:stCondLst>
                                    <p:cond delay="0"/>
                                  </p:stCondLst>
                                  <p:iterate type="lt">
                                    <p:tmAbs val="0"/>
                                  </p:iterate>
                                  <p:childTnLst>
                                    <p:set>
                                      <p:cBhvr>
                                        <p:cTn id="116"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coin.wav"/>
                                        </p:tgtEl>
                                      </p:cMediaNode>
                                    </p:audio>
                                  </p:subTnLst>
                                </p:cTn>
                              </p:par>
                              <p:par>
                                <p:cTn id="117" presetID="49" presetClass="entr" presetSubtype="0" decel="100000" fill="hold" grpId="1" nodeType="withEffect">
                                  <p:stCondLst>
                                    <p:cond delay="0"/>
                                  </p:stCondLst>
                                  <p:iterate type="lt">
                                    <p:tmPct val="0"/>
                                  </p:iterate>
                                  <p:childTnLst>
                                    <p:set>
                                      <p:cBhvr>
                                        <p:cTn id="118" dur="1" fill="hold">
                                          <p:stCondLst>
                                            <p:cond delay="0"/>
                                          </p:stCondLst>
                                        </p:cTn>
                                        <p:tgtEl>
                                          <p:spTgt spid="18"/>
                                        </p:tgtEl>
                                        <p:attrNameLst>
                                          <p:attrName>style.visibility</p:attrName>
                                        </p:attrNameLst>
                                      </p:cBhvr>
                                      <p:to>
                                        <p:strVal val="visible"/>
                                      </p:to>
                                    </p:set>
                                    <p:anim calcmode="lin" valueType="num">
                                      <p:cBhvr>
                                        <p:cTn id="119" dur="500" fill="hold"/>
                                        <p:tgtEl>
                                          <p:spTgt spid="18"/>
                                        </p:tgtEl>
                                        <p:attrNameLst>
                                          <p:attrName>ppt_w</p:attrName>
                                        </p:attrNameLst>
                                      </p:cBhvr>
                                      <p:tavLst>
                                        <p:tav tm="0">
                                          <p:val>
                                            <p:fltVal val="0"/>
                                          </p:val>
                                        </p:tav>
                                        <p:tav tm="100000">
                                          <p:val>
                                            <p:strVal val="#ppt_w"/>
                                          </p:val>
                                        </p:tav>
                                      </p:tavLst>
                                    </p:anim>
                                    <p:anim calcmode="lin" valueType="num">
                                      <p:cBhvr>
                                        <p:cTn id="120" dur="500" fill="hold"/>
                                        <p:tgtEl>
                                          <p:spTgt spid="18"/>
                                        </p:tgtEl>
                                        <p:attrNameLst>
                                          <p:attrName>ppt_h</p:attrName>
                                        </p:attrNameLst>
                                      </p:cBhvr>
                                      <p:tavLst>
                                        <p:tav tm="0">
                                          <p:val>
                                            <p:fltVal val="0"/>
                                          </p:val>
                                        </p:tav>
                                        <p:tav tm="100000">
                                          <p:val>
                                            <p:strVal val="#ppt_h"/>
                                          </p:val>
                                        </p:tav>
                                      </p:tavLst>
                                    </p:anim>
                                    <p:anim calcmode="lin" valueType="num">
                                      <p:cBhvr>
                                        <p:cTn id="121" dur="500" fill="hold"/>
                                        <p:tgtEl>
                                          <p:spTgt spid="18"/>
                                        </p:tgtEl>
                                        <p:attrNameLst>
                                          <p:attrName>style.rotation</p:attrName>
                                        </p:attrNameLst>
                                      </p:cBhvr>
                                      <p:tavLst>
                                        <p:tav tm="0">
                                          <p:val>
                                            <p:fltVal val="360"/>
                                          </p:val>
                                        </p:tav>
                                        <p:tav tm="100000">
                                          <p:val>
                                            <p:fltVal val="0"/>
                                          </p:val>
                                        </p:tav>
                                      </p:tavLst>
                                    </p:anim>
                                    <p:animEffect transition="in" filter="fade">
                                      <p:cBhvr>
                                        <p:cTn id="122" dur="500"/>
                                        <p:tgtEl>
                                          <p:spTgt spid="18"/>
                                        </p:tgtEl>
                                      </p:cBhvr>
                                    </p:animEffect>
                                  </p:childTnLst>
                                </p:cTn>
                              </p:par>
                            </p:childTnLst>
                          </p:cTn>
                        </p:par>
                      </p:childTnLst>
                    </p:cTn>
                  </p:par>
                </p:childTnLst>
              </p:cTn>
              <p:nextCondLst>
                <p:cond evt="onClick" delay="0">
                  <p:tgtEl>
                    <p:spTgt spid="17"/>
                  </p:tgtEl>
                </p:cond>
              </p:nextCondLst>
            </p:seq>
            <p:seq concurrent="1" nextAc="seek">
              <p:cTn id="123" restart="whenNotActive" fill="hold" evtFilter="cancelBubble" nodeType="interactiveSeq">
                <p:stCondLst>
                  <p:cond evt="onClick" delay="0">
                    <p:tgtEl>
                      <p:spTgt spid="18"/>
                    </p:tgtEl>
                  </p:cond>
                </p:stCondLst>
                <p:endSync evt="end" delay="0">
                  <p:rtn val="all"/>
                </p:endSync>
                <p:childTnLst>
                  <p:par>
                    <p:cTn id="124" fill="hold">
                      <p:stCondLst>
                        <p:cond delay="0"/>
                      </p:stCondLst>
                      <p:childTnLst>
                        <p:par>
                          <p:cTn id="125" fill="hold">
                            <p:stCondLst>
                              <p:cond delay="0"/>
                            </p:stCondLst>
                            <p:childTnLst>
                              <p:par>
                                <p:cTn id="126" presetID="1" presetClass="exit" presetSubtype="0" fill="hold" grpId="0" nodeType="clickEffect">
                                  <p:stCondLst>
                                    <p:cond delay="0"/>
                                  </p:stCondLst>
                                  <p:iterate type="lt">
                                    <p:tmAbs val="0"/>
                                  </p:iterate>
                                  <p:childTnLst>
                                    <p:set>
                                      <p:cBhvr>
                                        <p:cTn id="127"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126"/>
                                            </p:cond>
                                          </p:stCondLst>
                                          <p:endCondLst>
                                            <p:cond evt="onStopAudio" delay="0">
                                              <p:tgtEl>
                                                <p:sldTgt/>
                                              </p:tgtEl>
                                            </p:cond>
                                          </p:endCondLst>
                                        </p:cTn>
                                        <p:tgtEl>
                                          <p:sndTgt r:embed="rId3" name="coin.wav"/>
                                        </p:tgtEl>
                                      </p:cMediaNode>
                                    </p:audio>
                                  </p:subTnLst>
                                </p:cTn>
                              </p:par>
                              <p:par>
                                <p:cTn id="128" presetID="49" presetClass="entr" presetSubtype="0" decel="100000" fill="hold" grpId="1" nodeType="withEffect">
                                  <p:stCondLst>
                                    <p:cond delay="0"/>
                                  </p:stCondLst>
                                  <p:iterate type="lt">
                                    <p:tmPct val="0"/>
                                  </p:iterate>
                                  <p:childTnLst>
                                    <p:set>
                                      <p:cBhvr>
                                        <p:cTn id="129" dur="1" fill="hold">
                                          <p:stCondLst>
                                            <p:cond delay="0"/>
                                          </p:stCondLst>
                                        </p:cTn>
                                        <p:tgtEl>
                                          <p:spTgt spid="19"/>
                                        </p:tgtEl>
                                        <p:attrNameLst>
                                          <p:attrName>style.visibility</p:attrName>
                                        </p:attrNameLst>
                                      </p:cBhvr>
                                      <p:to>
                                        <p:strVal val="visible"/>
                                      </p:to>
                                    </p:set>
                                    <p:anim calcmode="lin" valueType="num">
                                      <p:cBhvr>
                                        <p:cTn id="130" dur="500" fill="hold"/>
                                        <p:tgtEl>
                                          <p:spTgt spid="19"/>
                                        </p:tgtEl>
                                        <p:attrNameLst>
                                          <p:attrName>ppt_w</p:attrName>
                                        </p:attrNameLst>
                                      </p:cBhvr>
                                      <p:tavLst>
                                        <p:tav tm="0">
                                          <p:val>
                                            <p:fltVal val="0"/>
                                          </p:val>
                                        </p:tav>
                                        <p:tav tm="100000">
                                          <p:val>
                                            <p:strVal val="#ppt_w"/>
                                          </p:val>
                                        </p:tav>
                                      </p:tavLst>
                                    </p:anim>
                                    <p:anim calcmode="lin" valueType="num">
                                      <p:cBhvr>
                                        <p:cTn id="131" dur="500" fill="hold"/>
                                        <p:tgtEl>
                                          <p:spTgt spid="19"/>
                                        </p:tgtEl>
                                        <p:attrNameLst>
                                          <p:attrName>ppt_h</p:attrName>
                                        </p:attrNameLst>
                                      </p:cBhvr>
                                      <p:tavLst>
                                        <p:tav tm="0">
                                          <p:val>
                                            <p:fltVal val="0"/>
                                          </p:val>
                                        </p:tav>
                                        <p:tav tm="100000">
                                          <p:val>
                                            <p:strVal val="#ppt_h"/>
                                          </p:val>
                                        </p:tav>
                                      </p:tavLst>
                                    </p:anim>
                                    <p:anim calcmode="lin" valueType="num">
                                      <p:cBhvr>
                                        <p:cTn id="132" dur="500" fill="hold"/>
                                        <p:tgtEl>
                                          <p:spTgt spid="19"/>
                                        </p:tgtEl>
                                        <p:attrNameLst>
                                          <p:attrName>style.rotation</p:attrName>
                                        </p:attrNameLst>
                                      </p:cBhvr>
                                      <p:tavLst>
                                        <p:tav tm="0">
                                          <p:val>
                                            <p:fltVal val="360"/>
                                          </p:val>
                                        </p:tav>
                                        <p:tav tm="100000">
                                          <p:val>
                                            <p:fltVal val="0"/>
                                          </p:val>
                                        </p:tav>
                                      </p:tavLst>
                                    </p:anim>
                                    <p:animEffect transition="in" filter="fade">
                                      <p:cBhvr>
                                        <p:cTn id="133" dur="500"/>
                                        <p:tgtEl>
                                          <p:spTgt spid="19"/>
                                        </p:tgtEl>
                                      </p:cBhvr>
                                    </p:animEffect>
                                  </p:childTnLst>
                                </p:cTn>
                              </p:par>
                            </p:childTnLst>
                          </p:cTn>
                        </p:par>
                      </p:childTnLst>
                    </p:cTn>
                  </p:par>
                </p:childTnLst>
              </p:cTn>
              <p:nextCondLst>
                <p:cond evt="onClick" delay="0">
                  <p:tgtEl>
                    <p:spTgt spid="18"/>
                  </p:tgtEl>
                </p:cond>
              </p:nextCondLst>
            </p:seq>
            <p:seq concurrent="1" nextAc="seek">
              <p:cTn id="134" restart="whenNotActive" fill="hold" evtFilter="cancelBubble" nodeType="interactiveSeq">
                <p:stCondLst>
                  <p:cond evt="onClick" delay="0">
                    <p:tgtEl>
                      <p:spTgt spid="19"/>
                    </p:tgtEl>
                  </p:cond>
                </p:stCondLst>
                <p:endSync evt="end" delay="0">
                  <p:rtn val="all"/>
                </p:endSync>
                <p:childTnLst>
                  <p:par>
                    <p:cTn id="135" fill="hold">
                      <p:stCondLst>
                        <p:cond delay="0"/>
                      </p:stCondLst>
                      <p:childTnLst>
                        <p:par>
                          <p:cTn id="136" fill="hold">
                            <p:stCondLst>
                              <p:cond delay="0"/>
                            </p:stCondLst>
                            <p:childTnLst>
                              <p:par>
                                <p:cTn id="137" presetID="1" presetClass="exit" presetSubtype="0" fill="hold" grpId="0" nodeType="clickEffect">
                                  <p:stCondLst>
                                    <p:cond delay="0"/>
                                  </p:stCondLst>
                                  <p:iterate type="lt">
                                    <p:tmAbs val="0"/>
                                  </p:iterate>
                                  <p:childTnLst>
                                    <p:set>
                                      <p:cBhvr>
                                        <p:cTn id="138" dur="1" fill="hold">
                                          <p:stCondLst>
                                            <p:cond delay="0"/>
                                          </p:stCondLst>
                                        </p:cTn>
                                        <p:tgtEl>
                                          <p:spTgt spid="19"/>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3" name="coin.wav"/>
                                        </p:tgtEl>
                                      </p:cMediaNode>
                                    </p:audio>
                                  </p:subTnLst>
                                </p:cTn>
                              </p:par>
                              <p:par>
                                <p:cTn id="139" presetID="49" presetClass="entr" presetSubtype="0" decel="100000" fill="hold" grpId="1" nodeType="withEffect">
                                  <p:stCondLst>
                                    <p:cond delay="0"/>
                                  </p:stCondLst>
                                  <p:iterate type="lt">
                                    <p:tmPct val="0"/>
                                  </p:iterate>
                                  <p:childTnLst>
                                    <p:set>
                                      <p:cBhvr>
                                        <p:cTn id="140" dur="1" fill="hold">
                                          <p:stCondLst>
                                            <p:cond delay="0"/>
                                          </p:stCondLst>
                                        </p:cTn>
                                        <p:tgtEl>
                                          <p:spTgt spid="20"/>
                                        </p:tgtEl>
                                        <p:attrNameLst>
                                          <p:attrName>style.visibility</p:attrName>
                                        </p:attrNameLst>
                                      </p:cBhvr>
                                      <p:to>
                                        <p:strVal val="visible"/>
                                      </p:to>
                                    </p:set>
                                    <p:anim calcmode="lin" valueType="num">
                                      <p:cBhvr>
                                        <p:cTn id="141" dur="500" fill="hold"/>
                                        <p:tgtEl>
                                          <p:spTgt spid="20"/>
                                        </p:tgtEl>
                                        <p:attrNameLst>
                                          <p:attrName>ppt_w</p:attrName>
                                        </p:attrNameLst>
                                      </p:cBhvr>
                                      <p:tavLst>
                                        <p:tav tm="0">
                                          <p:val>
                                            <p:fltVal val="0"/>
                                          </p:val>
                                        </p:tav>
                                        <p:tav tm="100000">
                                          <p:val>
                                            <p:strVal val="#ppt_w"/>
                                          </p:val>
                                        </p:tav>
                                      </p:tavLst>
                                    </p:anim>
                                    <p:anim calcmode="lin" valueType="num">
                                      <p:cBhvr>
                                        <p:cTn id="142" dur="500" fill="hold"/>
                                        <p:tgtEl>
                                          <p:spTgt spid="20"/>
                                        </p:tgtEl>
                                        <p:attrNameLst>
                                          <p:attrName>ppt_h</p:attrName>
                                        </p:attrNameLst>
                                      </p:cBhvr>
                                      <p:tavLst>
                                        <p:tav tm="0">
                                          <p:val>
                                            <p:fltVal val="0"/>
                                          </p:val>
                                        </p:tav>
                                        <p:tav tm="100000">
                                          <p:val>
                                            <p:strVal val="#ppt_h"/>
                                          </p:val>
                                        </p:tav>
                                      </p:tavLst>
                                    </p:anim>
                                    <p:anim calcmode="lin" valueType="num">
                                      <p:cBhvr>
                                        <p:cTn id="143" dur="500" fill="hold"/>
                                        <p:tgtEl>
                                          <p:spTgt spid="20"/>
                                        </p:tgtEl>
                                        <p:attrNameLst>
                                          <p:attrName>style.rotation</p:attrName>
                                        </p:attrNameLst>
                                      </p:cBhvr>
                                      <p:tavLst>
                                        <p:tav tm="0">
                                          <p:val>
                                            <p:fltVal val="360"/>
                                          </p:val>
                                        </p:tav>
                                        <p:tav tm="100000">
                                          <p:val>
                                            <p:fltVal val="0"/>
                                          </p:val>
                                        </p:tav>
                                      </p:tavLst>
                                    </p:anim>
                                    <p:animEffect transition="in" filter="fade">
                                      <p:cBhvr>
                                        <p:cTn id="144" dur="500"/>
                                        <p:tgtEl>
                                          <p:spTgt spid="20"/>
                                        </p:tgtEl>
                                      </p:cBhvr>
                                    </p:animEffect>
                                  </p:childTnLst>
                                </p:cTn>
                              </p:par>
                            </p:childTnLst>
                          </p:cTn>
                        </p:par>
                      </p:childTnLst>
                    </p:cTn>
                  </p:par>
                </p:childTnLst>
              </p:cTn>
              <p:nextCondLst>
                <p:cond evt="onClick" delay="0">
                  <p:tgtEl>
                    <p:spTgt spid="19"/>
                  </p:tgtEl>
                </p:cond>
              </p:nextCondLst>
            </p:seq>
            <p:seq concurrent="1" nextAc="seek">
              <p:cTn id="145" restart="whenNotActive" fill="hold" evtFilter="cancelBubble" nodeType="interactiveSeq">
                <p:stCondLst>
                  <p:cond evt="onClick" delay="0">
                    <p:tgtEl>
                      <p:spTgt spid="20"/>
                    </p:tgtEl>
                  </p:cond>
                </p:stCondLst>
                <p:endSync evt="end" delay="0">
                  <p:rtn val="all"/>
                </p:endSync>
                <p:childTnLst>
                  <p:par>
                    <p:cTn id="146" fill="hold">
                      <p:stCondLst>
                        <p:cond delay="0"/>
                      </p:stCondLst>
                      <p:childTnLst>
                        <p:par>
                          <p:cTn id="147" fill="hold">
                            <p:stCondLst>
                              <p:cond delay="0"/>
                            </p:stCondLst>
                            <p:childTnLst>
                              <p:par>
                                <p:cTn id="148" presetID="1" presetClass="exit" presetSubtype="0" fill="hold" grpId="0" nodeType="clickEffect">
                                  <p:stCondLst>
                                    <p:cond delay="0"/>
                                  </p:stCondLst>
                                  <p:iterate type="lt">
                                    <p:tmAbs val="0"/>
                                  </p:iterate>
                                  <p:childTnLst>
                                    <p:set>
                                      <p:cBhvr>
                                        <p:cTn id="149"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48"/>
                                            </p:cond>
                                          </p:stCondLst>
                                          <p:endCondLst>
                                            <p:cond evt="onStopAudio" delay="0">
                                              <p:tgtEl>
                                                <p:sldTgt/>
                                              </p:tgtEl>
                                            </p:cond>
                                          </p:endCondLst>
                                        </p:cTn>
                                        <p:tgtEl>
                                          <p:sndTgt r:embed="rId3" name="coin.wav"/>
                                        </p:tgtEl>
                                      </p:cMediaNode>
                                    </p:audio>
                                  </p:subTnLst>
                                </p:cTn>
                              </p:par>
                              <p:par>
                                <p:cTn id="150" presetID="49" presetClass="entr" presetSubtype="0" decel="100000" fill="hold" grpId="1" nodeType="withEffect">
                                  <p:stCondLst>
                                    <p:cond delay="0"/>
                                  </p:stCondLst>
                                  <p:iterate type="lt">
                                    <p:tmPct val="0"/>
                                  </p:iterate>
                                  <p:childTnLst>
                                    <p:set>
                                      <p:cBhvr>
                                        <p:cTn id="151" dur="1" fill="hold">
                                          <p:stCondLst>
                                            <p:cond delay="0"/>
                                          </p:stCondLst>
                                        </p:cTn>
                                        <p:tgtEl>
                                          <p:spTgt spid="21"/>
                                        </p:tgtEl>
                                        <p:attrNameLst>
                                          <p:attrName>style.visibility</p:attrName>
                                        </p:attrNameLst>
                                      </p:cBhvr>
                                      <p:to>
                                        <p:strVal val="visible"/>
                                      </p:to>
                                    </p:set>
                                    <p:anim calcmode="lin" valueType="num">
                                      <p:cBhvr>
                                        <p:cTn id="152" dur="500" fill="hold"/>
                                        <p:tgtEl>
                                          <p:spTgt spid="21"/>
                                        </p:tgtEl>
                                        <p:attrNameLst>
                                          <p:attrName>ppt_w</p:attrName>
                                        </p:attrNameLst>
                                      </p:cBhvr>
                                      <p:tavLst>
                                        <p:tav tm="0">
                                          <p:val>
                                            <p:fltVal val="0"/>
                                          </p:val>
                                        </p:tav>
                                        <p:tav tm="100000">
                                          <p:val>
                                            <p:strVal val="#ppt_w"/>
                                          </p:val>
                                        </p:tav>
                                      </p:tavLst>
                                    </p:anim>
                                    <p:anim calcmode="lin" valueType="num">
                                      <p:cBhvr>
                                        <p:cTn id="153" dur="500" fill="hold"/>
                                        <p:tgtEl>
                                          <p:spTgt spid="21"/>
                                        </p:tgtEl>
                                        <p:attrNameLst>
                                          <p:attrName>ppt_h</p:attrName>
                                        </p:attrNameLst>
                                      </p:cBhvr>
                                      <p:tavLst>
                                        <p:tav tm="0">
                                          <p:val>
                                            <p:fltVal val="0"/>
                                          </p:val>
                                        </p:tav>
                                        <p:tav tm="100000">
                                          <p:val>
                                            <p:strVal val="#ppt_h"/>
                                          </p:val>
                                        </p:tav>
                                      </p:tavLst>
                                    </p:anim>
                                    <p:anim calcmode="lin" valueType="num">
                                      <p:cBhvr>
                                        <p:cTn id="154" dur="500" fill="hold"/>
                                        <p:tgtEl>
                                          <p:spTgt spid="21"/>
                                        </p:tgtEl>
                                        <p:attrNameLst>
                                          <p:attrName>style.rotation</p:attrName>
                                        </p:attrNameLst>
                                      </p:cBhvr>
                                      <p:tavLst>
                                        <p:tav tm="0">
                                          <p:val>
                                            <p:fltVal val="360"/>
                                          </p:val>
                                        </p:tav>
                                        <p:tav tm="100000">
                                          <p:val>
                                            <p:fltVal val="0"/>
                                          </p:val>
                                        </p:tav>
                                      </p:tavLst>
                                    </p:anim>
                                    <p:animEffect transition="in" filter="fade">
                                      <p:cBhvr>
                                        <p:cTn id="155" dur="500"/>
                                        <p:tgtEl>
                                          <p:spTgt spid="21"/>
                                        </p:tgtEl>
                                      </p:cBhvr>
                                    </p:animEffect>
                                  </p:childTnLst>
                                </p:cTn>
                              </p:par>
                            </p:childTnLst>
                          </p:cTn>
                        </p:par>
                      </p:childTnLst>
                    </p:cTn>
                  </p:par>
                </p:childTnLst>
              </p:cTn>
              <p:nextCondLst>
                <p:cond evt="onClick" delay="0">
                  <p:tgtEl>
                    <p:spTgt spid="20"/>
                  </p:tgtEl>
                </p:cond>
              </p:nextCondLst>
            </p:seq>
            <p:seq concurrent="1" nextAc="seek">
              <p:cTn id="156" restart="whenNotActive" fill="hold" evtFilter="cancelBubble" nodeType="interactiveSeq">
                <p:stCondLst>
                  <p:cond evt="onClick" delay="0">
                    <p:tgtEl>
                      <p:spTgt spid="21"/>
                    </p:tgtEl>
                  </p:cond>
                </p:stCondLst>
                <p:endSync evt="end" delay="0">
                  <p:rtn val="all"/>
                </p:endSync>
                <p:childTnLst>
                  <p:par>
                    <p:cTn id="157" fill="hold">
                      <p:stCondLst>
                        <p:cond delay="0"/>
                      </p:stCondLst>
                      <p:childTnLst>
                        <p:par>
                          <p:cTn id="158" fill="hold">
                            <p:stCondLst>
                              <p:cond delay="0"/>
                            </p:stCondLst>
                            <p:childTnLst>
                              <p:par>
                                <p:cTn id="159" presetID="1" presetClass="exit" presetSubtype="0" fill="hold" grpId="0" nodeType="clickEffect">
                                  <p:stCondLst>
                                    <p:cond delay="0"/>
                                  </p:stCondLst>
                                  <p:iterate type="lt">
                                    <p:tmAbs val="0"/>
                                  </p:iterate>
                                  <p:childTnLst>
                                    <p:set>
                                      <p:cBhvr>
                                        <p:cTn id="160"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159"/>
                                            </p:cond>
                                          </p:stCondLst>
                                          <p:endCondLst>
                                            <p:cond evt="onStopAudio" delay="0">
                                              <p:tgtEl>
                                                <p:sldTgt/>
                                              </p:tgtEl>
                                            </p:cond>
                                          </p:endCondLst>
                                        </p:cTn>
                                        <p:tgtEl>
                                          <p:sndTgt r:embed="rId3" name="coin.wav"/>
                                        </p:tgtEl>
                                      </p:cMediaNode>
                                    </p:audio>
                                  </p:subTnLst>
                                </p:cTn>
                              </p:par>
                              <p:par>
                                <p:cTn id="161" presetID="49" presetClass="entr" presetSubtype="0" decel="100000" fill="hold" grpId="1" nodeType="withEffect">
                                  <p:stCondLst>
                                    <p:cond delay="0"/>
                                  </p:stCondLst>
                                  <p:iterate type="lt">
                                    <p:tmPct val="0"/>
                                  </p:iterate>
                                  <p:childTnLst>
                                    <p:set>
                                      <p:cBhvr>
                                        <p:cTn id="162" dur="1" fill="hold">
                                          <p:stCondLst>
                                            <p:cond delay="0"/>
                                          </p:stCondLst>
                                        </p:cTn>
                                        <p:tgtEl>
                                          <p:spTgt spid="22"/>
                                        </p:tgtEl>
                                        <p:attrNameLst>
                                          <p:attrName>style.visibility</p:attrName>
                                        </p:attrNameLst>
                                      </p:cBhvr>
                                      <p:to>
                                        <p:strVal val="visible"/>
                                      </p:to>
                                    </p:set>
                                    <p:anim calcmode="lin" valueType="num">
                                      <p:cBhvr>
                                        <p:cTn id="163" dur="500" fill="hold"/>
                                        <p:tgtEl>
                                          <p:spTgt spid="22"/>
                                        </p:tgtEl>
                                        <p:attrNameLst>
                                          <p:attrName>ppt_w</p:attrName>
                                        </p:attrNameLst>
                                      </p:cBhvr>
                                      <p:tavLst>
                                        <p:tav tm="0">
                                          <p:val>
                                            <p:fltVal val="0"/>
                                          </p:val>
                                        </p:tav>
                                        <p:tav tm="100000">
                                          <p:val>
                                            <p:strVal val="#ppt_w"/>
                                          </p:val>
                                        </p:tav>
                                      </p:tavLst>
                                    </p:anim>
                                    <p:anim calcmode="lin" valueType="num">
                                      <p:cBhvr>
                                        <p:cTn id="164" dur="500" fill="hold"/>
                                        <p:tgtEl>
                                          <p:spTgt spid="22"/>
                                        </p:tgtEl>
                                        <p:attrNameLst>
                                          <p:attrName>ppt_h</p:attrName>
                                        </p:attrNameLst>
                                      </p:cBhvr>
                                      <p:tavLst>
                                        <p:tav tm="0">
                                          <p:val>
                                            <p:fltVal val="0"/>
                                          </p:val>
                                        </p:tav>
                                        <p:tav tm="100000">
                                          <p:val>
                                            <p:strVal val="#ppt_h"/>
                                          </p:val>
                                        </p:tav>
                                      </p:tavLst>
                                    </p:anim>
                                    <p:anim calcmode="lin" valueType="num">
                                      <p:cBhvr>
                                        <p:cTn id="165" dur="500" fill="hold"/>
                                        <p:tgtEl>
                                          <p:spTgt spid="22"/>
                                        </p:tgtEl>
                                        <p:attrNameLst>
                                          <p:attrName>style.rotation</p:attrName>
                                        </p:attrNameLst>
                                      </p:cBhvr>
                                      <p:tavLst>
                                        <p:tav tm="0">
                                          <p:val>
                                            <p:fltVal val="360"/>
                                          </p:val>
                                        </p:tav>
                                        <p:tav tm="100000">
                                          <p:val>
                                            <p:fltVal val="0"/>
                                          </p:val>
                                        </p:tav>
                                      </p:tavLst>
                                    </p:anim>
                                    <p:animEffect transition="in" filter="fade">
                                      <p:cBhvr>
                                        <p:cTn id="166" dur="500"/>
                                        <p:tgtEl>
                                          <p:spTgt spid="22"/>
                                        </p:tgtEl>
                                      </p:cBhvr>
                                    </p:animEffect>
                                  </p:childTnLst>
                                </p:cTn>
                              </p:par>
                            </p:childTnLst>
                          </p:cTn>
                        </p:par>
                      </p:childTnLst>
                    </p:cTn>
                  </p:par>
                </p:childTnLst>
              </p:cTn>
              <p:nextCondLst>
                <p:cond evt="onClick" delay="0">
                  <p:tgtEl>
                    <p:spTgt spid="21"/>
                  </p:tgtEl>
                </p:cond>
              </p:nextCondLst>
            </p:seq>
            <p:seq concurrent="1" nextAc="seek">
              <p:cTn id="167" restart="whenNotActive" fill="hold" evtFilter="cancelBubble" nodeType="interactiveSeq">
                <p:stCondLst>
                  <p:cond evt="onClick" delay="0">
                    <p:tgtEl>
                      <p:spTgt spid="22"/>
                    </p:tgtEl>
                  </p:cond>
                </p:stCondLst>
                <p:endSync evt="end" delay="0">
                  <p:rtn val="all"/>
                </p:endSync>
                <p:childTnLst>
                  <p:par>
                    <p:cTn id="168" fill="hold">
                      <p:stCondLst>
                        <p:cond delay="0"/>
                      </p:stCondLst>
                      <p:childTnLst>
                        <p:par>
                          <p:cTn id="169" fill="hold">
                            <p:stCondLst>
                              <p:cond delay="0"/>
                            </p:stCondLst>
                            <p:childTnLst>
                              <p:par>
                                <p:cTn id="170" presetID="1" presetClass="exit" presetSubtype="0" fill="hold" grpId="0" nodeType="clickEffect">
                                  <p:stCondLst>
                                    <p:cond delay="0"/>
                                  </p:stCondLst>
                                  <p:iterate type="lt">
                                    <p:tmAbs val="0"/>
                                  </p:iterate>
                                  <p:childTnLst>
                                    <p:set>
                                      <p:cBhvr>
                                        <p:cTn id="171"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170"/>
                                            </p:cond>
                                          </p:stCondLst>
                                          <p:endCondLst>
                                            <p:cond evt="onStopAudio" delay="0">
                                              <p:tgtEl>
                                                <p:sldTgt/>
                                              </p:tgtEl>
                                            </p:cond>
                                          </p:endCondLst>
                                        </p:cTn>
                                        <p:tgtEl>
                                          <p:sndTgt r:embed="rId3" name="coin.wav"/>
                                        </p:tgtEl>
                                      </p:cMediaNode>
                                    </p:audio>
                                  </p:subTnLst>
                                </p:cTn>
                              </p:par>
                              <p:par>
                                <p:cTn id="172" presetID="49" presetClass="entr" presetSubtype="0" decel="100000" fill="hold" grpId="1" nodeType="withEffect">
                                  <p:stCondLst>
                                    <p:cond delay="0"/>
                                  </p:stCondLst>
                                  <p:iterate type="lt">
                                    <p:tmPct val="0"/>
                                  </p:iterate>
                                  <p:childTnLst>
                                    <p:set>
                                      <p:cBhvr>
                                        <p:cTn id="173" dur="1" fill="hold">
                                          <p:stCondLst>
                                            <p:cond delay="0"/>
                                          </p:stCondLst>
                                        </p:cTn>
                                        <p:tgtEl>
                                          <p:spTgt spid="23"/>
                                        </p:tgtEl>
                                        <p:attrNameLst>
                                          <p:attrName>style.visibility</p:attrName>
                                        </p:attrNameLst>
                                      </p:cBhvr>
                                      <p:to>
                                        <p:strVal val="visible"/>
                                      </p:to>
                                    </p:set>
                                    <p:anim calcmode="lin" valueType="num">
                                      <p:cBhvr>
                                        <p:cTn id="174" dur="500" fill="hold"/>
                                        <p:tgtEl>
                                          <p:spTgt spid="23"/>
                                        </p:tgtEl>
                                        <p:attrNameLst>
                                          <p:attrName>ppt_w</p:attrName>
                                        </p:attrNameLst>
                                      </p:cBhvr>
                                      <p:tavLst>
                                        <p:tav tm="0">
                                          <p:val>
                                            <p:fltVal val="0"/>
                                          </p:val>
                                        </p:tav>
                                        <p:tav tm="100000">
                                          <p:val>
                                            <p:strVal val="#ppt_w"/>
                                          </p:val>
                                        </p:tav>
                                      </p:tavLst>
                                    </p:anim>
                                    <p:anim calcmode="lin" valueType="num">
                                      <p:cBhvr>
                                        <p:cTn id="175" dur="500" fill="hold"/>
                                        <p:tgtEl>
                                          <p:spTgt spid="23"/>
                                        </p:tgtEl>
                                        <p:attrNameLst>
                                          <p:attrName>ppt_h</p:attrName>
                                        </p:attrNameLst>
                                      </p:cBhvr>
                                      <p:tavLst>
                                        <p:tav tm="0">
                                          <p:val>
                                            <p:fltVal val="0"/>
                                          </p:val>
                                        </p:tav>
                                        <p:tav tm="100000">
                                          <p:val>
                                            <p:strVal val="#ppt_h"/>
                                          </p:val>
                                        </p:tav>
                                      </p:tavLst>
                                    </p:anim>
                                    <p:anim calcmode="lin" valueType="num">
                                      <p:cBhvr>
                                        <p:cTn id="176" dur="500" fill="hold"/>
                                        <p:tgtEl>
                                          <p:spTgt spid="23"/>
                                        </p:tgtEl>
                                        <p:attrNameLst>
                                          <p:attrName>style.rotation</p:attrName>
                                        </p:attrNameLst>
                                      </p:cBhvr>
                                      <p:tavLst>
                                        <p:tav tm="0">
                                          <p:val>
                                            <p:fltVal val="360"/>
                                          </p:val>
                                        </p:tav>
                                        <p:tav tm="100000">
                                          <p:val>
                                            <p:fltVal val="0"/>
                                          </p:val>
                                        </p:tav>
                                      </p:tavLst>
                                    </p:anim>
                                    <p:animEffect transition="in" filter="fade">
                                      <p:cBhvr>
                                        <p:cTn id="177" dur="500"/>
                                        <p:tgtEl>
                                          <p:spTgt spid="23"/>
                                        </p:tgtEl>
                                      </p:cBhvr>
                                    </p:animEffect>
                                  </p:childTnLst>
                                </p:cTn>
                              </p:par>
                            </p:childTnLst>
                          </p:cTn>
                        </p:par>
                      </p:childTnLst>
                    </p:cTn>
                  </p:par>
                </p:childTnLst>
              </p:cTn>
              <p:nextCondLst>
                <p:cond evt="onClick" delay="0">
                  <p:tgtEl>
                    <p:spTgt spid="22"/>
                  </p:tgtEl>
                </p:cond>
              </p:nextCondLst>
            </p:seq>
            <p:seq concurrent="1" nextAc="seek">
              <p:cTn id="178" restart="whenNotActive" fill="hold" evtFilter="cancelBubble" nodeType="interactiveSeq">
                <p:stCondLst>
                  <p:cond evt="onClick" delay="0">
                    <p:tgtEl>
                      <p:spTgt spid="23"/>
                    </p:tgtEl>
                  </p:cond>
                </p:stCondLst>
                <p:endSync evt="end" delay="0">
                  <p:rtn val="all"/>
                </p:endSync>
                <p:childTnLst>
                  <p:par>
                    <p:cTn id="179" fill="hold">
                      <p:stCondLst>
                        <p:cond delay="0"/>
                      </p:stCondLst>
                      <p:childTnLst>
                        <p:par>
                          <p:cTn id="180" fill="hold">
                            <p:stCondLst>
                              <p:cond delay="0"/>
                            </p:stCondLst>
                            <p:childTnLst>
                              <p:par>
                                <p:cTn id="181" presetID="1" presetClass="exit" presetSubtype="0" fill="hold" grpId="0" nodeType="clickEffect">
                                  <p:stCondLst>
                                    <p:cond delay="0"/>
                                  </p:stCondLst>
                                  <p:iterate type="lt">
                                    <p:tmAbs val="0"/>
                                  </p:iterate>
                                  <p:childTnLst>
                                    <p:set>
                                      <p:cBhvr>
                                        <p:cTn id="182" dur="1" fill="hold">
                                          <p:stCondLst>
                                            <p:cond delay="0"/>
                                          </p:stCondLst>
                                        </p:cTn>
                                        <p:tgtEl>
                                          <p:spTgt spid="23"/>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coin.wav"/>
                                        </p:tgtEl>
                                      </p:cMediaNode>
                                    </p:audio>
                                  </p:subTnLst>
                                </p:cTn>
                              </p:par>
                              <p:par>
                                <p:cTn id="183" presetID="49" presetClass="entr" presetSubtype="0" decel="100000" fill="hold" grpId="1" nodeType="withEffect">
                                  <p:stCondLst>
                                    <p:cond delay="0"/>
                                  </p:stCondLst>
                                  <p:iterate type="lt">
                                    <p:tmPct val="0"/>
                                  </p:iterate>
                                  <p:childTnLst>
                                    <p:set>
                                      <p:cBhvr>
                                        <p:cTn id="184" dur="1" fill="hold">
                                          <p:stCondLst>
                                            <p:cond delay="0"/>
                                          </p:stCondLst>
                                        </p:cTn>
                                        <p:tgtEl>
                                          <p:spTgt spid="24"/>
                                        </p:tgtEl>
                                        <p:attrNameLst>
                                          <p:attrName>style.visibility</p:attrName>
                                        </p:attrNameLst>
                                      </p:cBhvr>
                                      <p:to>
                                        <p:strVal val="visible"/>
                                      </p:to>
                                    </p:set>
                                    <p:anim calcmode="lin" valueType="num">
                                      <p:cBhvr>
                                        <p:cTn id="185" dur="500" fill="hold"/>
                                        <p:tgtEl>
                                          <p:spTgt spid="24"/>
                                        </p:tgtEl>
                                        <p:attrNameLst>
                                          <p:attrName>ppt_w</p:attrName>
                                        </p:attrNameLst>
                                      </p:cBhvr>
                                      <p:tavLst>
                                        <p:tav tm="0">
                                          <p:val>
                                            <p:fltVal val="0"/>
                                          </p:val>
                                        </p:tav>
                                        <p:tav tm="100000">
                                          <p:val>
                                            <p:strVal val="#ppt_w"/>
                                          </p:val>
                                        </p:tav>
                                      </p:tavLst>
                                    </p:anim>
                                    <p:anim calcmode="lin" valueType="num">
                                      <p:cBhvr>
                                        <p:cTn id="186" dur="500" fill="hold"/>
                                        <p:tgtEl>
                                          <p:spTgt spid="24"/>
                                        </p:tgtEl>
                                        <p:attrNameLst>
                                          <p:attrName>ppt_h</p:attrName>
                                        </p:attrNameLst>
                                      </p:cBhvr>
                                      <p:tavLst>
                                        <p:tav tm="0">
                                          <p:val>
                                            <p:fltVal val="0"/>
                                          </p:val>
                                        </p:tav>
                                        <p:tav tm="100000">
                                          <p:val>
                                            <p:strVal val="#ppt_h"/>
                                          </p:val>
                                        </p:tav>
                                      </p:tavLst>
                                    </p:anim>
                                    <p:anim calcmode="lin" valueType="num">
                                      <p:cBhvr>
                                        <p:cTn id="187" dur="500" fill="hold"/>
                                        <p:tgtEl>
                                          <p:spTgt spid="24"/>
                                        </p:tgtEl>
                                        <p:attrNameLst>
                                          <p:attrName>style.rotation</p:attrName>
                                        </p:attrNameLst>
                                      </p:cBhvr>
                                      <p:tavLst>
                                        <p:tav tm="0">
                                          <p:val>
                                            <p:fltVal val="360"/>
                                          </p:val>
                                        </p:tav>
                                        <p:tav tm="100000">
                                          <p:val>
                                            <p:fltVal val="0"/>
                                          </p:val>
                                        </p:tav>
                                      </p:tavLst>
                                    </p:anim>
                                    <p:animEffect transition="in" filter="fade">
                                      <p:cBhvr>
                                        <p:cTn id="188" dur="500"/>
                                        <p:tgtEl>
                                          <p:spTgt spid="24"/>
                                        </p:tgtEl>
                                      </p:cBhvr>
                                    </p:animEffect>
                                  </p:childTnLst>
                                </p:cTn>
                              </p:par>
                            </p:childTnLst>
                          </p:cTn>
                        </p:par>
                      </p:childTnLst>
                    </p:cTn>
                  </p:par>
                </p:childTnLst>
              </p:cTn>
              <p:nextCondLst>
                <p:cond evt="onClick" delay="0">
                  <p:tgtEl>
                    <p:spTgt spid="23"/>
                  </p:tgtEl>
                </p:cond>
              </p:nextCondLst>
            </p:seq>
            <p:seq concurrent="1" nextAc="seek">
              <p:cTn id="189" restart="whenNotActive" fill="hold" evtFilter="cancelBubble" nodeType="interactiveSeq">
                <p:stCondLst>
                  <p:cond evt="onClick" delay="0">
                    <p:tgtEl>
                      <p:spTgt spid="24"/>
                    </p:tgtEl>
                  </p:cond>
                </p:stCondLst>
                <p:endSync evt="end" delay="0">
                  <p:rtn val="all"/>
                </p:endSync>
                <p:childTnLst>
                  <p:par>
                    <p:cTn id="190" fill="hold">
                      <p:stCondLst>
                        <p:cond delay="0"/>
                      </p:stCondLst>
                      <p:childTnLst>
                        <p:par>
                          <p:cTn id="191" fill="hold">
                            <p:stCondLst>
                              <p:cond delay="0"/>
                            </p:stCondLst>
                            <p:childTnLst>
                              <p:par>
                                <p:cTn id="192" presetID="1" presetClass="exit" presetSubtype="0" fill="hold" grpId="0" nodeType="clickEffect">
                                  <p:stCondLst>
                                    <p:cond delay="0"/>
                                  </p:stCondLst>
                                  <p:iterate type="lt">
                                    <p:tmAbs val="0"/>
                                  </p:iterate>
                                  <p:childTnLst>
                                    <p:set>
                                      <p:cBhvr>
                                        <p:cTn id="193"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192"/>
                                            </p:cond>
                                          </p:stCondLst>
                                          <p:endCondLst>
                                            <p:cond evt="onStopAudio" delay="0">
                                              <p:tgtEl>
                                                <p:sldTgt/>
                                              </p:tgtEl>
                                            </p:cond>
                                          </p:endCondLst>
                                        </p:cTn>
                                        <p:tgtEl>
                                          <p:sndTgt r:embed="rId3" name="coin.wav"/>
                                        </p:tgtEl>
                                      </p:cMediaNode>
                                    </p:audio>
                                  </p:subTnLst>
                                </p:cTn>
                              </p:par>
                              <p:par>
                                <p:cTn id="194" presetID="49" presetClass="entr" presetSubtype="0" decel="100000" fill="hold" grpId="1" nodeType="withEffect">
                                  <p:stCondLst>
                                    <p:cond delay="0"/>
                                  </p:stCondLst>
                                  <p:iterate type="lt">
                                    <p:tmPct val="0"/>
                                  </p:iterate>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fltVal val="0"/>
                                          </p:val>
                                        </p:tav>
                                        <p:tav tm="100000">
                                          <p:val>
                                            <p:strVal val="#ppt_w"/>
                                          </p:val>
                                        </p:tav>
                                      </p:tavLst>
                                    </p:anim>
                                    <p:anim calcmode="lin" valueType="num">
                                      <p:cBhvr>
                                        <p:cTn id="197" dur="500" fill="hold"/>
                                        <p:tgtEl>
                                          <p:spTgt spid="25"/>
                                        </p:tgtEl>
                                        <p:attrNameLst>
                                          <p:attrName>ppt_h</p:attrName>
                                        </p:attrNameLst>
                                      </p:cBhvr>
                                      <p:tavLst>
                                        <p:tav tm="0">
                                          <p:val>
                                            <p:fltVal val="0"/>
                                          </p:val>
                                        </p:tav>
                                        <p:tav tm="100000">
                                          <p:val>
                                            <p:strVal val="#ppt_h"/>
                                          </p:val>
                                        </p:tav>
                                      </p:tavLst>
                                    </p:anim>
                                    <p:anim calcmode="lin" valueType="num">
                                      <p:cBhvr>
                                        <p:cTn id="198" dur="500" fill="hold"/>
                                        <p:tgtEl>
                                          <p:spTgt spid="25"/>
                                        </p:tgtEl>
                                        <p:attrNameLst>
                                          <p:attrName>style.rotation</p:attrName>
                                        </p:attrNameLst>
                                      </p:cBhvr>
                                      <p:tavLst>
                                        <p:tav tm="0">
                                          <p:val>
                                            <p:fltVal val="360"/>
                                          </p:val>
                                        </p:tav>
                                        <p:tav tm="100000">
                                          <p:val>
                                            <p:fltVal val="0"/>
                                          </p:val>
                                        </p:tav>
                                      </p:tavLst>
                                    </p:anim>
                                    <p:animEffect transition="in" filter="fade">
                                      <p:cBhvr>
                                        <p:cTn id="199" dur="500"/>
                                        <p:tgtEl>
                                          <p:spTgt spid="25"/>
                                        </p:tgtEl>
                                      </p:cBhvr>
                                    </p:animEffect>
                                  </p:childTnLst>
                                </p:cTn>
                              </p:par>
                            </p:childTnLst>
                          </p:cTn>
                        </p:par>
                      </p:childTnLst>
                    </p:cTn>
                  </p:par>
                </p:childTnLst>
              </p:cTn>
              <p:nextCondLst>
                <p:cond evt="onClick" delay="0">
                  <p:tgtEl>
                    <p:spTgt spid="24"/>
                  </p:tgtEl>
                </p:cond>
              </p:nextCondLst>
            </p:seq>
            <p:seq concurrent="1" nextAc="seek">
              <p:cTn id="200" restart="whenNotActive" fill="hold" evtFilter="cancelBubble" nodeType="interactiveSeq">
                <p:stCondLst>
                  <p:cond evt="onClick" delay="0">
                    <p:tgtEl>
                      <p:spTgt spid="25"/>
                    </p:tgtEl>
                  </p:cond>
                </p:stCondLst>
                <p:endSync evt="end" delay="0">
                  <p:rtn val="all"/>
                </p:endSync>
                <p:childTnLst>
                  <p:par>
                    <p:cTn id="201" fill="hold">
                      <p:stCondLst>
                        <p:cond delay="0"/>
                      </p:stCondLst>
                      <p:childTnLst>
                        <p:par>
                          <p:cTn id="202" fill="hold">
                            <p:stCondLst>
                              <p:cond delay="0"/>
                            </p:stCondLst>
                            <p:childTnLst>
                              <p:par>
                                <p:cTn id="203" presetID="1" presetClass="exit" presetSubtype="0" fill="hold" grpId="0" nodeType="clickEffect">
                                  <p:stCondLst>
                                    <p:cond delay="0"/>
                                  </p:stCondLst>
                                  <p:iterate type="lt">
                                    <p:tmAbs val="0"/>
                                  </p:iterate>
                                  <p:childTnLst>
                                    <p:set>
                                      <p:cBhvr>
                                        <p:cTn id="204" dur="1" fill="hold">
                                          <p:stCondLst>
                                            <p:cond delay="0"/>
                                          </p:stCondLst>
                                        </p:cTn>
                                        <p:tgtEl>
                                          <p:spTgt spid="25"/>
                                        </p:tgtEl>
                                        <p:attrNameLst>
                                          <p:attrName>style.visibility</p:attrName>
                                        </p:attrNameLst>
                                      </p:cBhvr>
                                      <p:to>
                                        <p:strVal val="hidden"/>
                                      </p:to>
                                    </p:set>
                                  </p:childTnLst>
                                  <p:subTnLst>
                                    <p:audio>
                                      <p:cMediaNode>
                                        <p:cTn display="0" masterRel="sameClick">
                                          <p:stCondLst>
                                            <p:cond evt="begin" delay="0">
                                              <p:tn val="203"/>
                                            </p:cond>
                                          </p:stCondLst>
                                          <p:endCondLst>
                                            <p:cond evt="onStopAudio" delay="0">
                                              <p:tgtEl>
                                                <p:sldTgt/>
                                              </p:tgtEl>
                                            </p:cond>
                                          </p:endCondLst>
                                        </p:cTn>
                                        <p:tgtEl>
                                          <p:sndTgt r:embed="rId3" name="coin.wav"/>
                                        </p:tgtEl>
                                      </p:cMediaNode>
                                    </p:audio>
                                  </p:subTnLst>
                                </p:cTn>
                              </p:par>
                              <p:par>
                                <p:cTn id="205" presetID="49" presetClass="entr" presetSubtype="0" decel="100000" fill="hold" grpId="1" nodeType="withEffect">
                                  <p:stCondLst>
                                    <p:cond delay="0"/>
                                  </p:stCondLst>
                                  <p:iterate type="lt">
                                    <p:tmPct val="0"/>
                                  </p:iterate>
                                  <p:childTnLst>
                                    <p:set>
                                      <p:cBhvr>
                                        <p:cTn id="206" dur="1" fill="hold">
                                          <p:stCondLst>
                                            <p:cond delay="0"/>
                                          </p:stCondLst>
                                        </p:cTn>
                                        <p:tgtEl>
                                          <p:spTgt spid="26"/>
                                        </p:tgtEl>
                                        <p:attrNameLst>
                                          <p:attrName>style.visibility</p:attrName>
                                        </p:attrNameLst>
                                      </p:cBhvr>
                                      <p:to>
                                        <p:strVal val="visible"/>
                                      </p:to>
                                    </p:set>
                                    <p:anim calcmode="lin" valueType="num">
                                      <p:cBhvr>
                                        <p:cTn id="207" dur="500" fill="hold"/>
                                        <p:tgtEl>
                                          <p:spTgt spid="26"/>
                                        </p:tgtEl>
                                        <p:attrNameLst>
                                          <p:attrName>ppt_w</p:attrName>
                                        </p:attrNameLst>
                                      </p:cBhvr>
                                      <p:tavLst>
                                        <p:tav tm="0">
                                          <p:val>
                                            <p:fltVal val="0"/>
                                          </p:val>
                                        </p:tav>
                                        <p:tav tm="100000">
                                          <p:val>
                                            <p:strVal val="#ppt_w"/>
                                          </p:val>
                                        </p:tav>
                                      </p:tavLst>
                                    </p:anim>
                                    <p:anim calcmode="lin" valueType="num">
                                      <p:cBhvr>
                                        <p:cTn id="208" dur="500" fill="hold"/>
                                        <p:tgtEl>
                                          <p:spTgt spid="26"/>
                                        </p:tgtEl>
                                        <p:attrNameLst>
                                          <p:attrName>ppt_h</p:attrName>
                                        </p:attrNameLst>
                                      </p:cBhvr>
                                      <p:tavLst>
                                        <p:tav tm="0">
                                          <p:val>
                                            <p:fltVal val="0"/>
                                          </p:val>
                                        </p:tav>
                                        <p:tav tm="100000">
                                          <p:val>
                                            <p:strVal val="#ppt_h"/>
                                          </p:val>
                                        </p:tav>
                                      </p:tavLst>
                                    </p:anim>
                                    <p:anim calcmode="lin" valueType="num">
                                      <p:cBhvr>
                                        <p:cTn id="209" dur="500" fill="hold"/>
                                        <p:tgtEl>
                                          <p:spTgt spid="26"/>
                                        </p:tgtEl>
                                        <p:attrNameLst>
                                          <p:attrName>style.rotation</p:attrName>
                                        </p:attrNameLst>
                                      </p:cBhvr>
                                      <p:tavLst>
                                        <p:tav tm="0">
                                          <p:val>
                                            <p:fltVal val="360"/>
                                          </p:val>
                                        </p:tav>
                                        <p:tav tm="100000">
                                          <p:val>
                                            <p:fltVal val="0"/>
                                          </p:val>
                                        </p:tav>
                                      </p:tavLst>
                                    </p:anim>
                                    <p:animEffect transition="in" filter="fade">
                                      <p:cBhvr>
                                        <p:cTn id="210" dur="500"/>
                                        <p:tgtEl>
                                          <p:spTgt spid="26"/>
                                        </p:tgtEl>
                                      </p:cBhvr>
                                    </p:animEffect>
                                  </p:childTnLst>
                                </p:cTn>
                              </p:par>
                            </p:childTnLst>
                          </p:cTn>
                        </p:par>
                      </p:childTnLst>
                    </p:cTn>
                  </p:par>
                </p:childTnLst>
              </p:cTn>
              <p:nextCondLst>
                <p:cond evt="onClick" delay="0">
                  <p:tgtEl>
                    <p:spTgt spid="25"/>
                  </p:tgtEl>
                </p:cond>
              </p:nextCondLst>
            </p:seq>
            <p:seq concurrent="1" nextAc="seek">
              <p:cTn id="211" restart="whenNotActive" fill="hold" evtFilter="cancelBubble" nodeType="interactiveSeq">
                <p:stCondLst>
                  <p:cond evt="onClick" delay="0">
                    <p:tgtEl>
                      <p:spTgt spid="26"/>
                    </p:tgtEl>
                  </p:cond>
                </p:stCondLst>
                <p:endSync evt="end" delay="0">
                  <p:rtn val="all"/>
                </p:endSync>
                <p:childTnLst>
                  <p:par>
                    <p:cTn id="212" fill="hold">
                      <p:stCondLst>
                        <p:cond delay="0"/>
                      </p:stCondLst>
                      <p:childTnLst>
                        <p:par>
                          <p:cTn id="213" fill="hold">
                            <p:stCondLst>
                              <p:cond delay="0"/>
                            </p:stCondLst>
                            <p:childTnLst>
                              <p:par>
                                <p:cTn id="214" presetID="1" presetClass="exit" presetSubtype="0" fill="hold" grpId="0" nodeType="clickEffect">
                                  <p:stCondLst>
                                    <p:cond delay="0"/>
                                  </p:stCondLst>
                                  <p:iterate type="lt">
                                    <p:tmAbs val="0"/>
                                  </p:iterate>
                                  <p:childTnLst>
                                    <p:set>
                                      <p:cBhvr>
                                        <p:cTn id="215" dur="1" fill="hold">
                                          <p:stCondLst>
                                            <p:cond delay="0"/>
                                          </p:stCondLst>
                                        </p:cTn>
                                        <p:tgtEl>
                                          <p:spTgt spid="26"/>
                                        </p:tgtEl>
                                        <p:attrNameLst>
                                          <p:attrName>style.visibility</p:attrName>
                                        </p:attrNameLst>
                                      </p:cBhvr>
                                      <p:to>
                                        <p:strVal val="hidden"/>
                                      </p:to>
                                    </p:set>
                                  </p:childTnLst>
                                  <p:subTnLst>
                                    <p:audio>
                                      <p:cMediaNode>
                                        <p:cTn display="0" masterRel="sameClick">
                                          <p:stCondLst>
                                            <p:cond evt="begin" delay="0">
                                              <p:tn val="214"/>
                                            </p:cond>
                                          </p:stCondLst>
                                          <p:endCondLst>
                                            <p:cond evt="onStopAudio" delay="0">
                                              <p:tgtEl>
                                                <p:sldTgt/>
                                              </p:tgtEl>
                                            </p:cond>
                                          </p:endCondLst>
                                        </p:cTn>
                                        <p:tgtEl>
                                          <p:sndTgt r:embed="rId3" name="coin.wav"/>
                                        </p:tgtEl>
                                      </p:cMediaNode>
                                    </p:audio>
                                  </p:subTnLst>
                                </p:cTn>
                              </p:par>
                              <p:par>
                                <p:cTn id="216" presetID="49" presetClass="entr" presetSubtype="0" decel="100000" fill="hold" grpId="1" nodeType="withEffect">
                                  <p:stCondLst>
                                    <p:cond delay="0"/>
                                  </p:stCondLst>
                                  <p:iterate type="lt">
                                    <p:tmPct val="0"/>
                                  </p:iterate>
                                  <p:childTnLst>
                                    <p:set>
                                      <p:cBhvr>
                                        <p:cTn id="217" dur="1" fill="hold">
                                          <p:stCondLst>
                                            <p:cond delay="0"/>
                                          </p:stCondLst>
                                        </p:cTn>
                                        <p:tgtEl>
                                          <p:spTgt spid="17"/>
                                        </p:tgtEl>
                                        <p:attrNameLst>
                                          <p:attrName>style.visibility</p:attrName>
                                        </p:attrNameLst>
                                      </p:cBhvr>
                                      <p:to>
                                        <p:strVal val="visible"/>
                                      </p:to>
                                    </p:set>
                                    <p:anim calcmode="lin" valueType="num">
                                      <p:cBhvr>
                                        <p:cTn id="218" dur="500" fill="hold"/>
                                        <p:tgtEl>
                                          <p:spTgt spid="17"/>
                                        </p:tgtEl>
                                        <p:attrNameLst>
                                          <p:attrName>ppt_w</p:attrName>
                                        </p:attrNameLst>
                                      </p:cBhvr>
                                      <p:tavLst>
                                        <p:tav tm="0">
                                          <p:val>
                                            <p:fltVal val="0"/>
                                          </p:val>
                                        </p:tav>
                                        <p:tav tm="100000">
                                          <p:val>
                                            <p:strVal val="#ppt_w"/>
                                          </p:val>
                                        </p:tav>
                                      </p:tavLst>
                                    </p:anim>
                                    <p:anim calcmode="lin" valueType="num">
                                      <p:cBhvr>
                                        <p:cTn id="219" dur="500" fill="hold"/>
                                        <p:tgtEl>
                                          <p:spTgt spid="17"/>
                                        </p:tgtEl>
                                        <p:attrNameLst>
                                          <p:attrName>ppt_h</p:attrName>
                                        </p:attrNameLst>
                                      </p:cBhvr>
                                      <p:tavLst>
                                        <p:tav tm="0">
                                          <p:val>
                                            <p:fltVal val="0"/>
                                          </p:val>
                                        </p:tav>
                                        <p:tav tm="100000">
                                          <p:val>
                                            <p:strVal val="#ppt_h"/>
                                          </p:val>
                                        </p:tav>
                                      </p:tavLst>
                                    </p:anim>
                                    <p:anim calcmode="lin" valueType="num">
                                      <p:cBhvr>
                                        <p:cTn id="220" dur="500" fill="hold"/>
                                        <p:tgtEl>
                                          <p:spTgt spid="17"/>
                                        </p:tgtEl>
                                        <p:attrNameLst>
                                          <p:attrName>style.rotation</p:attrName>
                                        </p:attrNameLst>
                                      </p:cBhvr>
                                      <p:tavLst>
                                        <p:tav tm="0">
                                          <p:val>
                                            <p:fltVal val="360"/>
                                          </p:val>
                                        </p:tav>
                                        <p:tav tm="100000">
                                          <p:val>
                                            <p:fltVal val="0"/>
                                          </p:val>
                                        </p:tav>
                                      </p:tavLst>
                                    </p:anim>
                                    <p:animEffect transition="in" filter="fade">
                                      <p:cBhvr>
                                        <p:cTn id="221" dur="500"/>
                                        <p:tgtEl>
                                          <p:spTgt spid="17"/>
                                        </p:tgtEl>
                                      </p:cBhvr>
                                    </p:animEffect>
                                  </p:childTnLst>
                                </p:cTn>
                              </p:par>
                            </p:childTnLst>
                          </p:cTn>
                        </p:par>
                      </p:childTnLst>
                    </p:cTn>
                  </p:par>
                </p:childTnLst>
              </p:cTn>
              <p:nextCondLst>
                <p:cond evt="onClick" delay="0">
                  <p:tgtEl>
                    <p:spTgt spid="26"/>
                  </p:tgtEl>
                </p:cond>
              </p:nextCondLst>
            </p:seq>
            <p:seq concurrent="1" nextAc="seek">
              <p:cTn id="222" restart="whenNotActive" fill="hold" evtFilter="cancelBubble" nodeType="interactiveSeq">
                <p:stCondLst>
                  <p:cond evt="onClick" delay="0">
                    <p:tgtEl>
                      <p:spTgt spid="27"/>
                    </p:tgtEl>
                  </p:cond>
                </p:stCondLst>
                <p:endSync evt="end" delay="0">
                  <p:rtn val="all"/>
                </p:endSync>
                <p:childTnLst>
                  <p:par>
                    <p:cTn id="223" fill="hold">
                      <p:stCondLst>
                        <p:cond delay="0"/>
                      </p:stCondLst>
                      <p:childTnLst>
                        <p:par>
                          <p:cTn id="224" fill="hold">
                            <p:stCondLst>
                              <p:cond delay="0"/>
                            </p:stCondLst>
                            <p:childTnLst>
                              <p:par>
                                <p:cTn id="225" presetID="1" presetClass="exit" presetSubtype="0" fill="hold" grpId="0" nodeType="clickEffect">
                                  <p:stCondLst>
                                    <p:cond delay="0"/>
                                  </p:stCondLst>
                                  <p:iterate type="lt">
                                    <p:tmAbs val="0"/>
                                  </p:iterate>
                                  <p:childTnLst>
                                    <p:set>
                                      <p:cBhvr>
                                        <p:cTn id="226"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225"/>
                                            </p:cond>
                                          </p:stCondLst>
                                          <p:endCondLst>
                                            <p:cond evt="onStopAudio" delay="0">
                                              <p:tgtEl>
                                                <p:sldTgt/>
                                              </p:tgtEl>
                                            </p:cond>
                                          </p:endCondLst>
                                        </p:cTn>
                                        <p:tgtEl>
                                          <p:sndTgt r:embed="rId3" name="coin.wav"/>
                                        </p:tgtEl>
                                      </p:cMediaNode>
                                    </p:audio>
                                  </p:subTnLst>
                                </p:cTn>
                              </p:par>
                              <p:par>
                                <p:cTn id="227" presetID="49" presetClass="entr" presetSubtype="0" decel="100000" fill="hold" grpId="1" nodeType="withEffect">
                                  <p:stCondLst>
                                    <p:cond delay="0"/>
                                  </p:stCondLst>
                                  <p:iterate type="lt">
                                    <p:tmPct val="0"/>
                                  </p:iterate>
                                  <p:childTnLst>
                                    <p:set>
                                      <p:cBhvr>
                                        <p:cTn id="228" dur="1" fill="hold">
                                          <p:stCondLst>
                                            <p:cond delay="0"/>
                                          </p:stCondLst>
                                        </p:cTn>
                                        <p:tgtEl>
                                          <p:spTgt spid="28"/>
                                        </p:tgtEl>
                                        <p:attrNameLst>
                                          <p:attrName>style.visibility</p:attrName>
                                        </p:attrNameLst>
                                      </p:cBhvr>
                                      <p:to>
                                        <p:strVal val="visible"/>
                                      </p:to>
                                    </p:set>
                                    <p:anim calcmode="lin" valueType="num">
                                      <p:cBhvr>
                                        <p:cTn id="229" dur="500" fill="hold"/>
                                        <p:tgtEl>
                                          <p:spTgt spid="28"/>
                                        </p:tgtEl>
                                        <p:attrNameLst>
                                          <p:attrName>ppt_w</p:attrName>
                                        </p:attrNameLst>
                                      </p:cBhvr>
                                      <p:tavLst>
                                        <p:tav tm="0">
                                          <p:val>
                                            <p:fltVal val="0"/>
                                          </p:val>
                                        </p:tav>
                                        <p:tav tm="100000">
                                          <p:val>
                                            <p:strVal val="#ppt_w"/>
                                          </p:val>
                                        </p:tav>
                                      </p:tavLst>
                                    </p:anim>
                                    <p:anim calcmode="lin" valueType="num">
                                      <p:cBhvr>
                                        <p:cTn id="230" dur="500" fill="hold"/>
                                        <p:tgtEl>
                                          <p:spTgt spid="28"/>
                                        </p:tgtEl>
                                        <p:attrNameLst>
                                          <p:attrName>ppt_h</p:attrName>
                                        </p:attrNameLst>
                                      </p:cBhvr>
                                      <p:tavLst>
                                        <p:tav tm="0">
                                          <p:val>
                                            <p:fltVal val="0"/>
                                          </p:val>
                                        </p:tav>
                                        <p:tav tm="100000">
                                          <p:val>
                                            <p:strVal val="#ppt_h"/>
                                          </p:val>
                                        </p:tav>
                                      </p:tavLst>
                                    </p:anim>
                                    <p:anim calcmode="lin" valueType="num">
                                      <p:cBhvr>
                                        <p:cTn id="231" dur="500" fill="hold"/>
                                        <p:tgtEl>
                                          <p:spTgt spid="28"/>
                                        </p:tgtEl>
                                        <p:attrNameLst>
                                          <p:attrName>style.rotation</p:attrName>
                                        </p:attrNameLst>
                                      </p:cBhvr>
                                      <p:tavLst>
                                        <p:tav tm="0">
                                          <p:val>
                                            <p:fltVal val="360"/>
                                          </p:val>
                                        </p:tav>
                                        <p:tav tm="100000">
                                          <p:val>
                                            <p:fltVal val="0"/>
                                          </p:val>
                                        </p:tav>
                                      </p:tavLst>
                                    </p:anim>
                                    <p:animEffect transition="in" filter="fade">
                                      <p:cBhvr>
                                        <p:cTn id="232" dur="500"/>
                                        <p:tgtEl>
                                          <p:spTgt spid="28"/>
                                        </p:tgtEl>
                                      </p:cBhvr>
                                    </p:animEffect>
                                  </p:childTnLst>
                                </p:cTn>
                              </p:par>
                            </p:childTnLst>
                          </p:cTn>
                        </p:par>
                      </p:childTnLst>
                    </p:cTn>
                  </p:par>
                </p:childTnLst>
              </p:cTn>
              <p:nextCondLst>
                <p:cond evt="onClick" delay="0">
                  <p:tgtEl>
                    <p:spTgt spid="27"/>
                  </p:tgtEl>
                </p:cond>
              </p:nextCondLst>
            </p:seq>
            <p:seq concurrent="1" nextAc="seek">
              <p:cTn id="233" restart="whenNotActive" fill="hold" evtFilter="cancelBubble" nodeType="interactiveSeq">
                <p:stCondLst>
                  <p:cond evt="onClick" delay="0">
                    <p:tgtEl>
                      <p:spTgt spid="28"/>
                    </p:tgtEl>
                  </p:cond>
                </p:stCondLst>
                <p:endSync evt="end" delay="0">
                  <p:rtn val="all"/>
                </p:endSync>
                <p:childTnLst>
                  <p:par>
                    <p:cTn id="234" fill="hold">
                      <p:stCondLst>
                        <p:cond delay="0"/>
                      </p:stCondLst>
                      <p:childTnLst>
                        <p:par>
                          <p:cTn id="235" fill="hold">
                            <p:stCondLst>
                              <p:cond delay="0"/>
                            </p:stCondLst>
                            <p:childTnLst>
                              <p:par>
                                <p:cTn id="236" presetID="1" presetClass="exit" presetSubtype="0" fill="hold" grpId="0" nodeType="clickEffect">
                                  <p:stCondLst>
                                    <p:cond delay="0"/>
                                  </p:stCondLst>
                                  <p:iterate type="lt">
                                    <p:tmAbs val="0"/>
                                  </p:iterate>
                                  <p:childTnLst>
                                    <p:set>
                                      <p:cBhvr>
                                        <p:cTn id="237"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236"/>
                                            </p:cond>
                                          </p:stCondLst>
                                          <p:endCondLst>
                                            <p:cond evt="onStopAudio" delay="0">
                                              <p:tgtEl>
                                                <p:sldTgt/>
                                              </p:tgtEl>
                                            </p:cond>
                                          </p:endCondLst>
                                        </p:cTn>
                                        <p:tgtEl>
                                          <p:sndTgt r:embed="rId3" name="coin.wav"/>
                                        </p:tgtEl>
                                      </p:cMediaNode>
                                    </p:audio>
                                  </p:subTnLst>
                                </p:cTn>
                              </p:par>
                              <p:par>
                                <p:cTn id="238" presetID="49" presetClass="entr" presetSubtype="0" decel="100000" fill="hold" grpId="1" nodeType="withEffect">
                                  <p:stCondLst>
                                    <p:cond delay="0"/>
                                  </p:stCondLst>
                                  <p:iterate type="lt">
                                    <p:tmPct val="0"/>
                                  </p:iterate>
                                  <p:childTnLst>
                                    <p:set>
                                      <p:cBhvr>
                                        <p:cTn id="239" dur="1" fill="hold">
                                          <p:stCondLst>
                                            <p:cond delay="0"/>
                                          </p:stCondLst>
                                        </p:cTn>
                                        <p:tgtEl>
                                          <p:spTgt spid="29"/>
                                        </p:tgtEl>
                                        <p:attrNameLst>
                                          <p:attrName>style.visibility</p:attrName>
                                        </p:attrNameLst>
                                      </p:cBhvr>
                                      <p:to>
                                        <p:strVal val="visible"/>
                                      </p:to>
                                    </p:set>
                                    <p:anim calcmode="lin" valueType="num">
                                      <p:cBhvr>
                                        <p:cTn id="240" dur="500" fill="hold"/>
                                        <p:tgtEl>
                                          <p:spTgt spid="29"/>
                                        </p:tgtEl>
                                        <p:attrNameLst>
                                          <p:attrName>ppt_w</p:attrName>
                                        </p:attrNameLst>
                                      </p:cBhvr>
                                      <p:tavLst>
                                        <p:tav tm="0">
                                          <p:val>
                                            <p:fltVal val="0"/>
                                          </p:val>
                                        </p:tav>
                                        <p:tav tm="100000">
                                          <p:val>
                                            <p:strVal val="#ppt_w"/>
                                          </p:val>
                                        </p:tav>
                                      </p:tavLst>
                                    </p:anim>
                                    <p:anim calcmode="lin" valueType="num">
                                      <p:cBhvr>
                                        <p:cTn id="241" dur="500" fill="hold"/>
                                        <p:tgtEl>
                                          <p:spTgt spid="29"/>
                                        </p:tgtEl>
                                        <p:attrNameLst>
                                          <p:attrName>ppt_h</p:attrName>
                                        </p:attrNameLst>
                                      </p:cBhvr>
                                      <p:tavLst>
                                        <p:tav tm="0">
                                          <p:val>
                                            <p:fltVal val="0"/>
                                          </p:val>
                                        </p:tav>
                                        <p:tav tm="100000">
                                          <p:val>
                                            <p:strVal val="#ppt_h"/>
                                          </p:val>
                                        </p:tav>
                                      </p:tavLst>
                                    </p:anim>
                                    <p:anim calcmode="lin" valueType="num">
                                      <p:cBhvr>
                                        <p:cTn id="242" dur="500" fill="hold"/>
                                        <p:tgtEl>
                                          <p:spTgt spid="29"/>
                                        </p:tgtEl>
                                        <p:attrNameLst>
                                          <p:attrName>style.rotation</p:attrName>
                                        </p:attrNameLst>
                                      </p:cBhvr>
                                      <p:tavLst>
                                        <p:tav tm="0">
                                          <p:val>
                                            <p:fltVal val="360"/>
                                          </p:val>
                                        </p:tav>
                                        <p:tav tm="100000">
                                          <p:val>
                                            <p:fltVal val="0"/>
                                          </p:val>
                                        </p:tav>
                                      </p:tavLst>
                                    </p:anim>
                                    <p:animEffect transition="in" filter="fade">
                                      <p:cBhvr>
                                        <p:cTn id="243" dur="500"/>
                                        <p:tgtEl>
                                          <p:spTgt spid="29"/>
                                        </p:tgtEl>
                                      </p:cBhvr>
                                    </p:animEffect>
                                  </p:childTnLst>
                                </p:cTn>
                              </p:par>
                            </p:childTnLst>
                          </p:cTn>
                        </p:par>
                      </p:childTnLst>
                    </p:cTn>
                  </p:par>
                </p:childTnLst>
              </p:cTn>
              <p:nextCondLst>
                <p:cond evt="onClick" delay="0">
                  <p:tgtEl>
                    <p:spTgt spid="28"/>
                  </p:tgtEl>
                </p:cond>
              </p:nextCondLst>
            </p:seq>
            <p:seq concurrent="1" nextAc="seek">
              <p:cTn id="244" restart="whenNotActive" fill="hold" evtFilter="cancelBubble" nodeType="interactiveSeq">
                <p:stCondLst>
                  <p:cond evt="onClick" delay="0">
                    <p:tgtEl>
                      <p:spTgt spid="29"/>
                    </p:tgtEl>
                  </p:cond>
                </p:stCondLst>
                <p:endSync evt="end" delay="0">
                  <p:rtn val="all"/>
                </p:endSync>
                <p:childTnLst>
                  <p:par>
                    <p:cTn id="245" fill="hold">
                      <p:stCondLst>
                        <p:cond delay="0"/>
                      </p:stCondLst>
                      <p:childTnLst>
                        <p:par>
                          <p:cTn id="246" fill="hold">
                            <p:stCondLst>
                              <p:cond delay="0"/>
                            </p:stCondLst>
                            <p:childTnLst>
                              <p:par>
                                <p:cTn id="247" presetID="1" presetClass="exit" presetSubtype="0" fill="hold" grpId="0" nodeType="clickEffect">
                                  <p:stCondLst>
                                    <p:cond delay="0"/>
                                  </p:stCondLst>
                                  <p:iterate type="lt">
                                    <p:tmAbs val="0"/>
                                  </p:iterate>
                                  <p:childTnLst>
                                    <p:set>
                                      <p:cBhvr>
                                        <p:cTn id="248"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247"/>
                                            </p:cond>
                                          </p:stCondLst>
                                          <p:endCondLst>
                                            <p:cond evt="onStopAudio" delay="0">
                                              <p:tgtEl>
                                                <p:sldTgt/>
                                              </p:tgtEl>
                                            </p:cond>
                                          </p:endCondLst>
                                        </p:cTn>
                                        <p:tgtEl>
                                          <p:sndTgt r:embed="rId3" name="coin.wav"/>
                                        </p:tgtEl>
                                      </p:cMediaNode>
                                    </p:audio>
                                  </p:subTnLst>
                                </p:cTn>
                              </p:par>
                              <p:par>
                                <p:cTn id="249" presetID="49" presetClass="entr" presetSubtype="0" decel="100000" fill="hold" grpId="1" nodeType="withEffect">
                                  <p:stCondLst>
                                    <p:cond delay="0"/>
                                  </p:stCondLst>
                                  <p:iterate type="lt">
                                    <p:tmPct val="0"/>
                                  </p:iterate>
                                  <p:childTnLst>
                                    <p:set>
                                      <p:cBhvr>
                                        <p:cTn id="250" dur="1" fill="hold">
                                          <p:stCondLst>
                                            <p:cond delay="0"/>
                                          </p:stCondLst>
                                        </p:cTn>
                                        <p:tgtEl>
                                          <p:spTgt spid="30"/>
                                        </p:tgtEl>
                                        <p:attrNameLst>
                                          <p:attrName>style.visibility</p:attrName>
                                        </p:attrNameLst>
                                      </p:cBhvr>
                                      <p:to>
                                        <p:strVal val="visible"/>
                                      </p:to>
                                    </p:set>
                                    <p:anim calcmode="lin" valueType="num">
                                      <p:cBhvr>
                                        <p:cTn id="251" dur="500" fill="hold"/>
                                        <p:tgtEl>
                                          <p:spTgt spid="30"/>
                                        </p:tgtEl>
                                        <p:attrNameLst>
                                          <p:attrName>ppt_w</p:attrName>
                                        </p:attrNameLst>
                                      </p:cBhvr>
                                      <p:tavLst>
                                        <p:tav tm="0">
                                          <p:val>
                                            <p:fltVal val="0"/>
                                          </p:val>
                                        </p:tav>
                                        <p:tav tm="100000">
                                          <p:val>
                                            <p:strVal val="#ppt_w"/>
                                          </p:val>
                                        </p:tav>
                                      </p:tavLst>
                                    </p:anim>
                                    <p:anim calcmode="lin" valueType="num">
                                      <p:cBhvr>
                                        <p:cTn id="252" dur="500" fill="hold"/>
                                        <p:tgtEl>
                                          <p:spTgt spid="30"/>
                                        </p:tgtEl>
                                        <p:attrNameLst>
                                          <p:attrName>ppt_h</p:attrName>
                                        </p:attrNameLst>
                                      </p:cBhvr>
                                      <p:tavLst>
                                        <p:tav tm="0">
                                          <p:val>
                                            <p:fltVal val="0"/>
                                          </p:val>
                                        </p:tav>
                                        <p:tav tm="100000">
                                          <p:val>
                                            <p:strVal val="#ppt_h"/>
                                          </p:val>
                                        </p:tav>
                                      </p:tavLst>
                                    </p:anim>
                                    <p:anim calcmode="lin" valueType="num">
                                      <p:cBhvr>
                                        <p:cTn id="253" dur="500" fill="hold"/>
                                        <p:tgtEl>
                                          <p:spTgt spid="30"/>
                                        </p:tgtEl>
                                        <p:attrNameLst>
                                          <p:attrName>style.rotation</p:attrName>
                                        </p:attrNameLst>
                                      </p:cBhvr>
                                      <p:tavLst>
                                        <p:tav tm="0">
                                          <p:val>
                                            <p:fltVal val="360"/>
                                          </p:val>
                                        </p:tav>
                                        <p:tav tm="100000">
                                          <p:val>
                                            <p:fltVal val="0"/>
                                          </p:val>
                                        </p:tav>
                                      </p:tavLst>
                                    </p:anim>
                                    <p:animEffect transition="in" filter="fade">
                                      <p:cBhvr>
                                        <p:cTn id="254" dur="500"/>
                                        <p:tgtEl>
                                          <p:spTgt spid="30"/>
                                        </p:tgtEl>
                                      </p:cBhvr>
                                    </p:animEffect>
                                  </p:childTnLst>
                                </p:cTn>
                              </p:par>
                            </p:childTnLst>
                          </p:cTn>
                        </p:par>
                      </p:childTnLst>
                    </p:cTn>
                  </p:par>
                </p:childTnLst>
              </p:cTn>
              <p:nextCondLst>
                <p:cond evt="onClick" delay="0">
                  <p:tgtEl>
                    <p:spTgt spid="29"/>
                  </p:tgtEl>
                </p:cond>
              </p:nextCondLst>
            </p:seq>
            <p:seq concurrent="1" nextAc="seek">
              <p:cTn id="255" restart="whenNotActive" fill="hold" evtFilter="cancelBubble" nodeType="interactiveSeq">
                <p:stCondLst>
                  <p:cond evt="onClick" delay="0">
                    <p:tgtEl>
                      <p:spTgt spid="30"/>
                    </p:tgtEl>
                  </p:cond>
                </p:stCondLst>
                <p:endSync evt="end" delay="0">
                  <p:rtn val="all"/>
                </p:endSync>
                <p:childTnLst>
                  <p:par>
                    <p:cTn id="256" fill="hold">
                      <p:stCondLst>
                        <p:cond delay="0"/>
                      </p:stCondLst>
                      <p:childTnLst>
                        <p:par>
                          <p:cTn id="257" fill="hold">
                            <p:stCondLst>
                              <p:cond delay="0"/>
                            </p:stCondLst>
                            <p:childTnLst>
                              <p:par>
                                <p:cTn id="258" presetID="1" presetClass="exit" presetSubtype="0" fill="hold" grpId="0" nodeType="clickEffect">
                                  <p:stCondLst>
                                    <p:cond delay="0"/>
                                  </p:stCondLst>
                                  <p:iterate type="lt">
                                    <p:tmAbs val="0"/>
                                  </p:iterate>
                                  <p:childTnLst>
                                    <p:set>
                                      <p:cBhvr>
                                        <p:cTn id="259"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258"/>
                                            </p:cond>
                                          </p:stCondLst>
                                          <p:endCondLst>
                                            <p:cond evt="onStopAudio" delay="0">
                                              <p:tgtEl>
                                                <p:sldTgt/>
                                              </p:tgtEl>
                                            </p:cond>
                                          </p:endCondLst>
                                        </p:cTn>
                                        <p:tgtEl>
                                          <p:sndTgt r:embed="rId3" name="coin.wav"/>
                                        </p:tgtEl>
                                      </p:cMediaNode>
                                    </p:audio>
                                  </p:subTnLst>
                                </p:cTn>
                              </p:par>
                              <p:par>
                                <p:cTn id="260" presetID="49" presetClass="entr" presetSubtype="0" decel="100000" fill="hold" grpId="1" nodeType="withEffect">
                                  <p:stCondLst>
                                    <p:cond delay="0"/>
                                  </p:stCondLst>
                                  <p:iterate type="lt">
                                    <p:tmPct val="0"/>
                                  </p:iterate>
                                  <p:childTnLst>
                                    <p:set>
                                      <p:cBhvr>
                                        <p:cTn id="261" dur="1" fill="hold">
                                          <p:stCondLst>
                                            <p:cond delay="0"/>
                                          </p:stCondLst>
                                        </p:cTn>
                                        <p:tgtEl>
                                          <p:spTgt spid="31"/>
                                        </p:tgtEl>
                                        <p:attrNameLst>
                                          <p:attrName>style.visibility</p:attrName>
                                        </p:attrNameLst>
                                      </p:cBhvr>
                                      <p:to>
                                        <p:strVal val="visible"/>
                                      </p:to>
                                    </p:set>
                                    <p:anim calcmode="lin" valueType="num">
                                      <p:cBhvr>
                                        <p:cTn id="262" dur="500" fill="hold"/>
                                        <p:tgtEl>
                                          <p:spTgt spid="31"/>
                                        </p:tgtEl>
                                        <p:attrNameLst>
                                          <p:attrName>ppt_w</p:attrName>
                                        </p:attrNameLst>
                                      </p:cBhvr>
                                      <p:tavLst>
                                        <p:tav tm="0">
                                          <p:val>
                                            <p:fltVal val="0"/>
                                          </p:val>
                                        </p:tav>
                                        <p:tav tm="100000">
                                          <p:val>
                                            <p:strVal val="#ppt_w"/>
                                          </p:val>
                                        </p:tav>
                                      </p:tavLst>
                                    </p:anim>
                                    <p:anim calcmode="lin" valueType="num">
                                      <p:cBhvr>
                                        <p:cTn id="263" dur="500" fill="hold"/>
                                        <p:tgtEl>
                                          <p:spTgt spid="31"/>
                                        </p:tgtEl>
                                        <p:attrNameLst>
                                          <p:attrName>ppt_h</p:attrName>
                                        </p:attrNameLst>
                                      </p:cBhvr>
                                      <p:tavLst>
                                        <p:tav tm="0">
                                          <p:val>
                                            <p:fltVal val="0"/>
                                          </p:val>
                                        </p:tav>
                                        <p:tav tm="100000">
                                          <p:val>
                                            <p:strVal val="#ppt_h"/>
                                          </p:val>
                                        </p:tav>
                                      </p:tavLst>
                                    </p:anim>
                                    <p:anim calcmode="lin" valueType="num">
                                      <p:cBhvr>
                                        <p:cTn id="264" dur="500" fill="hold"/>
                                        <p:tgtEl>
                                          <p:spTgt spid="31"/>
                                        </p:tgtEl>
                                        <p:attrNameLst>
                                          <p:attrName>style.rotation</p:attrName>
                                        </p:attrNameLst>
                                      </p:cBhvr>
                                      <p:tavLst>
                                        <p:tav tm="0">
                                          <p:val>
                                            <p:fltVal val="360"/>
                                          </p:val>
                                        </p:tav>
                                        <p:tav tm="100000">
                                          <p:val>
                                            <p:fltVal val="0"/>
                                          </p:val>
                                        </p:tav>
                                      </p:tavLst>
                                    </p:anim>
                                    <p:animEffect transition="in" filter="fade">
                                      <p:cBhvr>
                                        <p:cTn id="265" dur="500"/>
                                        <p:tgtEl>
                                          <p:spTgt spid="31"/>
                                        </p:tgtEl>
                                      </p:cBhvr>
                                    </p:animEffect>
                                  </p:childTnLst>
                                </p:cTn>
                              </p:par>
                            </p:childTnLst>
                          </p:cTn>
                        </p:par>
                      </p:childTnLst>
                    </p:cTn>
                  </p:par>
                </p:childTnLst>
              </p:cTn>
              <p:nextCondLst>
                <p:cond evt="onClick" delay="0">
                  <p:tgtEl>
                    <p:spTgt spid="30"/>
                  </p:tgtEl>
                </p:cond>
              </p:nextCondLst>
            </p:seq>
            <p:seq concurrent="1" nextAc="seek">
              <p:cTn id="266" restart="whenNotActive" fill="hold" evtFilter="cancelBubble" nodeType="interactiveSeq">
                <p:stCondLst>
                  <p:cond evt="onClick" delay="0">
                    <p:tgtEl>
                      <p:spTgt spid="31"/>
                    </p:tgtEl>
                  </p:cond>
                </p:stCondLst>
                <p:endSync evt="end" delay="0">
                  <p:rtn val="all"/>
                </p:endSync>
                <p:childTnLst>
                  <p:par>
                    <p:cTn id="267" fill="hold">
                      <p:stCondLst>
                        <p:cond delay="0"/>
                      </p:stCondLst>
                      <p:childTnLst>
                        <p:par>
                          <p:cTn id="268" fill="hold">
                            <p:stCondLst>
                              <p:cond delay="0"/>
                            </p:stCondLst>
                            <p:childTnLst>
                              <p:par>
                                <p:cTn id="269" presetID="1" presetClass="exit" presetSubtype="0" fill="hold" grpId="0" nodeType="clickEffect">
                                  <p:stCondLst>
                                    <p:cond delay="0"/>
                                  </p:stCondLst>
                                  <p:iterate type="lt">
                                    <p:tmAbs val="0"/>
                                  </p:iterate>
                                  <p:childTnLst>
                                    <p:set>
                                      <p:cBhvr>
                                        <p:cTn id="270"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269"/>
                                            </p:cond>
                                          </p:stCondLst>
                                          <p:endCondLst>
                                            <p:cond evt="onStopAudio" delay="0">
                                              <p:tgtEl>
                                                <p:sldTgt/>
                                              </p:tgtEl>
                                            </p:cond>
                                          </p:endCondLst>
                                        </p:cTn>
                                        <p:tgtEl>
                                          <p:sndTgt r:embed="rId3" name="coin.wav"/>
                                        </p:tgtEl>
                                      </p:cMediaNode>
                                    </p:audio>
                                  </p:subTnLst>
                                </p:cTn>
                              </p:par>
                              <p:par>
                                <p:cTn id="271" presetID="49" presetClass="entr" presetSubtype="0" decel="100000" fill="hold" grpId="1" nodeType="withEffect">
                                  <p:stCondLst>
                                    <p:cond delay="0"/>
                                  </p:stCondLst>
                                  <p:iterate type="lt">
                                    <p:tmPct val="0"/>
                                  </p:iterate>
                                  <p:childTnLst>
                                    <p:set>
                                      <p:cBhvr>
                                        <p:cTn id="272" dur="1" fill="hold">
                                          <p:stCondLst>
                                            <p:cond delay="0"/>
                                          </p:stCondLst>
                                        </p:cTn>
                                        <p:tgtEl>
                                          <p:spTgt spid="32"/>
                                        </p:tgtEl>
                                        <p:attrNameLst>
                                          <p:attrName>style.visibility</p:attrName>
                                        </p:attrNameLst>
                                      </p:cBhvr>
                                      <p:to>
                                        <p:strVal val="visible"/>
                                      </p:to>
                                    </p:set>
                                    <p:anim calcmode="lin" valueType="num">
                                      <p:cBhvr>
                                        <p:cTn id="273" dur="500" fill="hold"/>
                                        <p:tgtEl>
                                          <p:spTgt spid="32"/>
                                        </p:tgtEl>
                                        <p:attrNameLst>
                                          <p:attrName>ppt_w</p:attrName>
                                        </p:attrNameLst>
                                      </p:cBhvr>
                                      <p:tavLst>
                                        <p:tav tm="0">
                                          <p:val>
                                            <p:fltVal val="0"/>
                                          </p:val>
                                        </p:tav>
                                        <p:tav tm="100000">
                                          <p:val>
                                            <p:strVal val="#ppt_w"/>
                                          </p:val>
                                        </p:tav>
                                      </p:tavLst>
                                    </p:anim>
                                    <p:anim calcmode="lin" valueType="num">
                                      <p:cBhvr>
                                        <p:cTn id="274" dur="500" fill="hold"/>
                                        <p:tgtEl>
                                          <p:spTgt spid="32"/>
                                        </p:tgtEl>
                                        <p:attrNameLst>
                                          <p:attrName>ppt_h</p:attrName>
                                        </p:attrNameLst>
                                      </p:cBhvr>
                                      <p:tavLst>
                                        <p:tav tm="0">
                                          <p:val>
                                            <p:fltVal val="0"/>
                                          </p:val>
                                        </p:tav>
                                        <p:tav tm="100000">
                                          <p:val>
                                            <p:strVal val="#ppt_h"/>
                                          </p:val>
                                        </p:tav>
                                      </p:tavLst>
                                    </p:anim>
                                    <p:anim calcmode="lin" valueType="num">
                                      <p:cBhvr>
                                        <p:cTn id="275" dur="500" fill="hold"/>
                                        <p:tgtEl>
                                          <p:spTgt spid="32"/>
                                        </p:tgtEl>
                                        <p:attrNameLst>
                                          <p:attrName>style.rotation</p:attrName>
                                        </p:attrNameLst>
                                      </p:cBhvr>
                                      <p:tavLst>
                                        <p:tav tm="0">
                                          <p:val>
                                            <p:fltVal val="360"/>
                                          </p:val>
                                        </p:tav>
                                        <p:tav tm="100000">
                                          <p:val>
                                            <p:fltVal val="0"/>
                                          </p:val>
                                        </p:tav>
                                      </p:tavLst>
                                    </p:anim>
                                    <p:animEffect transition="in" filter="fade">
                                      <p:cBhvr>
                                        <p:cTn id="276" dur="500"/>
                                        <p:tgtEl>
                                          <p:spTgt spid="32"/>
                                        </p:tgtEl>
                                      </p:cBhvr>
                                    </p:animEffect>
                                  </p:childTnLst>
                                </p:cTn>
                              </p:par>
                            </p:childTnLst>
                          </p:cTn>
                        </p:par>
                      </p:childTnLst>
                    </p:cTn>
                  </p:par>
                </p:childTnLst>
              </p:cTn>
              <p:nextCondLst>
                <p:cond evt="onClick" delay="0">
                  <p:tgtEl>
                    <p:spTgt spid="31"/>
                  </p:tgtEl>
                </p:cond>
              </p:nextCondLst>
            </p:seq>
            <p:seq concurrent="1" nextAc="seek">
              <p:cTn id="277" restart="whenNotActive" fill="hold" evtFilter="cancelBubble" nodeType="interactiveSeq">
                <p:stCondLst>
                  <p:cond evt="onClick" delay="0">
                    <p:tgtEl>
                      <p:spTgt spid="32"/>
                    </p:tgtEl>
                  </p:cond>
                </p:stCondLst>
                <p:endSync evt="end" delay="0">
                  <p:rtn val="all"/>
                </p:endSync>
                <p:childTnLst>
                  <p:par>
                    <p:cTn id="278" fill="hold">
                      <p:stCondLst>
                        <p:cond delay="0"/>
                      </p:stCondLst>
                      <p:childTnLst>
                        <p:par>
                          <p:cTn id="279" fill="hold">
                            <p:stCondLst>
                              <p:cond delay="0"/>
                            </p:stCondLst>
                            <p:childTnLst>
                              <p:par>
                                <p:cTn id="280" presetID="1" presetClass="exit" presetSubtype="0" fill="hold" grpId="0" nodeType="clickEffect">
                                  <p:stCondLst>
                                    <p:cond delay="0"/>
                                  </p:stCondLst>
                                  <p:iterate type="lt">
                                    <p:tmAbs val="0"/>
                                  </p:iterate>
                                  <p:childTnLst>
                                    <p:set>
                                      <p:cBhvr>
                                        <p:cTn id="281"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280"/>
                                            </p:cond>
                                          </p:stCondLst>
                                          <p:endCondLst>
                                            <p:cond evt="onStopAudio" delay="0">
                                              <p:tgtEl>
                                                <p:sldTgt/>
                                              </p:tgtEl>
                                            </p:cond>
                                          </p:endCondLst>
                                        </p:cTn>
                                        <p:tgtEl>
                                          <p:sndTgt r:embed="rId3" name="coin.wav"/>
                                        </p:tgtEl>
                                      </p:cMediaNode>
                                    </p:audio>
                                  </p:subTnLst>
                                </p:cTn>
                              </p:par>
                              <p:par>
                                <p:cTn id="282" presetID="49" presetClass="entr" presetSubtype="0" decel="100000" fill="hold" grpId="1" nodeType="withEffect">
                                  <p:stCondLst>
                                    <p:cond delay="0"/>
                                  </p:stCondLst>
                                  <p:iterate type="lt">
                                    <p:tmPct val="0"/>
                                  </p:iterate>
                                  <p:childTnLst>
                                    <p:set>
                                      <p:cBhvr>
                                        <p:cTn id="283" dur="1" fill="hold">
                                          <p:stCondLst>
                                            <p:cond delay="0"/>
                                          </p:stCondLst>
                                        </p:cTn>
                                        <p:tgtEl>
                                          <p:spTgt spid="33"/>
                                        </p:tgtEl>
                                        <p:attrNameLst>
                                          <p:attrName>style.visibility</p:attrName>
                                        </p:attrNameLst>
                                      </p:cBhvr>
                                      <p:to>
                                        <p:strVal val="visible"/>
                                      </p:to>
                                    </p:set>
                                    <p:anim calcmode="lin" valueType="num">
                                      <p:cBhvr>
                                        <p:cTn id="284" dur="500" fill="hold"/>
                                        <p:tgtEl>
                                          <p:spTgt spid="33"/>
                                        </p:tgtEl>
                                        <p:attrNameLst>
                                          <p:attrName>ppt_w</p:attrName>
                                        </p:attrNameLst>
                                      </p:cBhvr>
                                      <p:tavLst>
                                        <p:tav tm="0">
                                          <p:val>
                                            <p:fltVal val="0"/>
                                          </p:val>
                                        </p:tav>
                                        <p:tav tm="100000">
                                          <p:val>
                                            <p:strVal val="#ppt_w"/>
                                          </p:val>
                                        </p:tav>
                                      </p:tavLst>
                                    </p:anim>
                                    <p:anim calcmode="lin" valueType="num">
                                      <p:cBhvr>
                                        <p:cTn id="285" dur="500" fill="hold"/>
                                        <p:tgtEl>
                                          <p:spTgt spid="33"/>
                                        </p:tgtEl>
                                        <p:attrNameLst>
                                          <p:attrName>ppt_h</p:attrName>
                                        </p:attrNameLst>
                                      </p:cBhvr>
                                      <p:tavLst>
                                        <p:tav tm="0">
                                          <p:val>
                                            <p:fltVal val="0"/>
                                          </p:val>
                                        </p:tav>
                                        <p:tav tm="100000">
                                          <p:val>
                                            <p:strVal val="#ppt_h"/>
                                          </p:val>
                                        </p:tav>
                                      </p:tavLst>
                                    </p:anim>
                                    <p:anim calcmode="lin" valueType="num">
                                      <p:cBhvr>
                                        <p:cTn id="286" dur="500" fill="hold"/>
                                        <p:tgtEl>
                                          <p:spTgt spid="33"/>
                                        </p:tgtEl>
                                        <p:attrNameLst>
                                          <p:attrName>style.rotation</p:attrName>
                                        </p:attrNameLst>
                                      </p:cBhvr>
                                      <p:tavLst>
                                        <p:tav tm="0">
                                          <p:val>
                                            <p:fltVal val="360"/>
                                          </p:val>
                                        </p:tav>
                                        <p:tav tm="100000">
                                          <p:val>
                                            <p:fltVal val="0"/>
                                          </p:val>
                                        </p:tav>
                                      </p:tavLst>
                                    </p:anim>
                                    <p:animEffect transition="in" filter="fade">
                                      <p:cBhvr>
                                        <p:cTn id="287" dur="500"/>
                                        <p:tgtEl>
                                          <p:spTgt spid="33"/>
                                        </p:tgtEl>
                                      </p:cBhvr>
                                    </p:animEffect>
                                  </p:childTnLst>
                                </p:cTn>
                              </p:par>
                            </p:childTnLst>
                          </p:cTn>
                        </p:par>
                      </p:childTnLst>
                    </p:cTn>
                  </p:par>
                </p:childTnLst>
              </p:cTn>
              <p:nextCondLst>
                <p:cond evt="onClick" delay="0">
                  <p:tgtEl>
                    <p:spTgt spid="32"/>
                  </p:tgtEl>
                </p:cond>
              </p:nextCondLst>
            </p:seq>
            <p:seq concurrent="1" nextAc="seek">
              <p:cTn id="288" restart="whenNotActive" fill="hold" evtFilter="cancelBubble" nodeType="interactiveSeq">
                <p:stCondLst>
                  <p:cond evt="onClick" delay="0">
                    <p:tgtEl>
                      <p:spTgt spid="33"/>
                    </p:tgtEl>
                  </p:cond>
                </p:stCondLst>
                <p:endSync evt="end" delay="0">
                  <p:rtn val="all"/>
                </p:endSync>
                <p:childTnLst>
                  <p:par>
                    <p:cTn id="289" fill="hold">
                      <p:stCondLst>
                        <p:cond delay="0"/>
                      </p:stCondLst>
                      <p:childTnLst>
                        <p:par>
                          <p:cTn id="290" fill="hold">
                            <p:stCondLst>
                              <p:cond delay="0"/>
                            </p:stCondLst>
                            <p:childTnLst>
                              <p:par>
                                <p:cTn id="291" presetID="1" presetClass="exit" presetSubtype="0" fill="hold" grpId="0" nodeType="clickEffect">
                                  <p:stCondLst>
                                    <p:cond delay="0"/>
                                  </p:stCondLst>
                                  <p:iterate type="lt">
                                    <p:tmAbs val="0"/>
                                  </p:iterate>
                                  <p:childTnLst>
                                    <p:set>
                                      <p:cBhvr>
                                        <p:cTn id="292" dur="1" fill="hold">
                                          <p:stCondLst>
                                            <p:cond delay="0"/>
                                          </p:stCondLst>
                                        </p:cTn>
                                        <p:tgtEl>
                                          <p:spTgt spid="33"/>
                                        </p:tgtEl>
                                        <p:attrNameLst>
                                          <p:attrName>style.visibility</p:attrName>
                                        </p:attrNameLst>
                                      </p:cBhvr>
                                      <p:to>
                                        <p:strVal val="hidden"/>
                                      </p:to>
                                    </p:set>
                                  </p:childTnLst>
                                  <p:subTnLst>
                                    <p:audio>
                                      <p:cMediaNode>
                                        <p:cTn display="0" masterRel="sameClick">
                                          <p:stCondLst>
                                            <p:cond evt="begin" delay="0">
                                              <p:tn val="291"/>
                                            </p:cond>
                                          </p:stCondLst>
                                          <p:endCondLst>
                                            <p:cond evt="onStopAudio" delay="0">
                                              <p:tgtEl>
                                                <p:sldTgt/>
                                              </p:tgtEl>
                                            </p:cond>
                                          </p:endCondLst>
                                        </p:cTn>
                                        <p:tgtEl>
                                          <p:sndTgt r:embed="rId3" name="coin.wav"/>
                                        </p:tgtEl>
                                      </p:cMediaNode>
                                    </p:audio>
                                  </p:subTnLst>
                                </p:cTn>
                              </p:par>
                              <p:par>
                                <p:cTn id="293" presetID="49" presetClass="entr" presetSubtype="0" decel="100000" fill="hold" grpId="1" nodeType="withEffect">
                                  <p:stCondLst>
                                    <p:cond delay="0"/>
                                  </p:stCondLst>
                                  <p:iterate type="lt">
                                    <p:tmPct val="0"/>
                                  </p:iterate>
                                  <p:childTnLst>
                                    <p:set>
                                      <p:cBhvr>
                                        <p:cTn id="294" dur="1" fill="hold">
                                          <p:stCondLst>
                                            <p:cond delay="0"/>
                                          </p:stCondLst>
                                        </p:cTn>
                                        <p:tgtEl>
                                          <p:spTgt spid="34"/>
                                        </p:tgtEl>
                                        <p:attrNameLst>
                                          <p:attrName>style.visibility</p:attrName>
                                        </p:attrNameLst>
                                      </p:cBhvr>
                                      <p:to>
                                        <p:strVal val="visible"/>
                                      </p:to>
                                    </p:set>
                                    <p:anim calcmode="lin" valueType="num">
                                      <p:cBhvr>
                                        <p:cTn id="295" dur="500" fill="hold"/>
                                        <p:tgtEl>
                                          <p:spTgt spid="34"/>
                                        </p:tgtEl>
                                        <p:attrNameLst>
                                          <p:attrName>ppt_w</p:attrName>
                                        </p:attrNameLst>
                                      </p:cBhvr>
                                      <p:tavLst>
                                        <p:tav tm="0">
                                          <p:val>
                                            <p:fltVal val="0"/>
                                          </p:val>
                                        </p:tav>
                                        <p:tav tm="100000">
                                          <p:val>
                                            <p:strVal val="#ppt_w"/>
                                          </p:val>
                                        </p:tav>
                                      </p:tavLst>
                                    </p:anim>
                                    <p:anim calcmode="lin" valueType="num">
                                      <p:cBhvr>
                                        <p:cTn id="296" dur="500" fill="hold"/>
                                        <p:tgtEl>
                                          <p:spTgt spid="34"/>
                                        </p:tgtEl>
                                        <p:attrNameLst>
                                          <p:attrName>ppt_h</p:attrName>
                                        </p:attrNameLst>
                                      </p:cBhvr>
                                      <p:tavLst>
                                        <p:tav tm="0">
                                          <p:val>
                                            <p:fltVal val="0"/>
                                          </p:val>
                                        </p:tav>
                                        <p:tav tm="100000">
                                          <p:val>
                                            <p:strVal val="#ppt_h"/>
                                          </p:val>
                                        </p:tav>
                                      </p:tavLst>
                                    </p:anim>
                                    <p:anim calcmode="lin" valueType="num">
                                      <p:cBhvr>
                                        <p:cTn id="297" dur="500" fill="hold"/>
                                        <p:tgtEl>
                                          <p:spTgt spid="34"/>
                                        </p:tgtEl>
                                        <p:attrNameLst>
                                          <p:attrName>style.rotation</p:attrName>
                                        </p:attrNameLst>
                                      </p:cBhvr>
                                      <p:tavLst>
                                        <p:tav tm="0">
                                          <p:val>
                                            <p:fltVal val="360"/>
                                          </p:val>
                                        </p:tav>
                                        <p:tav tm="100000">
                                          <p:val>
                                            <p:fltVal val="0"/>
                                          </p:val>
                                        </p:tav>
                                      </p:tavLst>
                                    </p:anim>
                                    <p:animEffect transition="in" filter="fade">
                                      <p:cBhvr>
                                        <p:cTn id="298" dur="500"/>
                                        <p:tgtEl>
                                          <p:spTgt spid="34"/>
                                        </p:tgtEl>
                                      </p:cBhvr>
                                    </p:animEffect>
                                  </p:childTnLst>
                                </p:cTn>
                              </p:par>
                            </p:childTnLst>
                          </p:cTn>
                        </p:par>
                      </p:childTnLst>
                    </p:cTn>
                  </p:par>
                </p:childTnLst>
              </p:cTn>
              <p:nextCondLst>
                <p:cond evt="onClick" delay="0">
                  <p:tgtEl>
                    <p:spTgt spid="33"/>
                  </p:tgtEl>
                </p:cond>
              </p:nextCondLst>
            </p:seq>
            <p:seq concurrent="1" nextAc="seek">
              <p:cTn id="299" restart="whenNotActive" fill="hold" evtFilter="cancelBubble" nodeType="interactiveSeq">
                <p:stCondLst>
                  <p:cond evt="onClick" delay="0">
                    <p:tgtEl>
                      <p:spTgt spid="34"/>
                    </p:tgtEl>
                  </p:cond>
                </p:stCondLst>
                <p:endSync evt="end" delay="0">
                  <p:rtn val="all"/>
                </p:endSync>
                <p:childTnLst>
                  <p:par>
                    <p:cTn id="300" fill="hold">
                      <p:stCondLst>
                        <p:cond delay="0"/>
                      </p:stCondLst>
                      <p:childTnLst>
                        <p:par>
                          <p:cTn id="301" fill="hold">
                            <p:stCondLst>
                              <p:cond delay="0"/>
                            </p:stCondLst>
                            <p:childTnLst>
                              <p:par>
                                <p:cTn id="302" presetID="1" presetClass="exit" presetSubtype="0" fill="hold" grpId="0" nodeType="clickEffect">
                                  <p:stCondLst>
                                    <p:cond delay="0"/>
                                  </p:stCondLst>
                                  <p:iterate type="lt">
                                    <p:tmAbs val="0"/>
                                  </p:iterate>
                                  <p:childTnLst>
                                    <p:set>
                                      <p:cBhvr>
                                        <p:cTn id="303" dur="1" fill="hold">
                                          <p:stCondLst>
                                            <p:cond delay="0"/>
                                          </p:stCondLst>
                                        </p:cTn>
                                        <p:tgtEl>
                                          <p:spTgt spid="34"/>
                                        </p:tgtEl>
                                        <p:attrNameLst>
                                          <p:attrName>style.visibility</p:attrName>
                                        </p:attrNameLst>
                                      </p:cBhvr>
                                      <p:to>
                                        <p:strVal val="hidden"/>
                                      </p:to>
                                    </p:set>
                                  </p:childTnLst>
                                  <p:subTnLst>
                                    <p:audio>
                                      <p:cMediaNode>
                                        <p:cTn display="0" masterRel="sameClick">
                                          <p:stCondLst>
                                            <p:cond evt="begin" delay="0">
                                              <p:tn val="302"/>
                                            </p:cond>
                                          </p:stCondLst>
                                          <p:endCondLst>
                                            <p:cond evt="onStopAudio" delay="0">
                                              <p:tgtEl>
                                                <p:sldTgt/>
                                              </p:tgtEl>
                                            </p:cond>
                                          </p:endCondLst>
                                        </p:cTn>
                                        <p:tgtEl>
                                          <p:sndTgt r:embed="rId3" name="coin.wav"/>
                                        </p:tgtEl>
                                      </p:cMediaNode>
                                    </p:audio>
                                  </p:subTnLst>
                                </p:cTn>
                              </p:par>
                              <p:par>
                                <p:cTn id="304" presetID="49" presetClass="entr" presetSubtype="0" decel="100000" fill="hold" grpId="1" nodeType="withEffect">
                                  <p:stCondLst>
                                    <p:cond delay="0"/>
                                  </p:stCondLst>
                                  <p:iterate type="lt">
                                    <p:tmPct val="0"/>
                                  </p:iterate>
                                  <p:childTnLst>
                                    <p:set>
                                      <p:cBhvr>
                                        <p:cTn id="305" dur="1" fill="hold">
                                          <p:stCondLst>
                                            <p:cond delay="0"/>
                                          </p:stCondLst>
                                        </p:cTn>
                                        <p:tgtEl>
                                          <p:spTgt spid="35"/>
                                        </p:tgtEl>
                                        <p:attrNameLst>
                                          <p:attrName>style.visibility</p:attrName>
                                        </p:attrNameLst>
                                      </p:cBhvr>
                                      <p:to>
                                        <p:strVal val="visible"/>
                                      </p:to>
                                    </p:set>
                                    <p:anim calcmode="lin" valueType="num">
                                      <p:cBhvr>
                                        <p:cTn id="306" dur="500" fill="hold"/>
                                        <p:tgtEl>
                                          <p:spTgt spid="35"/>
                                        </p:tgtEl>
                                        <p:attrNameLst>
                                          <p:attrName>ppt_w</p:attrName>
                                        </p:attrNameLst>
                                      </p:cBhvr>
                                      <p:tavLst>
                                        <p:tav tm="0">
                                          <p:val>
                                            <p:fltVal val="0"/>
                                          </p:val>
                                        </p:tav>
                                        <p:tav tm="100000">
                                          <p:val>
                                            <p:strVal val="#ppt_w"/>
                                          </p:val>
                                        </p:tav>
                                      </p:tavLst>
                                    </p:anim>
                                    <p:anim calcmode="lin" valueType="num">
                                      <p:cBhvr>
                                        <p:cTn id="307" dur="500" fill="hold"/>
                                        <p:tgtEl>
                                          <p:spTgt spid="35"/>
                                        </p:tgtEl>
                                        <p:attrNameLst>
                                          <p:attrName>ppt_h</p:attrName>
                                        </p:attrNameLst>
                                      </p:cBhvr>
                                      <p:tavLst>
                                        <p:tav tm="0">
                                          <p:val>
                                            <p:fltVal val="0"/>
                                          </p:val>
                                        </p:tav>
                                        <p:tav tm="100000">
                                          <p:val>
                                            <p:strVal val="#ppt_h"/>
                                          </p:val>
                                        </p:tav>
                                      </p:tavLst>
                                    </p:anim>
                                    <p:anim calcmode="lin" valueType="num">
                                      <p:cBhvr>
                                        <p:cTn id="308" dur="500" fill="hold"/>
                                        <p:tgtEl>
                                          <p:spTgt spid="35"/>
                                        </p:tgtEl>
                                        <p:attrNameLst>
                                          <p:attrName>style.rotation</p:attrName>
                                        </p:attrNameLst>
                                      </p:cBhvr>
                                      <p:tavLst>
                                        <p:tav tm="0">
                                          <p:val>
                                            <p:fltVal val="360"/>
                                          </p:val>
                                        </p:tav>
                                        <p:tav tm="100000">
                                          <p:val>
                                            <p:fltVal val="0"/>
                                          </p:val>
                                        </p:tav>
                                      </p:tavLst>
                                    </p:anim>
                                    <p:animEffect transition="in" filter="fade">
                                      <p:cBhvr>
                                        <p:cTn id="309" dur="500"/>
                                        <p:tgtEl>
                                          <p:spTgt spid="35"/>
                                        </p:tgtEl>
                                      </p:cBhvr>
                                    </p:animEffect>
                                  </p:childTnLst>
                                </p:cTn>
                              </p:par>
                            </p:childTnLst>
                          </p:cTn>
                        </p:par>
                      </p:childTnLst>
                    </p:cTn>
                  </p:par>
                </p:childTnLst>
              </p:cTn>
              <p:nextCondLst>
                <p:cond evt="onClick" delay="0">
                  <p:tgtEl>
                    <p:spTgt spid="34"/>
                  </p:tgtEl>
                </p:cond>
              </p:nextCondLst>
            </p:seq>
            <p:seq concurrent="1" nextAc="seek">
              <p:cTn id="310" restart="whenNotActive" fill="hold" evtFilter="cancelBubble" nodeType="interactiveSeq">
                <p:stCondLst>
                  <p:cond evt="onClick" delay="0">
                    <p:tgtEl>
                      <p:spTgt spid="35"/>
                    </p:tgtEl>
                  </p:cond>
                </p:stCondLst>
                <p:endSync evt="end" delay="0">
                  <p:rtn val="all"/>
                </p:endSync>
                <p:childTnLst>
                  <p:par>
                    <p:cTn id="311" fill="hold">
                      <p:stCondLst>
                        <p:cond delay="0"/>
                      </p:stCondLst>
                      <p:childTnLst>
                        <p:par>
                          <p:cTn id="312" fill="hold">
                            <p:stCondLst>
                              <p:cond delay="0"/>
                            </p:stCondLst>
                            <p:childTnLst>
                              <p:par>
                                <p:cTn id="313" presetID="1" presetClass="exit" presetSubtype="0" fill="hold" grpId="0" nodeType="clickEffect">
                                  <p:stCondLst>
                                    <p:cond delay="0"/>
                                  </p:stCondLst>
                                  <p:iterate type="lt">
                                    <p:tmAbs val="0"/>
                                  </p:iterate>
                                  <p:childTnLst>
                                    <p:set>
                                      <p:cBhvr>
                                        <p:cTn id="314" dur="1" fill="hold">
                                          <p:stCondLst>
                                            <p:cond delay="0"/>
                                          </p:stCondLst>
                                        </p:cTn>
                                        <p:tgtEl>
                                          <p:spTgt spid="35"/>
                                        </p:tgtEl>
                                        <p:attrNameLst>
                                          <p:attrName>style.visibility</p:attrName>
                                        </p:attrNameLst>
                                      </p:cBhvr>
                                      <p:to>
                                        <p:strVal val="hidden"/>
                                      </p:to>
                                    </p:set>
                                  </p:childTnLst>
                                  <p:subTnLst>
                                    <p:audio>
                                      <p:cMediaNode>
                                        <p:cTn display="0" masterRel="sameClick">
                                          <p:stCondLst>
                                            <p:cond evt="begin" delay="0">
                                              <p:tn val="313"/>
                                            </p:cond>
                                          </p:stCondLst>
                                          <p:endCondLst>
                                            <p:cond evt="onStopAudio" delay="0">
                                              <p:tgtEl>
                                                <p:sldTgt/>
                                              </p:tgtEl>
                                            </p:cond>
                                          </p:endCondLst>
                                        </p:cTn>
                                        <p:tgtEl>
                                          <p:sndTgt r:embed="rId3" name="coin.wav"/>
                                        </p:tgtEl>
                                      </p:cMediaNode>
                                    </p:audio>
                                  </p:subTnLst>
                                </p:cTn>
                              </p:par>
                              <p:par>
                                <p:cTn id="315" presetID="49" presetClass="entr" presetSubtype="0" decel="100000" fill="hold" grpId="1" nodeType="withEffect">
                                  <p:stCondLst>
                                    <p:cond delay="0"/>
                                  </p:stCondLst>
                                  <p:iterate type="lt">
                                    <p:tmPct val="0"/>
                                  </p:iterate>
                                  <p:childTnLst>
                                    <p:set>
                                      <p:cBhvr>
                                        <p:cTn id="316" dur="1" fill="hold">
                                          <p:stCondLst>
                                            <p:cond delay="0"/>
                                          </p:stCondLst>
                                        </p:cTn>
                                        <p:tgtEl>
                                          <p:spTgt spid="36"/>
                                        </p:tgtEl>
                                        <p:attrNameLst>
                                          <p:attrName>style.visibility</p:attrName>
                                        </p:attrNameLst>
                                      </p:cBhvr>
                                      <p:to>
                                        <p:strVal val="visible"/>
                                      </p:to>
                                    </p:set>
                                    <p:anim calcmode="lin" valueType="num">
                                      <p:cBhvr>
                                        <p:cTn id="317" dur="500" fill="hold"/>
                                        <p:tgtEl>
                                          <p:spTgt spid="36"/>
                                        </p:tgtEl>
                                        <p:attrNameLst>
                                          <p:attrName>ppt_w</p:attrName>
                                        </p:attrNameLst>
                                      </p:cBhvr>
                                      <p:tavLst>
                                        <p:tav tm="0">
                                          <p:val>
                                            <p:fltVal val="0"/>
                                          </p:val>
                                        </p:tav>
                                        <p:tav tm="100000">
                                          <p:val>
                                            <p:strVal val="#ppt_w"/>
                                          </p:val>
                                        </p:tav>
                                      </p:tavLst>
                                    </p:anim>
                                    <p:anim calcmode="lin" valueType="num">
                                      <p:cBhvr>
                                        <p:cTn id="318" dur="500" fill="hold"/>
                                        <p:tgtEl>
                                          <p:spTgt spid="36"/>
                                        </p:tgtEl>
                                        <p:attrNameLst>
                                          <p:attrName>ppt_h</p:attrName>
                                        </p:attrNameLst>
                                      </p:cBhvr>
                                      <p:tavLst>
                                        <p:tav tm="0">
                                          <p:val>
                                            <p:fltVal val="0"/>
                                          </p:val>
                                        </p:tav>
                                        <p:tav tm="100000">
                                          <p:val>
                                            <p:strVal val="#ppt_h"/>
                                          </p:val>
                                        </p:tav>
                                      </p:tavLst>
                                    </p:anim>
                                    <p:anim calcmode="lin" valueType="num">
                                      <p:cBhvr>
                                        <p:cTn id="319" dur="500" fill="hold"/>
                                        <p:tgtEl>
                                          <p:spTgt spid="36"/>
                                        </p:tgtEl>
                                        <p:attrNameLst>
                                          <p:attrName>style.rotation</p:attrName>
                                        </p:attrNameLst>
                                      </p:cBhvr>
                                      <p:tavLst>
                                        <p:tav tm="0">
                                          <p:val>
                                            <p:fltVal val="360"/>
                                          </p:val>
                                        </p:tav>
                                        <p:tav tm="100000">
                                          <p:val>
                                            <p:fltVal val="0"/>
                                          </p:val>
                                        </p:tav>
                                      </p:tavLst>
                                    </p:anim>
                                    <p:animEffect transition="in" filter="fade">
                                      <p:cBhvr>
                                        <p:cTn id="320" dur="500"/>
                                        <p:tgtEl>
                                          <p:spTgt spid="36"/>
                                        </p:tgtEl>
                                      </p:cBhvr>
                                    </p:animEffect>
                                  </p:childTnLst>
                                </p:cTn>
                              </p:par>
                            </p:childTnLst>
                          </p:cTn>
                        </p:par>
                      </p:childTnLst>
                    </p:cTn>
                  </p:par>
                </p:childTnLst>
              </p:cTn>
              <p:nextCondLst>
                <p:cond evt="onClick" delay="0">
                  <p:tgtEl>
                    <p:spTgt spid="35"/>
                  </p:tgtEl>
                </p:cond>
              </p:nextCondLst>
            </p:seq>
            <p:seq concurrent="1" nextAc="seek">
              <p:cTn id="321" restart="whenNotActive" fill="hold" evtFilter="cancelBubble" nodeType="interactiveSeq">
                <p:stCondLst>
                  <p:cond evt="onClick" delay="0">
                    <p:tgtEl>
                      <p:spTgt spid="36"/>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clickEffect">
                                  <p:stCondLst>
                                    <p:cond delay="0"/>
                                  </p:stCondLst>
                                  <p:iterate type="lt">
                                    <p:tmAbs val="0"/>
                                  </p:iterate>
                                  <p:childTnLst>
                                    <p:set>
                                      <p:cBhvr>
                                        <p:cTn id="325" dur="1" fill="hold">
                                          <p:stCondLst>
                                            <p:cond delay="0"/>
                                          </p:stCondLst>
                                        </p:cTn>
                                        <p:tgtEl>
                                          <p:spTgt spid="36"/>
                                        </p:tgtEl>
                                        <p:attrNameLst>
                                          <p:attrName>style.visibility</p:attrName>
                                        </p:attrNameLst>
                                      </p:cBhvr>
                                      <p:to>
                                        <p:strVal val="hidden"/>
                                      </p:to>
                                    </p:set>
                                  </p:childTnLst>
                                  <p:subTnLst>
                                    <p:audio>
                                      <p:cMediaNode>
                                        <p:cTn display="0" masterRel="sameClick">
                                          <p:stCondLst>
                                            <p:cond evt="begin" delay="0">
                                              <p:tn val="324"/>
                                            </p:cond>
                                          </p:stCondLst>
                                          <p:endCondLst>
                                            <p:cond evt="onStopAudio" delay="0">
                                              <p:tgtEl>
                                                <p:sldTgt/>
                                              </p:tgtEl>
                                            </p:cond>
                                          </p:endCondLst>
                                        </p:cTn>
                                        <p:tgtEl>
                                          <p:sndTgt r:embed="rId3" name="coin.wav"/>
                                        </p:tgtEl>
                                      </p:cMediaNode>
                                    </p:audio>
                                  </p:subTnLst>
                                </p:cTn>
                              </p:par>
                              <p:par>
                                <p:cTn id="326" presetID="49" presetClass="entr" presetSubtype="0" decel="100000" fill="hold" grpId="1" nodeType="withEffect">
                                  <p:stCondLst>
                                    <p:cond delay="0"/>
                                  </p:stCondLst>
                                  <p:iterate type="lt">
                                    <p:tmPct val="0"/>
                                  </p:iterate>
                                  <p:childTnLst>
                                    <p:set>
                                      <p:cBhvr>
                                        <p:cTn id="327" dur="1" fill="hold">
                                          <p:stCondLst>
                                            <p:cond delay="0"/>
                                          </p:stCondLst>
                                        </p:cTn>
                                        <p:tgtEl>
                                          <p:spTgt spid="27"/>
                                        </p:tgtEl>
                                        <p:attrNameLst>
                                          <p:attrName>style.visibility</p:attrName>
                                        </p:attrNameLst>
                                      </p:cBhvr>
                                      <p:to>
                                        <p:strVal val="visible"/>
                                      </p:to>
                                    </p:set>
                                    <p:anim calcmode="lin" valueType="num">
                                      <p:cBhvr>
                                        <p:cTn id="328" dur="500" fill="hold"/>
                                        <p:tgtEl>
                                          <p:spTgt spid="27"/>
                                        </p:tgtEl>
                                        <p:attrNameLst>
                                          <p:attrName>ppt_w</p:attrName>
                                        </p:attrNameLst>
                                      </p:cBhvr>
                                      <p:tavLst>
                                        <p:tav tm="0">
                                          <p:val>
                                            <p:fltVal val="0"/>
                                          </p:val>
                                        </p:tav>
                                        <p:tav tm="100000">
                                          <p:val>
                                            <p:strVal val="#ppt_w"/>
                                          </p:val>
                                        </p:tav>
                                      </p:tavLst>
                                    </p:anim>
                                    <p:anim calcmode="lin" valueType="num">
                                      <p:cBhvr>
                                        <p:cTn id="329" dur="500" fill="hold"/>
                                        <p:tgtEl>
                                          <p:spTgt spid="27"/>
                                        </p:tgtEl>
                                        <p:attrNameLst>
                                          <p:attrName>ppt_h</p:attrName>
                                        </p:attrNameLst>
                                      </p:cBhvr>
                                      <p:tavLst>
                                        <p:tav tm="0">
                                          <p:val>
                                            <p:fltVal val="0"/>
                                          </p:val>
                                        </p:tav>
                                        <p:tav tm="100000">
                                          <p:val>
                                            <p:strVal val="#ppt_h"/>
                                          </p:val>
                                        </p:tav>
                                      </p:tavLst>
                                    </p:anim>
                                    <p:anim calcmode="lin" valueType="num">
                                      <p:cBhvr>
                                        <p:cTn id="330" dur="500" fill="hold"/>
                                        <p:tgtEl>
                                          <p:spTgt spid="27"/>
                                        </p:tgtEl>
                                        <p:attrNameLst>
                                          <p:attrName>style.rotation</p:attrName>
                                        </p:attrNameLst>
                                      </p:cBhvr>
                                      <p:tavLst>
                                        <p:tav tm="0">
                                          <p:val>
                                            <p:fltVal val="360"/>
                                          </p:val>
                                        </p:tav>
                                        <p:tav tm="100000">
                                          <p:val>
                                            <p:fltVal val="0"/>
                                          </p:val>
                                        </p:tav>
                                      </p:tavLst>
                                    </p:anim>
                                    <p:animEffect transition="in" filter="fade">
                                      <p:cBhvr>
                                        <p:cTn id="331" dur="500"/>
                                        <p:tgtEl>
                                          <p:spTgt spid="27"/>
                                        </p:tgtEl>
                                      </p:cBhvr>
                                    </p:animEffect>
                                  </p:childTnLst>
                                </p:cTn>
                              </p:par>
                            </p:childTnLst>
                          </p:cTn>
                        </p:par>
                      </p:childTnLst>
                    </p:cTn>
                  </p:par>
                </p:childTnLst>
              </p:cTn>
              <p:nextCondLst>
                <p:cond evt="onClick" delay="0">
                  <p:tgtEl>
                    <p:spTgt spid="36"/>
                  </p:tgtEl>
                </p:cond>
              </p:nextCondLst>
            </p:seq>
            <p:seq concurrent="1" nextAc="seek">
              <p:cTn id="332" restart="whenNotActive" fill="hold" evtFilter="cancelBubble" nodeType="interactiveSeq">
                <p:stCondLst>
                  <p:cond evt="onClick" delay="0">
                    <p:tgtEl>
                      <p:spTgt spid="37"/>
                    </p:tgtEl>
                  </p:cond>
                </p:stCondLst>
                <p:endSync evt="end" delay="0">
                  <p:rtn val="all"/>
                </p:endSync>
                <p:childTnLst>
                  <p:par>
                    <p:cTn id="333" fill="hold">
                      <p:stCondLst>
                        <p:cond delay="0"/>
                      </p:stCondLst>
                      <p:childTnLst>
                        <p:par>
                          <p:cTn id="334" fill="hold">
                            <p:stCondLst>
                              <p:cond delay="0"/>
                            </p:stCondLst>
                            <p:childTnLst>
                              <p:par>
                                <p:cTn id="335" presetID="1" presetClass="exit" presetSubtype="0" fill="hold" grpId="0" nodeType="clickEffect">
                                  <p:stCondLst>
                                    <p:cond delay="0"/>
                                  </p:stCondLst>
                                  <p:iterate type="lt">
                                    <p:tmAbs val="0"/>
                                  </p:iterate>
                                  <p:childTnLst>
                                    <p:set>
                                      <p:cBhvr>
                                        <p:cTn id="336" dur="1" fill="hold">
                                          <p:stCondLst>
                                            <p:cond delay="0"/>
                                          </p:stCondLst>
                                        </p:cTn>
                                        <p:tgtEl>
                                          <p:spTgt spid="37"/>
                                        </p:tgtEl>
                                        <p:attrNameLst>
                                          <p:attrName>style.visibility</p:attrName>
                                        </p:attrNameLst>
                                      </p:cBhvr>
                                      <p:to>
                                        <p:strVal val="hidden"/>
                                      </p:to>
                                    </p:set>
                                  </p:childTnLst>
                                  <p:subTnLst>
                                    <p:audio>
                                      <p:cMediaNode>
                                        <p:cTn display="0" masterRel="sameClick">
                                          <p:stCondLst>
                                            <p:cond evt="begin" delay="0">
                                              <p:tn val="335"/>
                                            </p:cond>
                                          </p:stCondLst>
                                          <p:endCondLst>
                                            <p:cond evt="onStopAudio" delay="0">
                                              <p:tgtEl>
                                                <p:sldTgt/>
                                              </p:tgtEl>
                                            </p:cond>
                                          </p:endCondLst>
                                        </p:cTn>
                                        <p:tgtEl>
                                          <p:sndTgt r:embed="rId3" name="coin.wav"/>
                                        </p:tgtEl>
                                      </p:cMediaNode>
                                    </p:audio>
                                  </p:subTnLst>
                                </p:cTn>
                              </p:par>
                              <p:par>
                                <p:cTn id="337" presetID="49" presetClass="entr" presetSubtype="0" decel="100000" fill="hold" grpId="1" nodeType="withEffect">
                                  <p:stCondLst>
                                    <p:cond delay="0"/>
                                  </p:stCondLst>
                                  <p:iterate type="lt">
                                    <p:tmPct val="0"/>
                                  </p:iterate>
                                  <p:childTnLst>
                                    <p:set>
                                      <p:cBhvr>
                                        <p:cTn id="338" dur="1" fill="hold">
                                          <p:stCondLst>
                                            <p:cond delay="0"/>
                                          </p:stCondLst>
                                        </p:cTn>
                                        <p:tgtEl>
                                          <p:spTgt spid="38"/>
                                        </p:tgtEl>
                                        <p:attrNameLst>
                                          <p:attrName>style.visibility</p:attrName>
                                        </p:attrNameLst>
                                      </p:cBhvr>
                                      <p:to>
                                        <p:strVal val="visible"/>
                                      </p:to>
                                    </p:set>
                                    <p:anim calcmode="lin" valueType="num">
                                      <p:cBhvr>
                                        <p:cTn id="339" dur="500" fill="hold"/>
                                        <p:tgtEl>
                                          <p:spTgt spid="38"/>
                                        </p:tgtEl>
                                        <p:attrNameLst>
                                          <p:attrName>ppt_w</p:attrName>
                                        </p:attrNameLst>
                                      </p:cBhvr>
                                      <p:tavLst>
                                        <p:tav tm="0">
                                          <p:val>
                                            <p:fltVal val="0"/>
                                          </p:val>
                                        </p:tav>
                                        <p:tav tm="100000">
                                          <p:val>
                                            <p:strVal val="#ppt_w"/>
                                          </p:val>
                                        </p:tav>
                                      </p:tavLst>
                                    </p:anim>
                                    <p:anim calcmode="lin" valueType="num">
                                      <p:cBhvr>
                                        <p:cTn id="340" dur="500" fill="hold"/>
                                        <p:tgtEl>
                                          <p:spTgt spid="38"/>
                                        </p:tgtEl>
                                        <p:attrNameLst>
                                          <p:attrName>ppt_h</p:attrName>
                                        </p:attrNameLst>
                                      </p:cBhvr>
                                      <p:tavLst>
                                        <p:tav tm="0">
                                          <p:val>
                                            <p:fltVal val="0"/>
                                          </p:val>
                                        </p:tav>
                                        <p:tav tm="100000">
                                          <p:val>
                                            <p:strVal val="#ppt_h"/>
                                          </p:val>
                                        </p:tav>
                                      </p:tavLst>
                                    </p:anim>
                                    <p:anim calcmode="lin" valueType="num">
                                      <p:cBhvr>
                                        <p:cTn id="341" dur="500" fill="hold"/>
                                        <p:tgtEl>
                                          <p:spTgt spid="38"/>
                                        </p:tgtEl>
                                        <p:attrNameLst>
                                          <p:attrName>style.rotation</p:attrName>
                                        </p:attrNameLst>
                                      </p:cBhvr>
                                      <p:tavLst>
                                        <p:tav tm="0">
                                          <p:val>
                                            <p:fltVal val="360"/>
                                          </p:val>
                                        </p:tav>
                                        <p:tav tm="100000">
                                          <p:val>
                                            <p:fltVal val="0"/>
                                          </p:val>
                                        </p:tav>
                                      </p:tavLst>
                                    </p:anim>
                                    <p:animEffect transition="in" filter="fade">
                                      <p:cBhvr>
                                        <p:cTn id="342" dur="500"/>
                                        <p:tgtEl>
                                          <p:spTgt spid="38"/>
                                        </p:tgtEl>
                                      </p:cBhvr>
                                    </p:animEffect>
                                  </p:childTnLst>
                                </p:cTn>
                              </p:par>
                            </p:childTnLst>
                          </p:cTn>
                        </p:par>
                      </p:childTnLst>
                    </p:cTn>
                  </p:par>
                </p:childTnLst>
              </p:cTn>
              <p:nextCondLst>
                <p:cond evt="onClick" delay="0">
                  <p:tgtEl>
                    <p:spTgt spid="37"/>
                  </p:tgtEl>
                </p:cond>
              </p:nextCondLst>
            </p:seq>
            <p:seq concurrent="1" nextAc="seek">
              <p:cTn id="343" restart="whenNotActive" fill="hold" evtFilter="cancelBubble" nodeType="interactiveSeq">
                <p:stCondLst>
                  <p:cond evt="onClick" delay="0">
                    <p:tgtEl>
                      <p:spTgt spid="38"/>
                    </p:tgtEl>
                  </p:cond>
                </p:stCondLst>
                <p:endSync evt="end" delay="0">
                  <p:rtn val="all"/>
                </p:endSync>
                <p:childTnLst>
                  <p:par>
                    <p:cTn id="344" fill="hold">
                      <p:stCondLst>
                        <p:cond delay="0"/>
                      </p:stCondLst>
                      <p:childTnLst>
                        <p:par>
                          <p:cTn id="345" fill="hold">
                            <p:stCondLst>
                              <p:cond delay="0"/>
                            </p:stCondLst>
                            <p:childTnLst>
                              <p:par>
                                <p:cTn id="346" presetID="1" presetClass="exit" presetSubtype="0" fill="hold" grpId="0" nodeType="clickEffect">
                                  <p:stCondLst>
                                    <p:cond delay="0"/>
                                  </p:stCondLst>
                                  <p:iterate type="lt">
                                    <p:tmAbs val="0"/>
                                  </p:iterate>
                                  <p:childTnLst>
                                    <p:set>
                                      <p:cBhvr>
                                        <p:cTn id="347" dur="1" fill="hold">
                                          <p:stCondLst>
                                            <p:cond delay="0"/>
                                          </p:stCondLst>
                                        </p:cTn>
                                        <p:tgtEl>
                                          <p:spTgt spid="38"/>
                                        </p:tgtEl>
                                        <p:attrNameLst>
                                          <p:attrName>style.visibility</p:attrName>
                                        </p:attrNameLst>
                                      </p:cBhvr>
                                      <p:to>
                                        <p:strVal val="hidden"/>
                                      </p:to>
                                    </p:set>
                                  </p:childTnLst>
                                  <p:subTnLst>
                                    <p:audio>
                                      <p:cMediaNode>
                                        <p:cTn display="0" masterRel="sameClick">
                                          <p:stCondLst>
                                            <p:cond evt="begin" delay="0">
                                              <p:tn val="346"/>
                                            </p:cond>
                                          </p:stCondLst>
                                          <p:endCondLst>
                                            <p:cond evt="onStopAudio" delay="0">
                                              <p:tgtEl>
                                                <p:sldTgt/>
                                              </p:tgtEl>
                                            </p:cond>
                                          </p:endCondLst>
                                        </p:cTn>
                                        <p:tgtEl>
                                          <p:sndTgt r:embed="rId3" name="coin.wav"/>
                                        </p:tgtEl>
                                      </p:cMediaNode>
                                    </p:audio>
                                  </p:subTnLst>
                                </p:cTn>
                              </p:par>
                              <p:par>
                                <p:cTn id="348" presetID="49" presetClass="entr" presetSubtype="0" decel="100000" fill="hold" grpId="1" nodeType="withEffect">
                                  <p:stCondLst>
                                    <p:cond delay="0"/>
                                  </p:stCondLst>
                                  <p:iterate type="lt">
                                    <p:tmPct val="0"/>
                                  </p:iterate>
                                  <p:childTnLst>
                                    <p:set>
                                      <p:cBhvr>
                                        <p:cTn id="349" dur="1" fill="hold">
                                          <p:stCondLst>
                                            <p:cond delay="0"/>
                                          </p:stCondLst>
                                        </p:cTn>
                                        <p:tgtEl>
                                          <p:spTgt spid="39"/>
                                        </p:tgtEl>
                                        <p:attrNameLst>
                                          <p:attrName>style.visibility</p:attrName>
                                        </p:attrNameLst>
                                      </p:cBhvr>
                                      <p:to>
                                        <p:strVal val="visible"/>
                                      </p:to>
                                    </p:set>
                                    <p:anim calcmode="lin" valueType="num">
                                      <p:cBhvr>
                                        <p:cTn id="350" dur="500" fill="hold"/>
                                        <p:tgtEl>
                                          <p:spTgt spid="39"/>
                                        </p:tgtEl>
                                        <p:attrNameLst>
                                          <p:attrName>ppt_w</p:attrName>
                                        </p:attrNameLst>
                                      </p:cBhvr>
                                      <p:tavLst>
                                        <p:tav tm="0">
                                          <p:val>
                                            <p:fltVal val="0"/>
                                          </p:val>
                                        </p:tav>
                                        <p:tav tm="100000">
                                          <p:val>
                                            <p:strVal val="#ppt_w"/>
                                          </p:val>
                                        </p:tav>
                                      </p:tavLst>
                                    </p:anim>
                                    <p:anim calcmode="lin" valueType="num">
                                      <p:cBhvr>
                                        <p:cTn id="351" dur="500" fill="hold"/>
                                        <p:tgtEl>
                                          <p:spTgt spid="39"/>
                                        </p:tgtEl>
                                        <p:attrNameLst>
                                          <p:attrName>ppt_h</p:attrName>
                                        </p:attrNameLst>
                                      </p:cBhvr>
                                      <p:tavLst>
                                        <p:tav tm="0">
                                          <p:val>
                                            <p:fltVal val="0"/>
                                          </p:val>
                                        </p:tav>
                                        <p:tav tm="100000">
                                          <p:val>
                                            <p:strVal val="#ppt_h"/>
                                          </p:val>
                                        </p:tav>
                                      </p:tavLst>
                                    </p:anim>
                                    <p:anim calcmode="lin" valueType="num">
                                      <p:cBhvr>
                                        <p:cTn id="352" dur="500" fill="hold"/>
                                        <p:tgtEl>
                                          <p:spTgt spid="39"/>
                                        </p:tgtEl>
                                        <p:attrNameLst>
                                          <p:attrName>style.rotation</p:attrName>
                                        </p:attrNameLst>
                                      </p:cBhvr>
                                      <p:tavLst>
                                        <p:tav tm="0">
                                          <p:val>
                                            <p:fltVal val="360"/>
                                          </p:val>
                                        </p:tav>
                                        <p:tav tm="100000">
                                          <p:val>
                                            <p:fltVal val="0"/>
                                          </p:val>
                                        </p:tav>
                                      </p:tavLst>
                                    </p:anim>
                                    <p:animEffect transition="in" filter="fade">
                                      <p:cBhvr>
                                        <p:cTn id="353" dur="500"/>
                                        <p:tgtEl>
                                          <p:spTgt spid="39"/>
                                        </p:tgtEl>
                                      </p:cBhvr>
                                    </p:animEffect>
                                  </p:childTnLst>
                                </p:cTn>
                              </p:par>
                            </p:childTnLst>
                          </p:cTn>
                        </p:par>
                      </p:childTnLst>
                    </p:cTn>
                  </p:par>
                </p:childTnLst>
              </p:cTn>
              <p:nextCondLst>
                <p:cond evt="onClick" delay="0">
                  <p:tgtEl>
                    <p:spTgt spid="38"/>
                  </p:tgtEl>
                </p:cond>
              </p:nextCondLst>
            </p:seq>
            <p:seq concurrent="1" nextAc="seek">
              <p:cTn id="354" restart="whenNotActive" fill="hold" evtFilter="cancelBubble" nodeType="interactiveSeq">
                <p:stCondLst>
                  <p:cond evt="onClick" delay="0">
                    <p:tgtEl>
                      <p:spTgt spid="39"/>
                    </p:tgtEl>
                  </p:cond>
                </p:stCondLst>
                <p:endSync evt="end" delay="0">
                  <p:rtn val="all"/>
                </p:endSync>
                <p:childTnLst>
                  <p:par>
                    <p:cTn id="355" fill="hold">
                      <p:stCondLst>
                        <p:cond delay="0"/>
                      </p:stCondLst>
                      <p:childTnLst>
                        <p:par>
                          <p:cTn id="356" fill="hold">
                            <p:stCondLst>
                              <p:cond delay="0"/>
                            </p:stCondLst>
                            <p:childTnLst>
                              <p:par>
                                <p:cTn id="357" presetID="1" presetClass="exit" presetSubtype="0" fill="hold" grpId="0" nodeType="clickEffect">
                                  <p:stCondLst>
                                    <p:cond delay="0"/>
                                  </p:stCondLst>
                                  <p:iterate type="lt">
                                    <p:tmAbs val="0"/>
                                  </p:iterate>
                                  <p:childTnLst>
                                    <p:set>
                                      <p:cBhvr>
                                        <p:cTn id="358" dur="1" fill="hold">
                                          <p:stCondLst>
                                            <p:cond delay="0"/>
                                          </p:stCondLst>
                                        </p:cTn>
                                        <p:tgtEl>
                                          <p:spTgt spid="39"/>
                                        </p:tgtEl>
                                        <p:attrNameLst>
                                          <p:attrName>style.visibility</p:attrName>
                                        </p:attrNameLst>
                                      </p:cBhvr>
                                      <p:to>
                                        <p:strVal val="hidden"/>
                                      </p:to>
                                    </p:set>
                                  </p:childTnLst>
                                  <p:subTnLst>
                                    <p:audio>
                                      <p:cMediaNode>
                                        <p:cTn display="0" masterRel="sameClick">
                                          <p:stCondLst>
                                            <p:cond evt="begin" delay="0">
                                              <p:tn val="357"/>
                                            </p:cond>
                                          </p:stCondLst>
                                          <p:endCondLst>
                                            <p:cond evt="onStopAudio" delay="0">
                                              <p:tgtEl>
                                                <p:sldTgt/>
                                              </p:tgtEl>
                                            </p:cond>
                                          </p:endCondLst>
                                        </p:cTn>
                                        <p:tgtEl>
                                          <p:sndTgt r:embed="rId3" name="coin.wav"/>
                                        </p:tgtEl>
                                      </p:cMediaNode>
                                    </p:audio>
                                  </p:subTnLst>
                                </p:cTn>
                              </p:par>
                              <p:par>
                                <p:cTn id="359" presetID="49" presetClass="entr" presetSubtype="0" decel="100000" fill="hold" grpId="1" nodeType="withEffect">
                                  <p:stCondLst>
                                    <p:cond delay="0"/>
                                  </p:stCondLst>
                                  <p:iterate type="lt">
                                    <p:tmPct val="0"/>
                                  </p:iterate>
                                  <p:childTnLst>
                                    <p:set>
                                      <p:cBhvr>
                                        <p:cTn id="360" dur="1" fill="hold">
                                          <p:stCondLst>
                                            <p:cond delay="0"/>
                                          </p:stCondLst>
                                        </p:cTn>
                                        <p:tgtEl>
                                          <p:spTgt spid="40"/>
                                        </p:tgtEl>
                                        <p:attrNameLst>
                                          <p:attrName>style.visibility</p:attrName>
                                        </p:attrNameLst>
                                      </p:cBhvr>
                                      <p:to>
                                        <p:strVal val="visible"/>
                                      </p:to>
                                    </p:set>
                                    <p:anim calcmode="lin" valueType="num">
                                      <p:cBhvr>
                                        <p:cTn id="361" dur="500" fill="hold"/>
                                        <p:tgtEl>
                                          <p:spTgt spid="40"/>
                                        </p:tgtEl>
                                        <p:attrNameLst>
                                          <p:attrName>ppt_w</p:attrName>
                                        </p:attrNameLst>
                                      </p:cBhvr>
                                      <p:tavLst>
                                        <p:tav tm="0">
                                          <p:val>
                                            <p:fltVal val="0"/>
                                          </p:val>
                                        </p:tav>
                                        <p:tav tm="100000">
                                          <p:val>
                                            <p:strVal val="#ppt_w"/>
                                          </p:val>
                                        </p:tav>
                                      </p:tavLst>
                                    </p:anim>
                                    <p:anim calcmode="lin" valueType="num">
                                      <p:cBhvr>
                                        <p:cTn id="362" dur="500" fill="hold"/>
                                        <p:tgtEl>
                                          <p:spTgt spid="40"/>
                                        </p:tgtEl>
                                        <p:attrNameLst>
                                          <p:attrName>ppt_h</p:attrName>
                                        </p:attrNameLst>
                                      </p:cBhvr>
                                      <p:tavLst>
                                        <p:tav tm="0">
                                          <p:val>
                                            <p:fltVal val="0"/>
                                          </p:val>
                                        </p:tav>
                                        <p:tav tm="100000">
                                          <p:val>
                                            <p:strVal val="#ppt_h"/>
                                          </p:val>
                                        </p:tav>
                                      </p:tavLst>
                                    </p:anim>
                                    <p:anim calcmode="lin" valueType="num">
                                      <p:cBhvr>
                                        <p:cTn id="363" dur="500" fill="hold"/>
                                        <p:tgtEl>
                                          <p:spTgt spid="40"/>
                                        </p:tgtEl>
                                        <p:attrNameLst>
                                          <p:attrName>style.rotation</p:attrName>
                                        </p:attrNameLst>
                                      </p:cBhvr>
                                      <p:tavLst>
                                        <p:tav tm="0">
                                          <p:val>
                                            <p:fltVal val="360"/>
                                          </p:val>
                                        </p:tav>
                                        <p:tav tm="100000">
                                          <p:val>
                                            <p:fltVal val="0"/>
                                          </p:val>
                                        </p:tav>
                                      </p:tavLst>
                                    </p:anim>
                                    <p:animEffect transition="in" filter="fade">
                                      <p:cBhvr>
                                        <p:cTn id="364" dur="500"/>
                                        <p:tgtEl>
                                          <p:spTgt spid="40"/>
                                        </p:tgtEl>
                                      </p:cBhvr>
                                    </p:animEffect>
                                  </p:childTnLst>
                                </p:cTn>
                              </p:par>
                            </p:childTnLst>
                          </p:cTn>
                        </p:par>
                      </p:childTnLst>
                    </p:cTn>
                  </p:par>
                </p:childTnLst>
              </p:cTn>
              <p:nextCondLst>
                <p:cond evt="onClick" delay="0">
                  <p:tgtEl>
                    <p:spTgt spid="39"/>
                  </p:tgtEl>
                </p:cond>
              </p:nextCondLst>
            </p:seq>
            <p:seq concurrent="1" nextAc="seek">
              <p:cTn id="365" restart="whenNotActive" fill="hold" evtFilter="cancelBubble" nodeType="interactiveSeq">
                <p:stCondLst>
                  <p:cond evt="onClick" delay="0">
                    <p:tgtEl>
                      <p:spTgt spid="40"/>
                    </p:tgtEl>
                  </p:cond>
                </p:stCondLst>
                <p:endSync evt="end" delay="0">
                  <p:rtn val="all"/>
                </p:endSync>
                <p:childTnLst>
                  <p:par>
                    <p:cTn id="366" fill="hold">
                      <p:stCondLst>
                        <p:cond delay="0"/>
                      </p:stCondLst>
                      <p:childTnLst>
                        <p:par>
                          <p:cTn id="367" fill="hold">
                            <p:stCondLst>
                              <p:cond delay="0"/>
                            </p:stCondLst>
                            <p:childTnLst>
                              <p:par>
                                <p:cTn id="368" presetID="1" presetClass="exit" presetSubtype="0" fill="hold" grpId="0" nodeType="clickEffect">
                                  <p:stCondLst>
                                    <p:cond delay="0"/>
                                  </p:stCondLst>
                                  <p:iterate type="lt">
                                    <p:tmAbs val="0"/>
                                  </p:iterate>
                                  <p:childTnLst>
                                    <p:set>
                                      <p:cBhvr>
                                        <p:cTn id="369" dur="1" fill="hold">
                                          <p:stCondLst>
                                            <p:cond delay="0"/>
                                          </p:stCondLst>
                                        </p:cTn>
                                        <p:tgtEl>
                                          <p:spTgt spid="40"/>
                                        </p:tgtEl>
                                        <p:attrNameLst>
                                          <p:attrName>style.visibility</p:attrName>
                                        </p:attrNameLst>
                                      </p:cBhvr>
                                      <p:to>
                                        <p:strVal val="hidden"/>
                                      </p:to>
                                    </p:set>
                                  </p:childTnLst>
                                  <p:subTnLst>
                                    <p:audio>
                                      <p:cMediaNode>
                                        <p:cTn display="0" masterRel="sameClick">
                                          <p:stCondLst>
                                            <p:cond evt="begin" delay="0">
                                              <p:tn val="368"/>
                                            </p:cond>
                                          </p:stCondLst>
                                          <p:endCondLst>
                                            <p:cond evt="onStopAudio" delay="0">
                                              <p:tgtEl>
                                                <p:sldTgt/>
                                              </p:tgtEl>
                                            </p:cond>
                                          </p:endCondLst>
                                        </p:cTn>
                                        <p:tgtEl>
                                          <p:sndTgt r:embed="rId3" name="coin.wav"/>
                                        </p:tgtEl>
                                      </p:cMediaNode>
                                    </p:audio>
                                  </p:subTnLst>
                                </p:cTn>
                              </p:par>
                              <p:par>
                                <p:cTn id="370" presetID="49" presetClass="entr" presetSubtype="0" decel="100000" fill="hold" grpId="1" nodeType="withEffect">
                                  <p:stCondLst>
                                    <p:cond delay="0"/>
                                  </p:stCondLst>
                                  <p:iterate type="lt">
                                    <p:tmPct val="0"/>
                                  </p:iterate>
                                  <p:childTnLst>
                                    <p:set>
                                      <p:cBhvr>
                                        <p:cTn id="371" dur="1" fill="hold">
                                          <p:stCondLst>
                                            <p:cond delay="0"/>
                                          </p:stCondLst>
                                        </p:cTn>
                                        <p:tgtEl>
                                          <p:spTgt spid="41"/>
                                        </p:tgtEl>
                                        <p:attrNameLst>
                                          <p:attrName>style.visibility</p:attrName>
                                        </p:attrNameLst>
                                      </p:cBhvr>
                                      <p:to>
                                        <p:strVal val="visible"/>
                                      </p:to>
                                    </p:set>
                                    <p:anim calcmode="lin" valueType="num">
                                      <p:cBhvr>
                                        <p:cTn id="372" dur="500" fill="hold"/>
                                        <p:tgtEl>
                                          <p:spTgt spid="41"/>
                                        </p:tgtEl>
                                        <p:attrNameLst>
                                          <p:attrName>ppt_w</p:attrName>
                                        </p:attrNameLst>
                                      </p:cBhvr>
                                      <p:tavLst>
                                        <p:tav tm="0">
                                          <p:val>
                                            <p:fltVal val="0"/>
                                          </p:val>
                                        </p:tav>
                                        <p:tav tm="100000">
                                          <p:val>
                                            <p:strVal val="#ppt_w"/>
                                          </p:val>
                                        </p:tav>
                                      </p:tavLst>
                                    </p:anim>
                                    <p:anim calcmode="lin" valueType="num">
                                      <p:cBhvr>
                                        <p:cTn id="373" dur="500" fill="hold"/>
                                        <p:tgtEl>
                                          <p:spTgt spid="41"/>
                                        </p:tgtEl>
                                        <p:attrNameLst>
                                          <p:attrName>ppt_h</p:attrName>
                                        </p:attrNameLst>
                                      </p:cBhvr>
                                      <p:tavLst>
                                        <p:tav tm="0">
                                          <p:val>
                                            <p:fltVal val="0"/>
                                          </p:val>
                                        </p:tav>
                                        <p:tav tm="100000">
                                          <p:val>
                                            <p:strVal val="#ppt_h"/>
                                          </p:val>
                                        </p:tav>
                                      </p:tavLst>
                                    </p:anim>
                                    <p:anim calcmode="lin" valueType="num">
                                      <p:cBhvr>
                                        <p:cTn id="374" dur="500" fill="hold"/>
                                        <p:tgtEl>
                                          <p:spTgt spid="41"/>
                                        </p:tgtEl>
                                        <p:attrNameLst>
                                          <p:attrName>style.rotation</p:attrName>
                                        </p:attrNameLst>
                                      </p:cBhvr>
                                      <p:tavLst>
                                        <p:tav tm="0">
                                          <p:val>
                                            <p:fltVal val="360"/>
                                          </p:val>
                                        </p:tav>
                                        <p:tav tm="100000">
                                          <p:val>
                                            <p:fltVal val="0"/>
                                          </p:val>
                                        </p:tav>
                                      </p:tavLst>
                                    </p:anim>
                                    <p:animEffect transition="in" filter="fade">
                                      <p:cBhvr>
                                        <p:cTn id="375" dur="500"/>
                                        <p:tgtEl>
                                          <p:spTgt spid="41"/>
                                        </p:tgtEl>
                                      </p:cBhvr>
                                    </p:animEffect>
                                  </p:childTnLst>
                                </p:cTn>
                              </p:par>
                            </p:childTnLst>
                          </p:cTn>
                        </p:par>
                      </p:childTnLst>
                    </p:cTn>
                  </p:par>
                </p:childTnLst>
              </p:cTn>
              <p:nextCondLst>
                <p:cond evt="onClick" delay="0">
                  <p:tgtEl>
                    <p:spTgt spid="40"/>
                  </p:tgtEl>
                </p:cond>
              </p:nextCondLst>
            </p:seq>
            <p:seq concurrent="1" nextAc="seek">
              <p:cTn id="376" restart="whenNotActive" fill="hold" evtFilter="cancelBubble" nodeType="interactiveSeq">
                <p:stCondLst>
                  <p:cond evt="onClick" delay="0">
                    <p:tgtEl>
                      <p:spTgt spid="41"/>
                    </p:tgtEl>
                  </p:cond>
                </p:stCondLst>
                <p:endSync evt="end" delay="0">
                  <p:rtn val="all"/>
                </p:endSync>
                <p:childTnLst>
                  <p:par>
                    <p:cTn id="377" fill="hold">
                      <p:stCondLst>
                        <p:cond delay="0"/>
                      </p:stCondLst>
                      <p:childTnLst>
                        <p:par>
                          <p:cTn id="378" fill="hold">
                            <p:stCondLst>
                              <p:cond delay="0"/>
                            </p:stCondLst>
                            <p:childTnLst>
                              <p:par>
                                <p:cTn id="379" presetID="1" presetClass="exit" presetSubtype="0" fill="hold" grpId="0" nodeType="clickEffect">
                                  <p:stCondLst>
                                    <p:cond delay="0"/>
                                  </p:stCondLst>
                                  <p:iterate type="lt">
                                    <p:tmAbs val="0"/>
                                  </p:iterate>
                                  <p:childTnLst>
                                    <p:set>
                                      <p:cBhvr>
                                        <p:cTn id="380" dur="1" fill="hold">
                                          <p:stCondLst>
                                            <p:cond delay="0"/>
                                          </p:stCondLst>
                                        </p:cTn>
                                        <p:tgtEl>
                                          <p:spTgt spid="41"/>
                                        </p:tgtEl>
                                        <p:attrNameLst>
                                          <p:attrName>style.visibility</p:attrName>
                                        </p:attrNameLst>
                                      </p:cBhvr>
                                      <p:to>
                                        <p:strVal val="hidden"/>
                                      </p:to>
                                    </p:set>
                                  </p:childTnLst>
                                  <p:subTnLst>
                                    <p:audio>
                                      <p:cMediaNode>
                                        <p:cTn display="0" masterRel="sameClick">
                                          <p:stCondLst>
                                            <p:cond evt="begin" delay="0">
                                              <p:tn val="379"/>
                                            </p:cond>
                                          </p:stCondLst>
                                          <p:endCondLst>
                                            <p:cond evt="onStopAudio" delay="0">
                                              <p:tgtEl>
                                                <p:sldTgt/>
                                              </p:tgtEl>
                                            </p:cond>
                                          </p:endCondLst>
                                        </p:cTn>
                                        <p:tgtEl>
                                          <p:sndTgt r:embed="rId3" name="coin.wav"/>
                                        </p:tgtEl>
                                      </p:cMediaNode>
                                    </p:audio>
                                  </p:subTnLst>
                                </p:cTn>
                              </p:par>
                              <p:par>
                                <p:cTn id="381" presetID="49" presetClass="entr" presetSubtype="0" decel="100000" fill="hold" grpId="1" nodeType="withEffect">
                                  <p:stCondLst>
                                    <p:cond delay="0"/>
                                  </p:stCondLst>
                                  <p:iterate type="lt">
                                    <p:tmPct val="0"/>
                                  </p:iterate>
                                  <p:childTnLst>
                                    <p:set>
                                      <p:cBhvr>
                                        <p:cTn id="382" dur="1" fill="hold">
                                          <p:stCondLst>
                                            <p:cond delay="0"/>
                                          </p:stCondLst>
                                        </p:cTn>
                                        <p:tgtEl>
                                          <p:spTgt spid="42"/>
                                        </p:tgtEl>
                                        <p:attrNameLst>
                                          <p:attrName>style.visibility</p:attrName>
                                        </p:attrNameLst>
                                      </p:cBhvr>
                                      <p:to>
                                        <p:strVal val="visible"/>
                                      </p:to>
                                    </p:set>
                                    <p:anim calcmode="lin" valueType="num">
                                      <p:cBhvr>
                                        <p:cTn id="383" dur="500" fill="hold"/>
                                        <p:tgtEl>
                                          <p:spTgt spid="42"/>
                                        </p:tgtEl>
                                        <p:attrNameLst>
                                          <p:attrName>ppt_w</p:attrName>
                                        </p:attrNameLst>
                                      </p:cBhvr>
                                      <p:tavLst>
                                        <p:tav tm="0">
                                          <p:val>
                                            <p:fltVal val="0"/>
                                          </p:val>
                                        </p:tav>
                                        <p:tav tm="100000">
                                          <p:val>
                                            <p:strVal val="#ppt_w"/>
                                          </p:val>
                                        </p:tav>
                                      </p:tavLst>
                                    </p:anim>
                                    <p:anim calcmode="lin" valueType="num">
                                      <p:cBhvr>
                                        <p:cTn id="384" dur="500" fill="hold"/>
                                        <p:tgtEl>
                                          <p:spTgt spid="42"/>
                                        </p:tgtEl>
                                        <p:attrNameLst>
                                          <p:attrName>ppt_h</p:attrName>
                                        </p:attrNameLst>
                                      </p:cBhvr>
                                      <p:tavLst>
                                        <p:tav tm="0">
                                          <p:val>
                                            <p:fltVal val="0"/>
                                          </p:val>
                                        </p:tav>
                                        <p:tav tm="100000">
                                          <p:val>
                                            <p:strVal val="#ppt_h"/>
                                          </p:val>
                                        </p:tav>
                                      </p:tavLst>
                                    </p:anim>
                                    <p:anim calcmode="lin" valueType="num">
                                      <p:cBhvr>
                                        <p:cTn id="385" dur="500" fill="hold"/>
                                        <p:tgtEl>
                                          <p:spTgt spid="42"/>
                                        </p:tgtEl>
                                        <p:attrNameLst>
                                          <p:attrName>style.rotation</p:attrName>
                                        </p:attrNameLst>
                                      </p:cBhvr>
                                      <p:tavLst>
                                        <p:tav tm="0">
                                          <p:val>
                                            <p:fltVal val="360"/>
                                          </p:val>
                                        </p:tav>
                                        <p:tav tm="100000">
                                          <p:val>
                                            <p:fltVal val="0"/>
                                          </p:val>
                                        </p:tav>
                                      </p:tavLst>
                                    </p:anim>
                                    <p:animEffect transition="in" filter="fade">
                                      <p:cBhvr>
                                        <p:cTn id="386" dur="500"/>
                                        <p:tgtEl>
                                          <p:spTgt spid="42"/>
                                        </p:tgtEl>
                                      </p:cBhvr>
                                    </p:animEffect>
                                  </p:childTnLst>
                                </p:cTn>
                              </p:par>
                            </p:childTnLst>
                          </p:cTn>
                        </p:par>
                      </p:childTnLst>
                    </p:cTn>
                  </p:par>
                </p:childTnLst>
              </p:cTn>
              <p:nextCondLst>
                <p:cond evt="onClick" delay="0">
                  <p:tgtEl>
                    <p:spTgt spid="41"/>
                  </p:tgtEl>
                </p:cond>
              </p:nextCondLst>
            </p:seq>
            <p:seq concurrent="1" nextAc="seek">
              <p:cTn id="387" restart="whenNotActive" fill="hold" evtFilter="cancelBubble" nodeType="interactiveSeq">
                <p:stCondLst>
                  <p:cond evt="onClick" delay="0">
                    <p:tgtEl>
                      <p:spTgt spid="42"/>
                    </p:tgtEl>
                  </p:cond>
                </p:stCondLst>
                <p:endSync evt="end" delay="0">
                  <p:rtn val="all"/>
                </p:endSync>
                <p:childTnLst>
                  <p:par>
                    <p:cTn id="388" fill="hold">
                      <p:stCondLst>
                        <p:cond delay="0"/>
                      </p:stCondLst>
                      <p:childTnLst>
                        <p:par>
                          <p:cTn id="389" fill="hold">
                            <p:stCondLst>
                              <p:cond delay="0"/>
                            </p:stCondLst>
                            <p:childTnLst>
                              <p:par>
                                <p:cTn id="390" presetID="1" presetClass="exit" presetSubtype="0" fill="hold" grpId="0" nodeType="clickEffect">
                                  <p:stCondLst>
                                    <p:cond delay="0"/>
                                  </p:stCondLst>
                                  <p:iterate type="lt">
                                    <p:tmAbs val="0"/>
                                  </p:iterate>
                                  <p:childTnLst>
                                    <p:set>
                                      <p:cBhvr>
                                        <p:cTn id="391" dur="1" fill="hold">
                                          <p:stCondLst>
                                            <p:cond delay="0"/>
                                          </p:stCondLst>
                                        </p:cTn>
                                        <p:tgtEl>
                                          <p:spTgt spid="42"/>
                                        </p:tgtEl>
                                        <p:attrNameLst>
                                          <p:attrName>style.visibility</p:attrName>
                                        </p:attrNameLst>
                                      </p:cBhvr>
                                      <p:to>
                                        <p:strVal val="hidden"/>
                                      </p:to>
                                    </p:set>
                                  </p:childTnLst>
                                  <p:subTnLst>
                                    <p:audio>
                                      <p:cMediaNode>
                                        <p:cTn display="0" masterRel="sameClick">
                                          <p:stCondLst>
                                            <p:cond evt="begin" delay="0">
                                              <p:tn val="390"/>
                                            </p:cond>
                                          </p:stCondLst>
                                          <p:endCondLst>
                                            <p:cond evt="onStopAudio" delay="0">
                                              <p:tgtEl>
                                                <p:sldTgt/>
                                              </p:tgtEl>
                                            </p:cond>
                                          </p:endCondLst>
                                        </p:cTn>
                                        <p:tgtEl>
                                          <p:sndTgt r:embed="rId3" name="coin.wav"/>
                                        </p:tgtEl>
                                      </p:cMediaNode>
                                    </p:audio>
                                  </p:subTnLst>
                                </p:cTn>
                              </p:par>
                              <p:par>
                                <p:cTn id="392" presetID="49" presetClass="entr" presetSubtype="0" decel="100000" fill="hold" grpId="1" nodeType="withEffect">
                                  <p:stCondLst>
                                    <p:cond delay="0"/>
                                  </p:stCondLst>
                                  <p:iterate type="lt">
                                    <p:tmPct val="0"/>
                                  </p:iterate>
                                  <p:childTnLst>
                                    <p:set>
                                      <p:cBhvr>
                                        <p:cTn id="393" dur="1" fill="hold">
                                          <p:stCondLst>
                                            <p:cond delay="0"/>
                                          </p:stCondLst>
                                        </p:cTn>
                                        <p:tgtEl>
                                          <p:spTgt spid="43"/>
                                        </p:tgtEl>
                                        <p:attrNameLst>
                                          <p:attrName>style.visibility</p:attrName>
                                        </p:attrNameLst>
                                      </p:cBhvr>
                                      <p:to>
                                        <p:strVal val="visible"/>
                                      </p:to>
                                    </p:set>
                                    <p:anim calcmode="lin" valueType="num">
                                      <p:cBhvr>
                                        <p:cTn id="394" dur="500" fill="hold"/>
                                        <p:tgtEl>
                                          <p:spTgt spid="43"/>
                                        </p:tgtEl>
                                        <p:attrNameLst>
                                          <p:attrName>ppt_w</p:attrName>
                                        </p:attrNameLst>
                                      </p:cBhvr>
                                      <p:tavLst>
                                        <p:tav tm="0">
                                          <p:val>
                                            <p:fltVal val="0"/>
                                          </p:val>
                                        </p:tav>
                                        <p:tav tm="100000">
                                          <p:val>
                                            <p:strVal val="#ppt_w"/>
                                          </p:val>
                                        </p:tav>
                                      </p:tavLst>
                                    </p:anim>
                                    <p:anim calcmode="lin" valueType="num">
                                      <p:cBhvr>
                                        <p:cTn id="395" dur="500" fill="hold"/>
                                        <p:tgtEl>
                                          <p:spTgt spid="43"/>
                                        </p:tgtEl>
                                        <p:attrNameLst>
                                          <p:attrName>ppt_h</p:attrName>
                                        </p:attrNameLst>
                                      </p:cBhvr>
                                      <p:tavLst>
                                        <p:tav tm="0">
                                          <p:val>
                                            <p:fltVal val="0"/>
                                          </p:val>
                                        </p:tav>
                                        <p:tav tm="100000">
                                          <p:val>
                                            <p:strVal val="#ppt_h"/>
                                          </p:val>
                                        </p:tav>
                                      </p:tavLst>
                                    </p:anim>
                                    <p:anim calcmode="lin" valueType="num">
                                      <p:cBhvr>
                                        <p:cTn id="396" dur="500" fill="hold"/>
                                        <p:tgtEl>
                                          <p:spTgt spid="43"/>
                                        </p:tgtEl>
                                        <p:attrNameLst>
                                          <p:attrName>style.rotation</p:attrName>
                                        </p:attrNameLst>
                                      </p:cBhvr>
                                      <p:tavLst>
                                        <p:tav tm="0">
                                          <p:val>
                                            <p:fltVal val="360"/>
                                          </p:val>
                                        </p:tav>
                                        <p:tav tm="100000">
                                          <p:val>
                                            <p:fltVal val="0"/>
                                          </p:val>
                                        </p:tav>
                                      </p:tavLst>
                                    </p:anim>
                                    <p:animEffect transition="in" filter="fade">
                                      <p:cBhvr>
                                        <p:cTn id="397" dur="500"/>
                                        <p:tgtEl>
                                          <p:spTgt spid="43"/>
                                        </p:tgtEl>
                                      </p:cBhvr>
                                    </p:animEffect>
                                  </p:childTnLst>
                                </p:cTn>
                              </p:par>
                            </p:childTnLst>
                          </p:cTn>
                        </p:par>
                      </p:childTnLst>
                    </p:cTn>
                  </p:par>
                </p:childTnLst>
              </p:cTn>
              <p:nextCondLst>
                <p:cond evt="onClick" delay="0">
                  <p:tgtEl>
                    <p:spTgt spid="42"/>
                  </p:tgtEl>
                </p:cond>
              </p:nextCondLst>
            </p:seq>
            <p:seq concurrent="1" nextAc="seek">
              <p:cTn id="398" restart="whenNotActive" fill="hold" evtFilter="cancelBubble" nodeType="interactiveSeq">
                <p:stCondLst>
                  <p:cond evt="onClick" delay="0">
                    <p:tgtEl>
                      <p:spTgt spid="43"/>
                    </p:tgtEl>
                  </p:cond>
                </p:stCondLst>
                <p:endSync evt="end" delay="0">
                  <p:rtn val="all"/>
                </p:endSync>
                <p:childTnLst>
                  <p:par>
                    <p:cTn id="399" fill="hold">
                      <p:stCondLst>
                        <p:cond delay="0"/>
                      </p:stCondLst>
                      <p:childTnLst>
                        <p:par>
                          <p:cTn id="400" fill="hold">
                            <p:stCondLst>
                              <p:cond delay="0"/>
                            </p:stCondLst>
                            <p:childTnLst>
                              <p:par>
                                <p:cTn id="401" presetID="1" presetClass="exit" presetSubtype="0" fill="hold" grpId="0" nodeType="clickEffect">
                                  <p:stCondLst>
                                    <p:cond delay="0"/>
                                  </p:stCondLst>
                                  <p:iterate type="lt">
                                    <p:tmAbs val="0"/>
                                  </p:iterate>
                                  <p:childTnLst>
                                    <p:set>
                                      <p:cBhvr>
                                        <p:cTn id="402" dur="1" fill="hold">
                                          <p:stCondLst>
                                            <p:cond delay="0"/>
                                          </p:stCondLst>
                                        </p:cTn>
                                        <p:tgtEl>
                                          <p:spTgt spid="43"/>
                                        </p:tgtEl>
                                        <p:attrNameLst>
                                          <p:attrName>style.visibility</p:attrName>
                                        </p:attrNameLst>
                                      </p:cBhvr>
                                      <p:to>
                                        <p:strVal val="hidden"/>
                                      </p:to>
                                    </p:set>
                                  </p:childTnLst>
                                  <p:subTnLst>
                                    <p:audio>
                                      <p:cMediaNode>
                                        <p:cTn display="0" masterRel="sameClick">
                                          <p:stCondLst>
                                            <p:cond evt="begin" delay="0">
                                              <p:tn val="401"/>
                                            </p:cond>
                                          </p:stCondLst>
                                          <p:endCondLst>
                                            <p:cond evt="onStopAudio" delay="0">
                                              <p:tgtEl>
                                                <p:sldTgt/>
                                              </p:tgtEl>
                                            </p:cond>
                                          </p:endCondLst>
                                        </p:cTn>
                                        <p:tgtEl>
                                          <p:sndTgt r:embed="rId3" name="coin.wav"/>
                                        </p:tgtEl>
                                      </p:cMediaNode>
                                    </p:audio>
                                  </p:subTnLst>
                                </p:cTn>
                              </p:par>
                              <p:par>
                                <p:cTn id="403" presetID="49" presetClass="entr" presetSubtype="0" decel="100000" fill="hold" grpId="1" nodeType="withEffect">
                                  <p:stCondLst>
                                    <p:cond delay="0"/>
                                  </p:stCondLst>
                                  <p:iterate type="lt">
                                    <p:tmPct val="0"/>
                                  </p:iterate>
                                  <p:childTnLst>
                                    <p:set>
                                      <p:cBhvr>
                                        <p:cTn id="404" dur="1" fill="hold">
                                          <p:stCondLst>
                                            <p:cond delay="0"/>
                                          </p:stCondLst>
                                        </p:cTn>
                                        <p:tgtEl>
                                          <p:spTgt spid="44"/>
                                        </p:tgtEl>
                                        <p:attrNameLst>
                                          <p:attrName>style.visibility</p:attrName>
                                        </p:attrNameLst>
                                      </p:cBhvr>
                                      <p:to>
                                        <p:strVal val="visible"/>
                                      </p:to>
                                    </p:set>
                                    <p:anim calcmode="lin" valueType="num">
                                      <p:cBhvr>
                                        <p:cTn id="405" dur="500" fill="hold"/>
                                        <p:tgtEl>
                                          <p:spTgt spid="44"/>
                                        </p:tgtEl>
                                        <p:attrNameLst>
                                          <p:attrName>ppt_w</p:attrName>
                                        </p:attrNameLst>
                                      </p:cBhvr>
                                      <p:tavLst>
                                        <p:tav tm="0">
                                          <p:val>
                                            <p:fltVal val="0"/>
                                          </p:val>
                                        </p:tav>
                                        <p:tav tm="100000">
                                          <p:val>
                                            <p:strVal val="#ppt_w"/>
                                          </p:val>
                                        </p:tav>
                                      </p:tavLst>
                                    </p:anim>
                                    <p:anim calcmode="lin" valueType="num">
                                      <p:cBhvr>
                                        <p:cTn id="406" dur="500" fill="hold"/>
                                        <p:tgtEl>
                                          <p:spTgt spid="44"/>
                                        </p:tgtEl>
                                        <p:attrNameLst>
                                          <p:attrName>ppt_h</p:attrName>
                                        </p:attrNameLst>
                                      </p:cBhvr>
                                      <p:tavLst>
                                        <p:tav tm="0">
                                          <p:val>
                                            <p:fltVal val="0"/>
                                          </p:val>
                                        </p:tav>
                                        <p:tav tm="100000">
                                          <p:val>
                                            <p:strVal val="#ppt_h"/>
                                          </p:val>
                                        </p:tav>
                                      </p:tavLst>
                                    </p:anim>
                                    <p:anim calcmode="lin" valueType="num">
                                      <p:cBhvr>
                                        <p:cTn id="407" dur="500" fill="hold"/>
                                        <p:tgtEl>
                                          <p:spTgt spid="44"/>
                                        </p:tgtEl>
                                        <p:attrNameLst>
                                          <p:attrName>style.rotation</p:attrName>
                                        </p:attrNameLst>
                                      </p:cBhvr>
                                      <p:tavLst>
                                        <p:tav tm="0">
                                          <p:val>
                                            <p:fltVal val="360"/>
                                          </p:val>
                                        </p:tav>
                                        <p:tav tm="100000">
                                          <p:val>
                                            <p:fltVal val="0"/>
                                          </p:val>
                                        </p:tav>
                                      </p:tavLst>
                                    </p:anim>
                                    <p:animEffect transition="in" filter="fade">
                                      <p:cBhvr>
                                        <p:cTn id="408" dur="500"/>
                                        <p:tgtEl>
                                          <p:spTgt spid="44"/>
                                        </p:tgtEl>
                                      </p:cBhvr>
                                    </p:animEffect>
                                  </p:childTnLst>
                                </p:cTn>
                              </p:par>
                            </p:childTnLst>
                          </p:cTn>
                        </p:par>
                      </p:childTnLst>
                    </p:cTn>
                  </p:par>
                </p:childTnLst>
              </p:cTn>
              <p:nextCondLst>
                <p:cond evt="onClick" delay="0">
                  <p:tgtEl>
                    <p:spTgt spid="43"/>
                  </p:tgtEl>
                </p:cond>
              </p:nextCondLst>
            </p:seq>
            <p:seq concurrent="1" nextAc="seek">
              <p:cTn id="409" restart="whenNotActive" fill="hold" evtFilter="cancelBubble" nodeType="interactiveSeq">
                <p:stCondLst>
                  <p:cond evt="onClick" delay="0">
                    <p:tgtEl>
                      <p:spTgt spid="44"/>
                    </p:tgtEl>
                  </p:cond>
                </p:stCondLst>
                <p:endSync evt="end" delay="0">
                  <p:rtn val="all"/>
                </p:endSync>
                <p:childTnLst>
                  <p:par>
                    <p:cTn id="410" fill="hold">
                      <p:stCondLst>
                        <p:cond delay="0"/>
                      </p:stCondLst>
                      <p:childTnLst>
                        <p:par>
                          <p:cTn id="411" fill="hold">
                            <p:stCondLst>
                              <p:cond delay="0"/>
                            </p:stCondLst>
                            <p:childTnLst>
                              <p:par>
                                <p:cTn id="412" presetID="1" presetClass="exit" presetSubtype="0" fill="hold" grpId="0" nodeType="clickEffect">
                                  <p:stCondLst>
                                    <p:cond delay="0"/>
                                  </p:stCondLst>
                                  <p:iterate type="lt">
                                    <p:tmAbs val="0"/>
                                  </p:iterate>
                                  <p:childTnLst>
                                    <p:set>
                                      <p:cBhvr>
                                        <p:cTn id="413" dur="1" fill="hold">
                                          <p:stCondLst>
                                            <p:cond delay="0"/>
                                          </p:stCondLst>
                                        </p:cTn>
                                        <p:tgtEl>
                                          <p:spTgt spid="44"/>
                                        </p:tgtEl>
                                        <p:attrNameLst>
                                          <p:attrName>style.visibility</p:attrName>
                                        </p:attrNameLst>
                                      </p:cBhvr>
                                      <p:to>
                                        <p:strVal val="hidden"/>
                                      </p:to>
                                    </p:set>
                                  </p:childTnLst>
                                  <p:subTnLst>
                                    <p:audio>
                                      <p:cMediaNode>
                                        <p:cTn display="0" masterRel="sameClick">
                                          <p:stCondLst>
                                            <p:cond evt="begin" delay="0">
                                              <p:tn val="412"/>
                                            </p:cond>
                                          </p:stCondLst>
                                          <p:endCondLst>
                                            <p:cond evt="onStopAudio" delay="0">
                                              <p:tgtEl>
                                                <p:sldTgt/>
                                              </p:tgtEl>
                                            </p:cond>
                                          </p:endCondLst>
                                        </p:cTn>
                                        <p:tgtEl>
                                          <p:sndTgt r:embed="rId3" name="coin.wav"/>
                                        </p:tgtEl>
                                      </p:cMediaNode>
                                    </p:audio>
                                  </p:subTnLst>
                                </p:cTn>
                              </p:par>
                              <p:par>
                                <p:cTn id="414" presetID="49" presetClass="entr" presetSubtype="0" decel="100000" fill="hold" grpId="1" nodeType="withEffect">
                                  <p:stCondLst>
                                    <p:cond delay="0"/>
                                  </p:stCondLst>
                                  <p:iterate type="lt">
                                    <p:tmPct val="0"/>
                                  </p:iterate>
                                  <p:childTnLst>
                                    <p:set>
                                      <p:cBhvr>
                                        <p:cTn id="415" dur="1" fill="hold">
                                          <p:stCondLst>
                                            <p:cond delay="0"/>
                                          </p:stCondLst>
                                        </p:cTn>
                                        <p:tgtEl>
                                          <p:spTgt spid="45"/>
                                        </p:tgtEl>
                                        <p:attrNameLst>
                                          <p:attrName>style.visibility</p:attrName>
                                        </p:attrNameLst>
                                      </p:cBhvr>
                                      <p:to>
                                        <p:strVal val="visible"/>
                                      </p:to>
                                    </p:set>
                                    <p:anim calcmode="lin" valueType="num">
                                      <p:cBhvr>
                                        <p:cTn id="416" dur="500" fill="hold"/>
                                        <p:tgtEl>
                                          <p:spTgt spid="45"/>
                                        </p:tgtEl>
                                        <p:attrNameLst>
                                          <p:attrName>ppt_w</p:attrName>
                                        </p:attrNameLst>
                                      </p:cBhvr>
                                      <p:tavLst>
                                        <p:tav tm="0">
                                          <p:val>
                                            <p:fltVal val="0"/>
                                          </p:val>
                                        </p:tav>
                                        <p:tav tm="100000">
                                          <p:val>
                                            <p:strVal val="#ppt_w"/>
                                          </p:val>
                                        </p:tav>
                                      </p:tavLst>
                                    </p:anim>
                                    <p:anim calcmode="lin" valueType="num">
                                      <p:cBhvr>
                                        <p:cTn id="417" dur="500" fill="hold"/>
                                        <p:tgtEl>
                                          <p:spTgt spid="45"/>
                                        </p:tgtEl>
                                        <p:attrNameLst>
                                          <p:attrName>ppt_h</p:attrName>
                                        </p:attrNameLst>
                                      </p:cBhvr>
                                      <p:tavLst>
                                        <p:tav tm="0">
                                          <p:val>
                                            <p:fltVal val="0"/>
                                          </p:val>
                                        </p:tav>
                                        <p:tav tm="100000">
                                          <p:val>
                                            <p:strVal val="#ppt_h"/>
                                          </p:val>
                                        </p:tav>
                                      </p:tavLst>
                                    </p:anim>
                                    <p:anim calcmode="lin" valueType="num">
                                      <p:cBhvr>
                                        <p:cTn id="418" dur="500" fill="hold"/>
                                        <p:tgtEl>
                                          <p:spTgt spid="45"/>
                                        </p:tgtEl>
                                        <p:attrNameLst>
                                          <p:attrName>style.rotation</p:attrName>
                                        </p:attrNameLst>
                                      </p:cBhvr>
                                      <p:tavLst>
                                        <p:tav tm="0">
                                          <p:val>
                                            <p:fltVal val="360"/>
                                          </p:val>
                                        </p:tav>
                                        <p:tav tm="100000">
                                          <p:val>
                                            <p:fltVal val="0"/>
                                          </p:val>
                                        </p:tav>
                                      </p:tavLst>
                                    </p:anim>
                                    <p:animEffect transition="in" filter="fade">
                                      <p:cBhvr>
                                        <p:cTn id="419" dur="500"/>
                                        <p:tgtEl>
                                          <p:spTgt spid="45"/>
                                        </p:tgtEl>
                                      </p:cBhvr>
                                    </p:animEffect>
                                  </p:childTnLst>
                                </p:cTn>
                              </p:par>
                            </p:childTnLst>
                          </p:cTn>
                        </p:par>
                      </p:childTnLst>
                    </p:cTn>
                  </p:par>
                </p:childTnLst>
              </p:cTn>
              <p:nextCondLst>
                <p:cond evt="onClick" delay="0">
                  <p:tgtEl>
                    <p:spTgt spid="44"/>
                  </p:tgtEl>
                </p:cond>
              </p:nextCondLst>
            </p:seq>
            <p:seq concurrent="1" nextAc="seek">
              <p:cTn id="420" restart="whenNotActive" fill="hold" evtFilter="cancelBubble" nodeType="interactiveSeq">
                <p:stCondLst>
                  <p:cond evt="onClick" delay="0">
                    <p:tgtEl>
                      <p:spTgt spid="45"/>
                    </p:tgtEl>
                  </p:cond>
                </p:stCondLst>
                <p:endSync evt="end" delay="0">
                  <p:rtn val="all"/>
                </p:endSync>
                <p:childTnLst>
                  <p:par>
                    <p:cTn id="421" fill="hold">
                      <p:stCondLst>
                        <p:cond delay="0"/>
                      </p:stCondLst>
                      <p:childTnLst>
                        <p:par>
                          <p:cTn id="422" fill="hold">
                            <p:stCondLst>
                              <p:cond delay="0"/>
                            </p:stCondLst>
                            <p:childTnLst>
                              <p:par>
                                <p:cTn id="423" presetID="1" presetClass="exit" presetSubtype="0" fill="hold" grpId="0" nodeType="clickEffect">
                                  <p:stCondLst>
                                    <p:cond delay="0"/>
                                  </p:stCondLst>
                                  <p:iterate type="lt">
                                    <p:tmAbs val="0"/>
                                  </p:iterate>
                                  <p:childTnLst>
                                    <p:set>
                                      <p:cBhvr>
                                        <p:cTn id="424" dur="1" fill="hold">
                                          <p:stCondLst>
                                            <p:cond delay="0"/>
                                          </p:stCondLst>
                                        </p:cTn>
                                        <p:tgtEl>
                                          <p:spTgt spid="45"/>
                                        </p:tgtEl>
                                        <p:attrNameLst>
                                          <p:attrName>style.visibility</p:attrName>
                                        </p:attrNameLst>
                                      </p:cBhvr>
                                      <p:to>
                                        <p:strVal val="hidden"/>
                                      </p:to>
                                    </p:set>
                                  </p:childTnLst>
                                  <p:subTnLst>
                                    <p:audio>
                                      <p:cMediaNode>
                                        <p:cTn display="0" masterRel="sameClick">
                                          <p:stCondLst>
                                            <p:cond evt="begin" delay="0">
                                              <p:tn val="423"/>
                                            </p:cond>
                                          </p:stCondLst>
                                          <p:endCondLst>
                                            <p:cond evt="onStopAudio" delay="0">
                                              <p:tgtEl>
                                                <p:sldTgt/>
                                              </p:tgtEl>
                                            </p:cond>
                                          </p:endCondLst>
                                        </p:cTn>
                                        <p:tgtEl>
                                          <p:sndTgt r:embed="rId3" name="coin.wav"/>
                                        </p:tgtEl>
                                      </p:cMediaNode>
                                    </p:audio>
                                  </p:subTnLst>
                                </p:cTn>
                              </p:par>
                              <p:par>
                                <p:cTn id="425" presetID="49" presetClass="entr" presetSubtype="0" decel="100000" fill="hold" grpId="1" nodeType="withEffect">
                                  <p:stCondLst>
                                    <p:cond delay="0"/>
                                  </p:stCondLst>
                                  <p:iterate type="lt">
                                    <p:tmPct val="0"/>
                                  </p:iterate>
                                  <p:childTnLst>
                                    <p:set>
                                      <p:cBhvr>
                                        <p:cTn id="426" dur="1" fill="hold">
                                          <p:stCondLst>
                                            <p:cond delay="0"/>
                                          </p:stCondLst>
                                        </p:cTn>
                                        <p:tgtEl>
                                          <p:spTgt spid="46"/>
                                        </p:tgtEl>
                                        <p:attrNameLst>
                                          <p:attrName>style.visibility</p:attrName>
                                        </p:attrNameLst>
                                      </p:cBhvr>
                                      <p:to>
                                        <p:strVal val="visible"/>
                                      </p:to>
                                    </p:set>
                                    <p:anim calcmode="lin" valueType="num">
                                      <p:cBhvr>
                                        <p:cTn id="427" dur="500" fill="hold"/>
                                        <p:tgtEl>
                                          <p:spTgt spid="46"/>
                                        </p:tgtEl>
                                        <p:attrNameLst>
                                          <p:attrName>ppt_w</p:attrName>
                                        </p:attrNameLst>
                                      </p:cBhvr>
                                      <p:tavLst>
                                        <p:tav tm="0">
                                          <p:val>
                                            <p:fltVal val="0"/>
                                          </p:val>
                                        </p:tav>
                                        <p:tav tm="100000">
                                          <p:val>
                                            <p:strVal val="#ppt_w"/>
                                          </p:val>
                                        </p:tav>
                                      </p:tavLst>
                                    </p:anim>
                                    <p:anim calcmode="lin" valueType="num">
                                      <p:cBhvr>
                                        <p:cTn id="428" dur="500" fill="hold"/>
                                        <p:tgtEl>
                                          <p:spTgt spid="46"/>
                                        </p:tgtEl>
                                        <p:attrNameLst>
                                          <p:attrName>ppt_h</p:attrName>
                                        </p:attrNameLst>
                                      </p:cBhvr>
                                      <p:tavLst>
                                        <p:tav tm="0">
                                          <p:val>
                                            <p:fltVal val="0"/>
                                          </p:val>
                                        </p:tav>
                                        <p:tav tm="100000">
                                          <p:val>
                                            <p:strVal val="#ppt_h"/>
                                          </p:val>
                                        </p:tav>
                                      </p:tavLst>
                                    </p:anim>
                                    <p:anim calcmode="lin" valueType="num">
                                      <p:cBhvr>
                                        <p:cTn id="429" dur="500" fill="hold"/>
                                        <p:tgtEl>
                                          <p:spTgt spid="46"/>
                                        </p:tgtEl>
                                        <p:attrNameLst>
                                          <p:attrName>style.rotation</p:attrName>
                                        </p:attrNameLst>
                                      </p:cBhvr>
                                      <p:tavLst>
                                        <p:tav tm="0">
                                          <p:val>
                                            <p:fltVal val="360"/>
                                          </p:val>
                                        </p:tav>
                                        <p:tav tm="100000">
                                          <p:val>
                                            <p:fltVal val="0"/>
                                          </p:val>
                                        </p:tav>
                                      </p:tavLst>
                                    </p:anim>
                                    <p:animEffect transition="in" filter="fade">
                                      <p:cBhvr>
                                        <p:cTn id="430" dur="500"/>
                                        <p:tgtEl>
                                          <p:spTgt spid="46"/>
                                        </p:tgtEl>
                                      </p:cBhvr>
                                    </p:animEffect>
                                  </p:childTnLst>
                                </p:cTn>
                              </p:par>
                            </p:childTnLst>
                          </p:cTn>
                        </p:par>
                      </p:childTnLst>
                    </p:cTn>
                  </p:par>
                </p:childTnLst>
              </p:cTn>
              <p:nextCondLst>
                <p:cond evt="onClick" delay="0">
                  <p:tgtEl>
                    <p:spTgt spid="45"/>
                  </p:tgtEl>
                </p:cond>
              </p:nextCondLst>
            </p:seq>
            <p:seq concurrent="1" nextAc="seek">
              <p:cTn id="431" restart="whenNotActive" fill="hold" evtFilter="cancelBubble" nodeType="interactiveSeq">
                <p:stCondLst>
                  <p:cond evt="onClick" delay="0">
                    <p:tgtEl>
                      <p:spTgt spid="46"/>
                    </p:tgtEl>
                  </p:cond>
                </p:stCondLst>
                <p:endSync evt="end" delay="0">
                  <p:rtn val="all"/>
                </p:endSync>
                <p:childTnLst>
                  <p:par>
                    <p:cTn id="432" fill="hold">
                      <p:stCondLst>
                        <p:cond delay="0"/>
                      </p:stCondLst>
                      <p:childTnLst>
                        <p:par>
                          <p:cTn id="433" fill="hold">
                            <p:stCondLst>
                              <p:cond delay="0"/>
                            </p:stCondLst>
                            <p:childTnLst>
                              <p:par>
                                <p:cTn id="434" presetID="1" presetClass="exit" presetSubtype="0" fill="hold" grpId="0" nodeType="clickEffect">
                                  <p:stCondLst>
                                    <p:cond delay="0"/>
                                  </p:stCondLst>
                                  <p:iterate type="lt">
                                    <p:tmAbs val="0"/>
                                  </p:iterate>
                                  <p:childTnLst>
                                    <p:set>
                                      <p:cBhvr>
                                        <p:cTn id="435" dur="1" fill="hold">
                                          <p:stCondLst>
                                            <p:cond delay="0"/>
                                          </p:stCondLst>
                                        </p:cTn>
                                        <p:tgtEl>
                                          <p:spTgt spid="46"/>
                                        </p:tgtEl>
                                        <p:attrNameLst>
                                          <p:attrName>style.visibility</p:attrName>
                                        </p:attrNameLst>
                                      </p:cBhvr>
                                      <p:to>
                                        <p:strVal val="hidden"/>
                                      </p:to>
                                    </p:set>
                                  </p:childTnLst>
                                  <p:subTnLst>
                                    <p:audio>
                                      <p:cMediaNode>
                                        <p:cTn display="0" masterRel="sameClick">
                                          <p:stCondLst>
                                            <p:cond evt="begin" delay="0">
                                              <p:tn val="434"/>
                                            </p:cond>
                                          </p:stCondLst>
                                          <p:endCondLst>
                                            <p:cond evt="onStopAudio" delay="0">
                                              <p:tgtEl>
                                                <p:sldTgt/>
                                              </p:tgtEl>
                                            </p:cond>
                                          </p:endCondLst>
                                        </p:cTn>
                                        <p:tgtEl>
                                          <p:sndTgt r:embed="rId3" name="coin.wav"/>
                                        </p:tgtEl>
                                      </p:cMediaNode>
                                    </p:audio>
                                  </p:subTnLst>
                                </p:cTn>
                              </p:par>
                              <p:par>
                                <p:cTn id="436" presetID="49" presetClass="entr" presetSubtype="0" decel="100000" fill="hold" grpId="1" nodeType="withEffect">
                                  <p:stCondLst>
                                    <p:cond delay="0"/>
                                  </p:stCondLst>
                                  <p:iterate type="lt">
                                    <p:tmPct val="0"/>
                                  </p:iterate>
                                  <p:childTnLst>
                                    <p:set>
                                      <p:cBhvr>
                                        <p:cTn id="437" dur="1" fill="hold">
                                          <p:stCondLst>
                                            <p:cond delay="0"/>
                                          </p:stCondLst>
                                        </p:cTn>
                                        <p:tgtEl>
                                          <p:spTgt spid="37"/>
                                        </p:tgtEl>
                                        <p:attrNameLst>
                                          <p:attrName>style.visibility</p:attrName>
                                        </p:attrNameLst>
                                      </p:cBhvr>
                                      <p:to>
                                        <p:strVal val="visible"/>
                                      </p:to>
                                    </p:set>
                                    <p:anim calcmode="lin" valueType="num">
                                      <p:cBhvr>
                                        <p:cTn id="438" dur="500" fill="hold"/>
                                        <p:tgtEl>
                                          <p:spTgt spid="37"/>
                                        </p:tgtEl>
                                        <p:attrNameLst>
                                          <p:attrName>ppt_w</p:attrName>
                                        </p:attrNameLst>
                                      </p:cBhvr>
                                      <p:tavLst>
                                        <p:tav tm="0">
                                          <p:val>
                                            <p:fltVal val="0"/>
                                          </p:val>
                                        </p:tav>
                                        <p:tav tm="100000">
                                          <p:val>
                                            <p:strVal val="#ppt_w"/>
                                          </p:val>
                                        </p:tav>
                                      </p:tavLst>
                                    </p:anim>
                                    <p:anim calcmode="lin" valueType="num">
                                      <p:cBhvr>
                                        <p:cTn id="439" dur="500" fill="hold"/>
                                        <p:tgtEl>
                                          <p:spTgt spid="37"/>
                                        </p:tgtEl>
                                        <p:attrNameLst>
                                          <p:attrName>ppt_h</p:attrName>
                                        </p:attrNameLst>
                                      </p:cBhvr>
                                      <p:tavLst>
                                        <p:tav tm="0">
                                          <p:val>
                                            <p:fltVal val="0"/>
                                          </p:val>
                                        </p:tav>
                                        <p:tav tm="100000">
                                          <p:val>
                                            <p:strVal val="#ppt_h"/>
                                          </p:val>
                                        </p:tav>
                                      </p:tavLst>
                                    </p:anim>
                                    <p:anim calcmode="lin" valueType="num">
                                      <p:cBhvr>
                                        <p:cTn id="440" dur="500" fill="hold"/>
                                        <p:tgtEl>
                                          <p:spTgt spid="37"/>
                                        </p:tgtEl>
                                        <p:attrNameLst>
                                          <p:attrName>style.rotation</p:attrName>
                                        </p:attrNameLst>
                                      </p:cBhvr>
                                      <p:tavLst>
                                        <p:tav tm="0">
                                          <p:val>
                                            <p:fltVal val="360"/>
                                          </p:val>
                                        </p:tav>
                                        <p:tav tm="100000">
                                          <p:val>
                                            <p:fltVal val="0"/>
                                          </p:val>
                                        </p:tav>
                                      </p:tavLst>
                                    </p:anim>
                                    <p:animEffect transition="in" filter="fade">
                                      <p:cBhvr>
                                        <p:cTn id="441" dur="500"/>
                                        <p:tgtEl>
                                          <p:spTgt spid="37"/>
                                        </p:tgtEl>
                                      </p:cBhvr>
                                    </p:animEffect>
                                  </p:childTnLst>
                                </p:cTn>
                              </p:par>
                            </p:childTnLst>
                          </p:cTn>
                        </p:par>
                      </p:childTnLst>
                    </p:cTn>
                  </p:par>
                </p:childTnLst>
              </p:cTn>
              <p:nextCondLst>
                <p:cond evt="onClick" delay="0">
                  <p:tgtEl>
                    <p:spTgt spid="46"/>
                  </p:tgtEl>
                </p:cond>
              </p:nextCondLst>
            </p:seq>
            <p:seq concurrent="1" nextAc="seek">
              <p:cTn id="442" restart="whenNotActive" fill="hold" evtFilter="cancelBubble" nodeType="interactiveSeq">
                <p:stCondLst>
                  <p:cond evt="onClick" delay="0">
                    <p:tgtEl>
                      <p:spTgt spid="47"/>
                    </p:tgtEl>
                  </p:cond>
                </p:stCondLst>
                <p:endSync evt="end" delay="0">
                  <p:rtn val="all"/>
                </p:endSync>
                <p:childTnLst>
                  <p:par>
                    <p:cTn id="443" fill="hold">
                      <p:stCondLst>
                        <p:cond delay="0"/>
                      </p:stCondLst>
                      <p:childTnLst>
                        <p:par>
                          <p:cTn id="444" fill="hold">
                            <p:stCondLst>
                              <p:cond delay="0"/>
                            </p:stCondLst>
                            <p:childTnLst>
                              <p:par>
                                <p:cTn id="445" presetID="1" presetClass="exit" presetSubtype="0" fill="hold" grpId="0" nodeType="clickEffect">
                                  <p:stCondLst>
                                    <p:cond delay="0"/>
                                  </p:stCondLst>
                                  <p:iterate type="lt">
                                    <p:tmAbs val="0"/>
                                  </p:iterate>
                                  <p:childTnLst>
                                    <p:set>
                                      <p:cBhvr>
                                        <p:cTn id="446" dur="1" fill="hold">
                                          <p:stCondLst>
                                            <p:cond delay="0"/>
                                          </p:stCondLst>
                                        </p:cTn>
                                        <p:tgtEl>
                                          <p:spTgt spid="47"/>
                                        </p:tgtEl>
                                        <p:attrNameLst>
                                          <p:attrName>style.visibility</p:attrName>
                                        </p:attrNameLst>
                                      </p:cBhvr>
                                      <p:to>
                                        <p:strVal val="hidden"/>
                                      </p:to>
                                    </p:set>
                                  </p:childTnLst>
                                  <p:subTnLst>
                                    <p:audio>
                                      <p:cMediaNode>
                                        <p:cTn display="0" masterRel="sameClick">
                                          <p:stCondLst>
                                            <p:cond evt="begin" delay="0">
                                              <p:tn val="445"/>
                                            </p:cond>
                                          </p:stCondLst>
                                          <p:endCondLst>
                                            <p:cond evt="onStopAudio" delay="0">
                                              <p:tgtEl>
                                                <p:sldTgt/>
                                              </p:tgtEl>
                                            </p:cond>
                                          </p:endCondLst>
                                        </p:cTn>
                                        <p:tgtEl>
                                          <p:sndTgt r:embed="rId3" name="coin.wav"/>
                                        </p:tgtEl>
                                      </p:cMediaNode>
                                    </p:audio>
                                  </p:subTnLst>
                                </p:cTn>
                              </p:par>
                              <p:par>
                                <p:cTn id="447" presetID="49" presetClass="entr" presetSubtype="0" decel="100000" fill="hold" grpId="1" nodeType="withEffect">
                                  <p:stCondLst>
                                    <p:cond delay="0"/>
                                  </p:stCondLst>
                                  <p:iterate type="lt">
                                    <p:tmPct val="0"/>
                                  </p:iterate>
                                  <p:childTnLst>
                                    <p:set>
                                      <p:cBhvr>
                                        <p:cTn id="448" dur="1" fill="hold">
                                          <p:stCondLst>
                                            <p:cond delay="0"/>
                                          </p:stCondLst>
                                        </p:cTn>
                                        <p:tgtEl>
                                          <p:spTgt spid="48"/>
                                        </p:tgtEl>
                                        <p:attrNameLst>
                                          <p:attrName>style.visibility</p:attrName>
                                        </p:attrNameLst>
                                      </p:cBhvr>
                                      <p:to>
                                        <p:strVal val="visible"/>
                                      </p:to>
                                    </p:set>
                                    <p:anim calcmode="lin" valueType="num">
                                      <p:cBhvr>
                                        <p:cTn id="449" dur="500" fill="hold"/>
                                        <p:tgtEl>
                                          <p:spTgt spid="48"/>
                                        </p:tgtEl>
                                        <p:attrNameLst>
                                          <p:attrName>ppt_w</p:attrName>
                                        </p:attrNameLst>
                                      </p:cBhvr>
                                      <p:tavLst>
                                        <p:tav tm="0">
                                          <p:val>
                                            <p:fltVal val="0"/>
                                          </p:val>
                                        </p:tav>
                                        <p:tav tm="100000">
                                          <p:val>
                                            <p:strVal val="#ppt_w"/>
                                          </p:val>
                                        </p:tav>
                                      </p:tavLst>
                                    </p:anim>
                                    <p:anim calcmode="lin" valueType="num">
                                      <p:cBhvr>
                                        <p:cTn id="450" dur="500" fill="hold"/>
                                        <p:tgtEl>
                                          <p:spTgt spid="48"/>
                                        </p:tgtEl>
                                        <p:attrNameLst>
                                          <p:attrName>ppt_h</p:attrName>
                                        </p:attrNameLst>
                                      </p:cBhvr>
                                      <p:tavLst>
                                        <p:tav tm="0">
                                          <p:val>
                                            <p:fltVal val="0"/>
                                          </p:val>
                                        </p:tav>
                                        <p:tav tm="100000">
                                          <p:val>
                                            <p:strVal val="#ppt_h"/>
                                          </p:val>
                                        </p:tav>
                                      </p:tavLst>
                                    </p:anim>
                                    <p:anim calcmode="lin" valueType="num">
                                      <p:cBhvr>
                                        <p:cTn id="451" dur="500" fill="hold"/>
                                        <p:tgtEl>
                                          <p:spTgt spid="48"/>
                                        </p:tgtEl>
                                        <p:attrNameLst>
                                          <p:attrName>style.rotation</p:attrName>
                                        </p:attrNameLst>
                                      </p:cBhvr>
                                      <p:tavLst>
                                        <p:tav tm="0">
                                          <p:val>
                                            <p:fltVal val="360"/>
                                          </p:val>
                                        </p:tav>
                                        <p:tav tm="100000">
                                          <p:val>
                                            <p:fltVal val="0"/>
                                          </p:val>
                                        </p:tav>
                                      </p:tavLst>
                                    </p:anim>
                                    <p:animEffect transition="in" filter="fade">
                                      <p:cBhvr>
                                        <p:cTn id="452" dur="500"/>
                                        <p:tgtEl>
                                          <p:spTgt spid="48"/>
                                        </p:tgtEl>
                                      </p:cBhvr>
                                    </p:animEffect>
                                  </p:childTnLst>
                                </p:cTn>
                              </p:par>
                            </p:childTnLst>
                          </p:cTn>
                        </p:par>
                      </p:childTnLst>
                    </p:cTn>
                  </p:par>
                </p:childTnLst>
              </p:cTn>
              <p:nextCondLst>
                <p:cond evt="onClick" delay="0">
                  <p:tgtEl>
                    <p:spTgt spid="47"/>
                  </p:tgtEl>
                </p:cond>
              </p:nextCondLst>
            </p:seq>
            <p:seq concurrent="1" nextAc="seek">
              <p:cTn id="453" restart="whenNotActive" fill="hold" evtFilter="cancelBubble" nodeType="interactiveSeq">
                <p:stCondLst>
                  <p:cond evt="onClick" delay="0">
                    <p:tgtEl>
                      <p:spTgt spid="48"/>
                    </p:tgtEl>
                  </p:cond>
                </p:stCondLst>
                <p:endSync evt="end" delay="0">
                  <p:rtn val="all"/>
                </p:endSync>
                <p:childTnLst>
                  <p:par>
                    <p:cTn id="454" fill="hold">
                      <p:stCondLst>
                        <p:cond delay="0"/>
                      </p:stCondLst>
                      <p:childTnLst>
                        <p:par>
                          <p:cTn id="455" fill="hold">
                            <p:stCondLst>
                              <p:cond delay="0"/>
                            </p:stCondLst>
                            <p:childTnLst>
                              <p:par>
                                <p:cTn id="456" presetID="1" presetClass="exit" presetSubtype="0" fill="hold" grpId="0" nodeType="clickEffect">
                                  <p:stCondLst>
                                    <p:cond delay="0"/>
                                  </p:stCondLst>
                                  <p:iterate type="lt">
                                    <p:tmAbs val="0"/>
                                  </p:iterate>
                                  <p:childTnLst>
                                    <p:set>
                                      <p:cBhvr>
                                        <p:cTn id="457" dur="1" fill="hold">
                                          <p:stCondLst>
                                            <p:cond delay="0"/>
                                          </p:stCondLst>
                                        </p:cTn>
                                        <p:tgtEl>
                                          <p:spTgt spid="48"/>
                                        </p:tgtEl>
                                        <p:attrNameLst>
                                          <p:attrName>style.visibility</p:attrName>
                                        </p:attrNameLst>
                                      </p:cBhvr>
                                      <p:to>
                                        <p:strVal val="hidden"/>
                                      </p:to>
                                    </p:set>
                                  </p:childTnLst>
                                  <p:subTnLst>
                                    <p:audio>
                                      <p:cMediaNode>
                                        <p:cTn display="0" masterRel="sameClick">
                                          <p:stCondLst>
                                            <p:cond evt="begin" delay="0">
                                              <p:tn val="456"/>
                                            </p:cond>
                                          </p:stCondLst>
                                          <p:endCondLst>
                                            <p:cond evt="onStopAudio" delay="0">
                                              <p:tgtEl>
                                                <p:sldTgt/>
                                              </p:tgtEl>
                                            </p:cond>
                                          </p:endCondLst>
                                        </p:cTn>
                                        <p:tgtEl>
                                          <p:sndTgt r:embed="rId3" name="coin.wav"/>
                                        </p:tgtEl>
                                      </p:cMediaNode>
                                    </p:audio>
                                  </p:subTnLst>
                                </p:cTn>
                              </p:par>
                              <p:par>
                                <p:cTn id="458" presetID="49" presetClass="entr" presetSubtype="0" decel="100000" fill="hold" grpId="1" nodeType="withEffect">
                                  <p:stCondLst>
                                    <p:cond delay="0"/>
                                  </p:stCondLst>
                                  <p:iterate type="lt">
                                    <p:tmPct val="0"/>
                                  </p:iterate>
                                  <p:childTnLst>
                                    <p:set>
                                      <p:cBhvr>
                                        <p:cTn id="459" dur="1" fill="hold">
                                          <p:stCondLst>
                                            <p:cond delay="0"/>
                                          </p:stCondLst>
                                        </p:cTn>
                                        <p:tgtEl>
                                          <p:spTgt spid="49"/>
                                        </p:tgtEl>
                                        <p:attrNameLst>
                                          <p:attrName>style.visibility</p:attrName>
                                        </p:attrNameLst>
                                      </p:cBhvr>
                                      <p:to>
                                        <p:strVal val="visible"/>
                                      </p:to>
                                    </p:set>
                                    <p:anim calcmode="lin" valueType="num">
                                      <p:cBhvr>
                                        <p:cTn id="460" dur="500" fill="hold"/>
                                        <p:tgtEl>
                                          <p:spTgt spid="49"/>
                                        </p:tgtEl>
                                        <p:attrNameLst>
                                          <p:attrName>ppt_w</p:attrName>
                                        </p:attrNameLst>
                                      </p:cBhvr>
                                      <p:tavLst>
                                        <p:tav tm="0">
                                          <p:val>
                                            <p:fltVal val="0"/>
                                          </p:val>
                                        </p:tav>
                                        <p:tav tm="100000">
                                          <p:val>
                                            <p:strVal val="#ppt_w"/>
                                          </p:val>
                                        </p:tav>
                                      </p:tavLst>
                                    </p:anim>
                                    <p:anim calcmode="lin" valueType="num">
                                      <p:cBhvr>
                                        <p:cTn id="461" dur="500" fill="hold"/>
                                        <p:tgtEl>
                                          <p:spTgt spid="49"/>
                                        </p:tgtEl>
                                        <p:attrNameLst>
                                          <p:attrName>ppt_h</p:attrName>
                                        </p:attrNameLst>
                                      </p:cBhvr>
                                      <p:tavLst>
                                        <p:tav tm="0">
                                          <p:val>
                                            <p:fltVal val="0"/>
                                          </p:val>
                                        </p:tav>
                                        <p:tav tm="100000">
                                          <p:val>
                                            <p:strVal val="#ppt_h"/>
                                          </p:val>
                                        </p:tav>
                                      </p:tavLst>
                                    </p:anim>
                                    <p:anim calcmode="lin" valueType="num">
                                      <p:cBhvr>
                                        <p:cTn id="462" dur="500" fill="hold"/>
                                        <p:tgtEl>
                                          <p:spTgt spid="49"/>
                                        </p:tgtEl>
                                        <p:attrNameLst>
                                          <p:attrName>style.rotation</p:attrName>
                                        </p:attrNameLst>
                                      </p:cBhvr>
                                      <p:tavLst>
                                        <p:tav tm="0">
                                          <p:val>
                                            <p:fltVal val="360"/>
                                          </p:val>
                                        </p:tav>
                                        <p:tav tm="100000">
                                          <p:val>
                                            <p:fltVal val="0"/>
                                          </p:val>
                                        </p:tav>
                                      </p:tavLst>
                                    </p:anim>
                                    <p:animEffect transition="in" filter="fade">
                                      <p:cBhvr>
                                        <p:cTn id="463" dur="500"/>
                                        <p:tgtEl>
                                          <p:spTgt spid="49"/>
                                        </p:tgtEl>
                                      </p:cBhvr>
                                    </p:animEffect>
                                  </p:childTnLst>
                                </p:cTn>
                              </p:par>
                            </p:childTnLst>
                          </p:cTn>
                        </p:par>
                      </p:childTnLst>
                    </p:cTn>
                  </p:par>
                </p:childTnLst>
              </p:cTn>
              <p:nextCondLst>
                <p:cond evt="onClick" delay="0">
                  <p:tgtEl>
                    <p:spTgt spid="48"/>
                  </p:tgtEl>
                </p:cond>
              </p:nextCondLst>
            </p:seq>
            <p:seq concurrent="1" nextAc="seek">
              <p:cTn id="464" restart="whenNotActive" fill="hold" evtFilter="cancelBubble" nodeType="interactiveSeq">
                <p:stCondLst>
                  <p:cond evt="onClick" delay="0">
                    <p:tgtEl>
                      <p:spTgt spid="49"/>
                    </p:tgtEl>
                  </p:cond>
                </p:stCondLst>
                <p:endSync evt="end" delay="0">
                  <p:rtn val="all"/>
                </p:endSync>
                <p:childTnLst>
                  <p:par>
                    <p:cTn id="465" fill="hold">
                      <p:stCondLst>
                        <p:cond delay="0"/>
                      </p:stCondLst>
                      <p:childTnLst>
                        <p:par>
                          <p:cTn id="466" fill="hold">
                            <p:stCondLst>
                              <p:cond delay="0"/>
                            </p:stCondLst>
                            <p:childTnLst>
                              <p:par>
                                <p:cTn id="467" presetID="1" presetClass="exit" presetSubtype="0" fill="hold" grpId="0" nodeType="clickEffect">
                                  <p:stCondLst>
                                    <p:cond delay="0"/>
                                  </p:stCondLst>
                                  <p:iterate type="lt">
                                    <p:tmAbs val="0"/>
                                  </p:iterate>
                                  <p:childTnLst>
                                    <p:set>
                                      <p:cBhvr>
                                        <p:cTn id="468" dur="1" fill="hold">
                                          <p:stCondLst>
                                            <p:cond delay="0"/>
                                          </p:stCondLst>
                                        </p:cTn>
                                        <p:tgtEl>
                                          <p:spTgt spid="49"/>
                                        </p:tgtEl>
                                        <p:attrNameLst>
                                          <p:attrName>style.visibility</p:attrName>
                                        </p:attrNameLst>
                                      </p:cBhvr>
                                      <p:to>
                                        <p:strVal val="hidden"/>
                                      </p:to>
                                    </p:set>
                                  </p:childTnLst>
                                  <p:subTnLst>
                                    <p:audio>
                                      <p:cMediaNode>
                                        <p:cTn display="0" masterRel="sameClick">
                                          <p:stCondLst>
                                            <p:cond evt="begin" delay="0">
                                              <p:tn val="467"/>
                                            </p:cond>
                                          </p:stCondLst>
                                          <p:endCondLst>
                                            <p:cond evt="onStopAudio" delay="0">
                                              <p:tgtEl>
                                                <p:sldTgt/>
                                              </p:tgtEl>
                                            </p:cond>
                                          </p:endCondLst>
                                        </p:cTn>
                                        <p:tgtEl>
                                          <p:sndTgt r:embed="rId3" name="coin.wav"/>
                                        </p:tgtEl>
                                      </p:cMediaNode>
                                    </p:audio>
                                  </p:subTnLst>
                                </p:cTn>
                              </p:par>
                              <p:par>
                                <p:cTn id="469" presetID="49" presetClass="entr" presetSubtype="0" decel="100000" fill="hold" grpId="1" nodeType="withEffect">
                                  <p:stCondLst>
                                    <p:cond delay="0"/>
                                  </p:stCondLst>
                                  <p:iterate type="lt">
                                    <p:tmPct val="0"/>
                                  </p:iterate>
                                  <p:childTnLst>
                                    <p:set>
                                      <p:cBhvr>
                                        <p:cTn id="470" dur="1" fill="hold">
                                          <p:stCondLst>
                                            <p:cond delay="0"/>
                                          </p:stCondLst>
                                        </p:cTn>
                                        <p:tgtEl>
                                          <p:spTgt spid="50"/>
                                        </p:tgtEl>
                                        <p:attrNameLst>
                                          <p:attrName>style.visibility</p:attrName>
                                        </p:attrNameLst>
                                      </p:cBhvr>
                                      <p:to>
                                        <p:strVal val="visible"/>
                                      </p:to>
                                    </p:set>
                                    <p:anim calcmode="lin" valueType="num">
                                      <p:cBhvr>
                                        <p:cTn id="471" dur="500" fill="hold"/>
                                        <p:tgtEl>
                                          <p:spTgt spid="50"/>
                                        </p:tgtEl>
                                        <p:attrNameLst>
                                          <p:attrName>ppt_w</p:attrName>
                                        </p:attrNameLst>
                                      </p:cBhvr>
                                      <p:tavLst>
                                        <p:tav tm="0">
                                          <p:val>
                                            <p:fltVal val="0"/>
                                          </p:val>
                                        </p:tav>
                                        <p:tav tm="100000">
                                          <p:val>
                                            <p:strVal val="#ppt_w"/>
                                          </p:val>
                                        </p:tav>
                                      </p:tavLst>
                                    </p:anim>
                                    <p:anim calcmode="lin" valueType="num">
                                      <p:cBhvr>
                                        <p:cTn id="472" dur="500" fill="hold"/>
                                        <p:tgtEl>
                                          <p:spTgt spid="50"/>
                                        </p:tgtEl>
                                        <p:attrNameLst>
                                          <p:attrName>ppt_h</p:attrName>
                                        </p:attrNameLst>
                                      </p:cBhvr>
                                      <p:tavLst>
                                        <p:tav tm="0">
                                          <p:val>
                                            <p:fltVal val="0"/>
                                          </p:val>
                                        </p:tav>
                                        <p:tav tm="100000">
                                          <p:val>
                                            <p:strVal val="#ppt_h"/>
                                          </p:val>
                                        </p:tav>
                                      </p:tavLst>
                                    </p:anim>
                                    <p:anim calcmode="lin" valueType="num">
                                      <p:cBhvr>
                                        <p:cTn id="473" dur="500" fill="hold"/>
                                        <p:tgtEl>
                                          <p:spTgt spid="50"/>
                                        </p:tgtEl>
                                        <p:attrNameLst>
                                          <p:attrName>style.rotation</p:attrName>
                                        </p:attrNameLst>
                                      </p:cBhvr>
                                      <p:tavLst>
                                        <p:tav tm="0">
                                          <p:val>
                                            <p:fltVal val="360"/>
                                          </p:val>
                                        </p:tav>
                                        <p:tav tm="100000">
                                          <p:val>
                                            <p:fltVal val="0"/>
                                          </p:val>
                                        </p:tav>
                                      </p:tavLst>
                                    </p:anim>
                                    <p:animEffect transition="in" filter="fade">
                                      <p:cBhvr>
                                        <p:cTn id="474" dur="500"/>
                                        <p:tgtEl>
                                          <p:spTgt spid="50"/>
                                        </p:tgtEl>
                                      </p:cBhvr>
                                    </p:animEffect>
                                  </p:childTnLst>
                                </p:cTn>
                              </p:par>
                            </p:childTnLst>
                          </p:cTn>
                        </p:par>
                      </p:childTnLst>
                    </p:cTn>
                  </p:par>
                </p:childTnLst>
              </p:cTn>
              <p:nextCondLst>
                <p:cond evt="onClick" delay="0">
                  <p:tgtEl>
                    <p:spTgt spid="49"/>
                  </p:tgtEl>
                </p:cond>
              </p:nextCondLst>
            </p:seq>
            <p:seq concurrent="1" nextAc="seek">
              <p:cTn id="475" restart="whenNotActive" fill="hold" evtFilter="cancelBubble" nodeType="interactiveSeq">
                <p:stCondLst>
                  <p:cond evt="onClick" delay="0">
                    <p:tgtEl>
                      <p:spTgt spid="5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clickEffect">
                                  <p:stCondLst>
                                    <p:cond delay="0"/>
                                  </p:stCondLst>
                                  <p:iterate type="lt">
                                    <p:tmAbs val="0"/>
                                  </p:iterate>
                                  <p:childTnLst>
                                    <p:set>
                                      <p:cBhvr>
                                        <p:cTn id="479" dur="1" fill="hold">
                                          <p:stCondLst>
                                            <p:cond delay="0"/>
                                          </p:stCondLst>
                                        </p:cTn>
                                        <p:tgtEl>
                                          <p:spTgt spid="50"/>
                                        </p:tgtEl>
                                        <p:attrNameLst>
                                          <p:attrName>style.visibility</p:attrName>
                                        </p:attrNameLst>
                                      </p:cBhvr>
                                      <p:to>
                                        <p:strVal val="hidden"/>
                                      </p:to>
                                    </p:set>
                                  </p:childTnLst>
                                  <p:subTnLst>
                                    <p:audio>
                                      <p:cMediaNode>
                                        <p:cTn display="0" masterRel="sameClick">
                                          <p:stCondLst>
                                            <p:cond evt="begin" delay="0">
                                              <p:tn val="478"/>
                                            </p:cond>
                                          </p:stCondLst>
                                          <p:endCondLst>
                                            <p:cond evt="onStopAudio" delay="0">
                                              <p:tgtEl>
                                                <p:sldTgt/>
                                              </p:tgtEl>
                                            </p:cond>
                                          </p:endCondLst>
                                        </p:cTn>
                                        <p:tgtEl>
                                          <p:sndTgt r:embed="rId3" name="coin.wav"/>
                                        </p:tgtEl>
                                      </p:cMediaNode>
                                    </p:audio>
                                  </p:subTnLst>
                                </p:cTn>
                              </p:par>
                              <p:par>
                                <p:cTn id="480" presetID="49" presetClass="entr" presetSubtype="0" decel="100000" fill="hold" grpId="1" nodeType="withEffect">
                                  <p:stCondLst>
                                    <p:cond delay="0"/>
                                  </p:stCondLst>
                                  <p:iterate type="lt">
                                    <p:tmPct val="0"/>
                                  </p:iterate>
                                  <p:childTnLst>
                                    <p:set>
                                      <p:cBhvr>
                                        <p:cTn id="481" dur="1" fill="hold">
                                          <p:stCondLst>
                                            <p:cond delay="0"/>
                                          </p:stCondLst>
                                        </p:cTn>
                                        <p:tgtEl>
                                          <p:spTgt spid="51"/>
                                        </p:tgtEl>
                                        <p:attrNameLst>
                                          <p:attrName>style.visibility</p:attrName>
                                        </p:attrNameLst>
                                      </p:cBhvr>
                                      <p:to>
                                        <p:strVal val="visible"/>
                                      </p:to>
                                    </p:set>
                                    <p:anim calcmode="lin" valueType="num">
                                      <p:cBhvr>
                                        <p:cTn id="482" dur="500" fill="hold"/>
                                        <p:tgtEl>
                                          <p:spTgt spid="51"/>
                                        </p:tgtEl>
                                        <p:attrNameLst>
                                          <p:attrName>ppt_w</p:attrName>
                                        </p:attrNameLst>
                                      </p:cBhvr>
                                      <p:tavLst>
                                        <p:tav tm="0">
                                          <p:val>
                                            <p:fltVal val="0"/>
                                          </p:val>
                                        </p:tav>
                                        <p:tav tm="100000">
                                          <p:val>
                                            <p:strVal val="#ppt_w"/>
                                          </p:val>
                                        </p:tav>
                                      </p:tavLst>
                                    </p:anim>
                                    <p:anim calcmode="lin" valueType="num">
                                      <p:cBhvr>
                                        <p:cTn id="483" dur="500" fill="hold"/>
                                        <p:tgtEl>
                                          <p:spTgt spid="51"/>
                                        </p:tgtEl>
                                        <p:attrNameLst>
                                          <p:attrName>ppt_h</p:attrName>
                                        </p:attrNameLst>
                                      </p:cBhvr>
                                      <p:tavLst>
                                        <p:tav tm="0">
                                          <p:val>
                                            <p:fltVal val="0"/>
                                          </p:val>
                                        </p:tav>
                                        <p:tav tm="100000">
                                          <p:val>
                                            <p:strVal val="#ppt_h"/>
                                          </p:val>
                                        </p:tav>
                                      </p:tavLst>
                                    </p:anim>
                                    <p:anim calcmode="lin" valueType="num">
                                      <p:cBhvr>
                                        <p:cTn id="484" dur="500" fill="hold"/>
                                        <p:tgtEl>
                                          <p:spTgt spid="51"/>
                                        </p:tgtEl>
                                        <p:attrNameLst>
                                          <p:attrName>style.rotation</p:attrName>
                                        </p:attrNameLst>
                                      </p:cBhvr>
                                      <p:tavLst>
                                        <p:tav tm="0">
                                          <p:val>
                                            <p:fltVal val="360"/>
                                          </p:val>
                                        </p:tav>
                                        <p:tav tm="100000">
                                          <p:val>
                                            <p:fltVal val="0"/>
                                          </p:val>
                                        </p:tav>
                                      </p:tavLst>
                                    </p:anim>
                                    <p:animEffect transition="in" filter="fade">
                                      <p:cBhvr>
                                        <p:cTn id="485" dur="500"/>
                                        <p:tgtEl>
                                          <p:spTgt spid="51"/>
                                        </p:tgtEl>
                                      </p:cBhvr>
                                    </p:animEffect>
                                  </p:childTnLst>
                                </p:cTn>
                              </p:par>
                            </p:childTnLst>
                          </p:cTn>
                        </p:par>
                      </p:childTnLst>
                    </p:cTn>
                  </p:par>
                </p:childTnLst>
              </p:cTn>
              <p:nextCondLst>
                <p:cond evt="onClick" delay="0">
                  <p:tgtEl>
                    <p:spTgt spid="50"/>
                  </p:tgtEl>
                </p:cond>
              </p:nextCondLst>
            </p:seq>
            <p:seq concurrent="1" nextAc="seek">
              <p:cTn id="486" restart="whenNotActive" fill="hold" evtFilter="cancelBubble" nodeType="interactiveSeq">
                <p:stCondLst>
                  <p:cond evt="onClick" delay="0">
                    <p:tgtEl>
                      <p:spTgt spid="51"/>
                    </p:tgtEl>
                  </p:cond>
                </p:stCondLst>
                <p:endSync evt="end" delay="0">
                  <p:rtn val="all"/>
                </p:endSync>
                <p:childTnLst>
                  <p:par>
                    <p:cTn id="487" fill="hold">
                      <p:stCondLst>
                        <p:cond delay="0"/>
                      </p:stCondLst>
                      <p:childTnLst>
                        <p:par>
                          <p:cTn id="488" fill="hold">
                            <p:stCondLst>
                              <p:cond delay="0"/>
                            </p:stCondLst>
                            <p:childTnLst>
                              <p:par>
                                <p:cTn id="489" presetID="1" presetClass="exit" presetSubtype="0" fill="hold" grpId="0" nodeType="clickEffect">
                                  <p:stCondLst>
                                    <p:cond delay="0"/>
                                  </p:stCondLst>
                                  <p:iterate type="lt">
                                    <p:tmAbs val="0"/>
                                  </p:iterate>
                                  <p:childTnLst>
                                    <p:set>
                                      <p:cBhvr>
                                        <p:cTn id="490" dur="1" fill="hold">
                                          <p:stCondLst>
                                            <p:cond delay="0"/>
                                          </p:stCondLst>
                                        </p:cTn>
                                        <p:tgtEl>
                                          <p:spTgt spid="51"/>
                                        </p:tgtEl>
                                        <p:attrNameLst>
                                          <p:attrName>style.visibility</p:attrName>
                                        </p:attrNameLst>
                                      </p:cBhvr>
                                      <p:to>
                                        <p:strVal val="hidden"/>
                                      </p:to>
                                    </p:set>
                                  </p:childTnLst>
                                  <p:subTnLst>
                                    <p:audio>
                                      <p:cMediaNode>
                                        <p:cTn display="0" masterRel="sameClick">
                                          <p:stCondLst>
                                            <p:cond evt="begin" delay="0">
                                              <p:tn val="489"/>
                                            </p:cond>
                                          </p:stCondLst>
                                          <p:endCondLst>
                                            <p:cond evt="onStopAudio" delay="0">
                                              <p:tgtEl>
                                                <p:sldTgt/>
                                              </p:tgtEl>
                                            </p:cond>
                                          </p:endCondLst>
                                        </p:cTn>
                                        <p:tgtEl>
                                          <p:sndTgt r:embed="rId3" name="coin.wav"/>
                                        </p:tgtEl>
                                      </p:cMediaNode>
                                    </p:audio>
                                  </p:subTnLst>
                                </p:cTn>
                              </p:par>
                              <p:par>
                                <p:cTn id="491" presetID="49" presetClass="entr" presetSubtype="0" decel="100000" fill="hold" grpId="1" nodeType="withEffect">
                                  <p:stCondLst>
                                    <p:cond delay="0"/>
                                  </p:stCondLst>
                                  <p:iterate type="lt">
                                    <p:tmPct val="0"/>
                                  </p:iterate>
                                  <p:childTnLst>
                                    <p:set>
                                      <p:cBhvr>
                                        <p:cTn id="492" dur="1" fill="hold">
                                          <p:stCondLst>
                                            <p:cond delay="0"/>
                                          </p:stCondLst>
                                        </p:cTn>
                                        <p:tgtEl>
                                          <p:spTgt spid="52"/>
                                        </p:tgtEl>
                                        <p:attrNameLst>
                                          <p:attrName>style.visibility</p:attrName>
                                        </p:attrNameLst>
                                      </p:cBhvr>
                                      <p:to>
                                        <p:strVal val="visible"/>
                                      </p:to>
                                    </p:set>
                                    <p:anim calcmode="lin" valueType="num">
                                      <p:cBhvr>
                                        <p:cTn id="493" dur="500" fill="hold"/>
                                        <p:tgtEl>
                                          <p:spTgt spid="52"/>
                                        </p:tgtEl>
                                        <p:attrNameLst>
                                          <p:attrName>ppt_w</p:attrName>
                                        </p:attrNameLst>
                                      </p:cBhvr>
                                      <p:tavLst>
                                        <p:tav tm="0">
                                          <p:val>
                                            <p:fltVal val="0"/>
                                          </p:val>
                                        </p:tav>
                                        <p:tav tm="100000">
                                          <p:val>
                                            <p:strVal val="#ppt_w"/>
                                          </p:val>
                                        </p:tav>
                                      </p:tavLst>
                                    </p:anim>
                                    <p:anim calcmode="lin" valueType="num">
                                      <p:cBhvr>
                                        <p:cTn id="494" dur="500" fill="hold"/>
                                        <p:tgtEl>
                                          <p:spTgt spid="52"/>
                                        </p:tgtEl>
                                        <p:attrNameLst>
                                          <p:attrName>ppt_h</p:attrName>
                                        </p:attrNameLst>
                                      </p:cBhvr>
                                      <p:tavLst>
                                        <p:tav tm="0">
                                          <p:val>
                                            <p:fltVal val="0"/>
                                          </p:val>
                                        </p:tav>
                                        <p:tav tm="100000">
                                          <p:val>
                                            <p:strVal val="#ppt_h"/>
                                          </p:val>
                                        </p:tav>
                                      </p:tavLst>
                                    </p:anim>
                                    <p:anim calcmode="lin" valueType="num">
                                      <p:cBhvr>
                                        <p:cTn id="495" dur="500" fill="hold"/>
                                        <p:tgtEl>
                                          <p:spTgt spid="52"/>
                                        </p:tgtEl>
                                        <p:attrNameLst>
                                          <p:attrName>style.rotation</p:attrName>
                                        </p:attrNameLst>
                                      </p:cBhvr>
                                      <p:tavLst>
                                        <p:tav tm="0">
                                          <p:val>
                                            <p:fltVal val="360"/>
                                          </p:val>
                                        </p:tav>
                                        <p:tav tm="100000">
                                          <p:val>
                                            <p:fltVal val="0"/>
                                          </p:val>
                                        </p:tav>
                                      </p:tavLst>
                                    </p:anim>
                                    <p:animEffect transition="in" filter="fade">
                                      <p:cBhvr>
                                        <p:cTn id="496" dur="500"/>
                                        <p:tgtEl>
                                          <p:spTgt spid="52"/>
                                        </p:tgtEl>
                                      </p:cBhvr>
                                    </p:animEffect>
                                  </p:childTnLst>
                                </p:cTn>
                              </p:par>
                            </p:childTnLst>
                          </p:cTn>
                        </p:par>
                      </p:childTnLst>
                    </p:cTn>
                  </p:par>
                </p:childTnLst>
              </p:cTn>
              <p:nextCondLst>
                <p:cond evt="onClick" delay="0">
                  <p:tgtEl>
                    <p:spTgt spid="51"/>
                  </p:tgtEl>
                </p:cond>
              </p:nextCondLst>
            </p:seq>
            <p:seq concurrent="1" nextAc="seek">
              <p:cTn id="497" restart="whenNotActive" fill="hold" evtFilter="cancelBubble" nodeType="interactiveSeq">
                <p:stCondLst>
                  <p:cond evt="onClick" delay="0">
                    <p:tgtEl>
                      <p:spTgt spid="52"/>
                    </p:tgtEl>
                  </p:cond>
                </p:stCondLst>
                <p:endSync evt="end" delay="0">
                  <p:rtn val="all"/>
                </p:endSync>
                <p:childTnLst>
                  <p:par>
                    <p:cTn id="498" fill="hold">
                      <p:stCondLst>
                        <p:cond delay="0"/>
                      </p:stCondLst>
                      <p:childTnLst>
                        <p:par>
                          <p:cTn id="499" fill="hold">
                            <p:stCondLst>
                              <p:cond delay="0"/>
                            </p:stCondLst>
                            <p:childTnLst>
                              <p:par>
                                <p:cTn id="500" presetID="1" presetClass="exit" presetSubtype="0" fill="hold" grpId="0" nodeType="clickEffect">
                                  <p:stCondLst>
                                    <p:cond delay="0"/>
                                  </p:stCondLst>
                                  <p:iterate type="lt">
                                    <p:tmAbs val="0"/>
                                  </p:iterate>
                                  <p:childTnLst>
                                    <p:set>
                                      <p:cBhvr>
                                        <p:cTn id="501" dur="1" fill="hold">
                                          <p:stCondLst>
                                            <p:cond delay="0"/>
                                          </p:stCondLst>
                                        </p:cTn>
                                        <p:tgtEl>
                                          <p:spTgt spid="52"/>
                                        </p:tgtEl>
                                        <p:attrNameLst>
                                          <p:attrName>style.visibility</p:attrName>
                                        </p:attrNameLst>
                                      </p:cBhvr>
                                      <p:to>
                                        <p:strVal val="hidden"/>
                                      </p:to>
                                    </p:set>
                                  </p:childTnLst>
                                  <p:subTnLst>
                                    <p:audio>
                                      <p:cMediaNode>
                                        <p:cTn display="0" masterRel="sameClick">
                                          <p:stCondLst>
                                            <p:cond evt="begin" delay="0">
                                              <p:tn val="500"/>
                                            </p:cond>
                                          </p:stCondLst>
                                          <p:endCondLst>
                                            <p:cond evt="onStopAudio" delay="0">
                                              <p:tgtEl>
                                                <p:sldTgt/>
                                              </p:tgtEl>
                                            </p:cond>
                                          </p:endCondLst>
                                        </p:cTn>
                                        <p:tgtEl>
                                          <p:sndTgt r:embed="rId3" name="coin.wav"/>
                                        </p:tgtEl>
                                      </p:cMediaNode>
                                    </p:audio>
                                  </p:subTnLst>
                                </p:cTn>
                              </p:par>
                              <p:par>
                                <p:cTn id="502" presetID="49" presetClass="entr" presetSubtype="0" decel="100000" fill="hold" grpId="1" nodeType="withEffect">
                                  <p:stCondLst>
                                    <p:cond delay="0"/>
                                  </p:stCondLst>
                                  <p:iterate type="lt">
                                    <p:tmPct val="0"/>
                                  </p:iterate>
                                  <p:childTnLst>
                                    <p:set>
                                      <p:cBhvr>
                                        <p:cTn id="503" dur="1" fill="hold">
                                          <p:stCondLst>
                                            <p:cond delay="0"/>
                                          </p:stCondLst>
                                        </p:cTn>
                                        <p:tgtEl>
                                          <p:spTgt spid="53"/>
                                        </p:tgtEl>
                                        <p:attrNameLst>
                                          <p:attrName>style.visibility</p:attrName>
                                        </p:attrNameLst>
                                      </p:cBhvr>
                                      <p:to>
                                        <p:strVal val="visible"/>
                                      </p:to>
                                    </p:set>
                                    <p:anim calcmode="lin" valueType="num">
                                      <p:cBhvr>
                                        <p:cTn id="504" dur="500" fill="hold"/>
                                        <p:tgtEl>
                                          <p:spTgt spid="53"/>
                                        </p:tgtEl>
                                        <p:attrNameLst>
                                          <p:attrName>ppt_w</p:attrName>
                                        </p:attrNameLst>
                                      </p:cBhvr>
                                      <p:tavLst>
                                        <p:tav tm="0">
                                          <p:val>
                                            <p:fltVal val="0"/>
                                          </p:val>
                                        </p:tav>
                                        <p:tav tm="100000">
                                          <p:val>
                                            <p:strVal val="#ppt_w"/>
                                          </p:val>
                                        </p:tav>
                                      </p:tavLst>
                                    </p:anim>
                                    <p:anim calcmode="lin" valueType="num">
                                      <p:cBhvr>
                                        <p:cTn id="505" dur="500" fill="hold"/>
                                        <p:tgtEl>
                                          <p:spTgt spid="53"/>
                                        </p:tgtEl>
                                        <p:attrNameLst>
                                          <p:attrName>ppt_h</p:attrName>
                                        </p:attrNameLst>
                                      </p:cBhvr>
                                      <p:tavLst>
                                        <p:tav tm="0">
                                          <p:val>
                                            <p:fltVal val="0"/>
                                          </p:val>
                                        </p:tav>
                                        <p:tav tm="100000">
                                          <p:val>
                                            <p:strVal val="#ppt_h"/>
                                          </p:val>
                                        </p:tav>
                                      </p:tavLst>
                                    </p:anim>
                                    <p:anim calcmode="lin" valueType="num">
                                      <p:cBhvr>
                                        <p:cTn id="506" dur="500" fill="hold"/>
                                        <p:tgtEl>
                                          <p:spTgt spid="53"/>
                                        </p:tgtEl>
                                        <p:attrNameLst>
                                          <p:attrName>style.rotation</p:attrName>
                                        </p:attrNameLst>
                                      </p:cBhvr>
                                      <p:tavLst>
                                        <p:tav tm="0">
                                          <p:val>
                                            <p:fltVal val="360"/>
                                          </p:val>
                                        </p:tav>
                                        <p:tav tm="100000">
                                          <p:val>
                                            <p:fltVal val="0"/>
                                          </p:val>
                                        </p:tav>
                                      </p:tavLst>
                                    </p:anim>
                                    <p:animEffect transition="in" filter="fade">
                                      <p:cBhvr>
                                        <p:cTn id="507" dur="500"/>
                                        <p:tgtEl>
                                          <p:spTgt spid="53"/>
                                        </p:tgtEl>
                                      </p:cBhvr>
                                    </p:animEffect>
                                  </p:childTnLst>
                                </p:cTn>
                              </p:par>
                            </p:childTnLst>
                          </p:cTn>
                        </p:par>
                      </p:childTnLst>
                    </p:cTn>
                  </p:par>
                </p:childTnLst>
              </p:cTn>
              <p:nextCondLst>
                <p:cond evt="onClick" delay="0">
                  <p:tgtEl>
                    <p:spTgt spid="52"/>
                  </p:tgtEl>
                </p:cond>
              </p:nextCondLst>
            </p:seq>
            <p:seq concurrent="1" nextAc="seek">
              <p:cTn id="508" restart="whenNotActive" fill="hold" evtFilter="cancelBubble" nodeType="interactiveSeq">
                <p:stCondLst>
                  <p:cond evt="onClick" delay="0">
                    <p:tgtEl>
                      <p:spTgt spid="53"/>
                    </p:tgtEl>
                  </p:cond>
                </p:stCondLst>
                <p:endSync evt="end" delay="0">
                  <p:rtn val="all"/>
                </p:endSync>
                <p:childTnLst>
                  <p:par>
                    <p:cTn id="509" fill="hold">
                      <p:stCondLst>
                        <p:cond delay="0"/>
                      </p:stCondLst>
                      <p:childTnLst>
                        <p:par>
                          <p:cTn id="510" fill="hold">
                            <p:stCondLst>
                              <p:cond delay="0"/>
                            </p:stCondLst>
                            <p:childTnLst>
                              <p:par>
                                <p:cTn id="511" presetID="1" presetClass="exit" presetSubtype="0" fill="hold" grpId="0" nodeType="clickEffect">
                                  <p:stCondLst>
                                    <p:cond delay="0"/>
                                  </p:stCondLst>
                                  <p:iterate type="lt">
                                    <p:tmAbs val="0"/>
                                  </p:iterate>
                                  <p:childTnLst>
                                    <p:set>
                                      <p:cBhvr>
                                        <p:cTn id="512" dur="1" fill="hold">
                                          <p:stCondLst>
                                            <p:cond delay="0"/>
                                          </p:stCondLst>
                                        </p:cTn>
                                        <p:tgtEl>
                                          <p:spTgt spid="53"/>
                                        </p:tgtEl>
                                        <p:attrNameLst>
                                          <p:attrName>style.visibility</p:attrName>
                                        </p:attrNameLst>
                                      </p:cBhvr>
                                      <p:to>
                                        <p:strVal val="hidden"/>
                                      </p:to>
                                    </p:set>
                                  </p:childTnLst>
                                  <p:subTnLst>
                                    <p:audio>
                                      <p:cMediaNode>
                                        <p:cTn display="0" masterRel="sameClick">
                                          <p:stCondLst>
                                            <p:cond evt="begin" delay="0">
                                              <p:tn val="511"/>
                                            </p:cond>
                                          </p:stCondLst>
                                          <p:endCondLst>
                                            <p:cond evt="onStopAudio" delay="0">
                                              <p:tgtEl>
                                                <p:sldTgt/>
                                              </p:tgtEl>
                                            </p:cond>
                                          </p:endCondLst>
                                        </p:cTn>
                                        <p:tgtEl>
                                          <p:sndTgt r:embed="rId3" name="coin.wav"/>
                                        </p:tgtEl>
                                      </p:cMediaNode>
                                    </p:audio>
                                  </p:subTnLst>
                                </p:cTn>
                              </p:par>
                              <p:par>
                                <p:cTn id="513" presetID="49" presetClass="entr" presetSubtype="0" decel="100000" fill="hold" grpId="1" nodeType="withEffect">
                                  <p:stCondLst>
                                    <p:cond delay="0"/>
                                  </p:stCondLst>
                                  <p:iterate type="lt">
                                    <p:tmPct val="0"/>
                                  </p:iterate>
                                  <p:childTnLst>
                                    <p:set>
                                      <p:cBhvr>
                                        <p:cTn id="514" dur="1" fill="hold">
                                          <p:stCondLst>
                                            <p:cond delay="0"/>
                                          </p:stCondLst>
                                        </p:cTn>
                                        <p:tgtEl>
                                          <p:spTgt spid="54"/>
                                        </p:tgtEl>
                                        <p:attrNameLst>
                                          <p:attrName>style.visibility</p:attrName>
                                        </p:attrNameLst>
                                      </p:cBhvr>
                                      <p:to>
                                        <p:strVal val="visible"/>
                                      </p:to>
                                    </p:set>
                                    <p:anim calcmode="lin" valueType="num">
                                      <p:cBhvr>
                                        <p:cTn id="515" dur="500" fill="hold"/>
                                        <p:tgtEl>
                                          <p:spTgt spid="54"/>
                                        </p:tgtEl>
                                        <p:attrNameLst>
                                          <p:attrName>ppt_w</p:attrName>
                                        </p:attrNameLst>
                                      </p:cBhvr>
                                      <p:tavLst>
                                        <p:tav tm="0">
                                          <p:val>
                                            <p:fltVal val="0"/>
                                          </p:val>
                                        </p:tav>
                                        <p:tav tm="100000">
                                          <p:val>
                                            <p:strVal val="#ppt_w"/>
                                          </p:val>
                                        </p:tav>
                                      </p:tavLst>
                                    </p:anim>
                                    <p:anim calcmode="lin" valueType="num">
                                      <p:cBhvr>
                                        <p:cTn id="516" dur="500" fill="hold"/>
                                        <p:tgtEl>
                                          <p:spTgt spid="54"/>
                                        </p:tgtEl>
                                        <p:attrNameLst>
                                          <p:attrName>ppt_h</p:attrName>
                                        </p:attrNameLst>
                                      </p:cBhvr>
                                      <p:tavLst>
                                        <p:tav tm="0">
                                          <p:val>
                                            <p:fltVal val="0"/>
                                          </p:val>
                                        </p:tav>
                                        <p:tav tm="100000">
                                          <p:val>
                                            <p:strVal val="#ppt_h"/>
                                          </p:val>
                                        </p:tav>
                                      </p:tavLst>
                                    </p:anim>
                                    <p:anim calcmode="lin" valueType="num">
                                      <p:cBhvr>
                                        <p:cTn id="517" dur="500" fill="hold"/>
                                        <p:tgtEl>
                                          <p:spTgt spid="54"/>
                                        </p:tgtEl>
                                        <p:attrNameLst>
                                          <p:attrName>style.rotation</p:attrName>
                                        </p:attrNameLst>
                                      </p:cBhvr>
                                      <p:tavLst>
                                        <p:tav tm="0">
                                          <p:val>
                                            <p:fltVal val="360"/>
                                          </p:val>
                                        </p:tav>
                                        <p:tav tm="100000">
                                          <p:val>
                                            <p:fltVal val="0"/>
                                          </p:val>
                                        </p:tav>
                                      </p:tavLst>
                                    </p:anim>
                                    <p:animEffect transition="in" filter="fade">
                                      <p:cBhvr>
                                        <p:cTn id="518" dur="500"/>
                                        <p:tgtEl>
                                          <p:spTgt spid="54"/>
                                        </p:tgtEl>
                                      </p:cBhvr>
                                    </p:animEffect>
                                  </p:childTnLst>
                                </p:cTn>
                              </p:par>
                            </p:childTnLst>
                          </p:cTn>
                        </p:par>
                      </p:childTnLst>
                    </p:cTn>
                  </p:par>
                </p:childTnLst>
              </p:cTn>
              <p:nextCondLst>
                <p:cond evt="onClick" delay="0">
                  <p:tgtEl>
                    <p:spTgt spid="53"/>
                  </p:tgtEl>
                </p:cond>
              </p:nextCondLst>
            </p:seq>
            <p:seq concurrent="1" nextAc="seek">
              <p:cTn id="519" restart="whenNotActive" fill="hold" evtFilter="cancelBubble" nodeType="interactiveSeq">
                <p:stCondLst>
                  <p:cond evt="onClick" delay="0">
                    <p:tgtEl>
                      <p:spTgt spid="54"/>
                    </p:tgtEl>
                  </p:cond>
                </p:stCondLst>
                <p:endSync evt="end" delay="0">
                  <p:rtn val="all"/>
                </p:endSync>
                <p:childTnLst>
                  <p:par>
                    <p:cTn id="520" fill="hold">
                      <p:stCondLst>
                        <p:cond delay="0"/>
                      </p:stCondLst>
                      <p:childTnLst>
                        <p:par>
                          <p:cTn id="521" fill="hold">
                            <p:stCondLst>
                              <p:cond delay="0"/>
                            </p:stCondLst>
                            <p:childTnLst>
                              <p:par>
                                <p:cTn id="522" presetID="1" presetClass="exit" presetSubtype="0" fill="hold" grpId="0" nodeType="clickEffect">
                                  <p:stCondLst>
                                    <p:cond delay="0"/>
                                  </p:stCondLst>
                                  <p:iterate type="lt">
                                    <p:tmAbs val="0"/>
                                  </p:iterate>
                                  <p:childTnLst>
                                    <p:set>
                                      <p:cBhvr>
                                        <p:cTn id="523" dur="1" fill="hold">
                                          <p:stCondLst>
                                            <p:cond delay="0"/>
                                          </p:stCondLst>
                                        </p:cTn>
                                        <p:tgtEl>
                                          <p:spTgt spid="54"/>
                                        </p:tgtEl>
                                        <p:attrNameLst>
                                          <p:attrName>style.visibility</p:attrName>
                                        </p:attrNameLst>
                                      </p:cBhvr>
                                      <p:to>
                                        <p:strVal val="hidden"/>
                                      </p:to>
                                    </p:set>
                                  </p:childTnLst>
                                  <p:subTnLst>
                                    <p:audio>
                                      <p:cMediaNode>
                                        <p:cTn display="0" masterRel="sameClick">
                                          <p:stCondLst>
                                            <p:cond evt="begin" delay="0">
                                              <p:tn val="522"/>
                                            </p:cond>
                                          </p:stCondLst>
                                          <p:endCondLst>
                                            <p:cond evt="onStopAudio" delay="0">
                                              <p:tgtEl>
                                                <p:sldTgt/>
                                              </p:tgtEl>
                                            </p:cond>
                                          </p:endCondLst>
                                        </p:cTn>
                                        <p:tgtEl>
                                          <p:sndTgt r:embed="rId3" name="coin.wav"/>
                                        </p:tgtEl>
                                      </p:cMediaNode>
                                    </p:audio>
                                  </p:subTnLst>
                                </p:cTn>
                              </p:par>
                              <p:par>
                                <p:cTn id="524" presetID="49" presetClass="entr" presetSubtype="0" decel="100000" fill="hold" grpId="1" nodeType="withEffect">
                                  <p:stCondLst>
                                    <p:cond delay="0"/>
                                  </p:stCondLst>
                                  <p:iterate type="lt">
                                    <p:tmPct val="0"/>
                                  </p:iterate>
                                  <p:childTnLst>
                                    <p:set>
                                      <p:cBhvr>
                                        <p:cTn id="525" dur="1" fill="hold">
                                          <p:stCondLst>
                                            <p:cond delay="0"/>
                                          </p:stCondLst>
                                        </p:cTn>
                                        <p:tgtEl>
                                          <p:spTgt spid="55"/>
                                        </p:tgtEl>
                                        <p:attrNameLst>
                                          <p:attrName>style.visibility</p:attrName>
                                        </p:attrNameLst>
                                      </p:cBhvr>
                                      <p:to>
                                        <p:strVal val="visible"/>
                                      </p:to>
                                    </p:set>
                                    <p:anim calcmode="lin" valueType="num">
                                      <p:cBhvr>
                                        <p:cTn id="526" dur="500" fill="hold"/>
                                        <p:tgtEl>
                                          <p:spTgt spid="55"/>
                                        </p:tgtEl>
                                        <p:attrNameLst>
                                          <p:attrName>ppt_w</p:attrName>
                                        </p:attrNameLst>
                                      </p:cBhvr>
                                      <p:tavLst>
                                        <p:tav tm="0">
                                          <p:val>
                                            <p:fltVal val="0"/>
                                          </p:val>
                                        </p:tav>
                                        <p:tav tm="100000">
                                          <p:val>
                                            <p:strVal val="#ppt_w"/>
                                          </p:val>
                                        </p:tav>
                                      </p:tavLst>
                                    </p:anim>
                                    <p:anim calcmode="lin" valueType="num">
                                      <p:cBhvr>
                                        <p:cTn id="527" dur="500" fill="hold"/>
                                        <p:tgtEl>
                                          <p:spTgt spid="55"/>
                                        </p:tgtEl>
                                        <p:attrNameLst>
                                          <p:attrName>ppt_h</p:attrName>
                                        </p:attrNameLst>
                                      </p:cBhvr>
                                      <p:tavLst>
                                        <p:tav tm="0">
                                          <p:val>
                                            <p:fltVal val="0"/>
                                          </p:val>
                                        </p:tav>
                                        <p:tav tm="100000">
                                          <p:val>
                                            <p:strVal val="#ppt_h"/>
                                          </p:val>
                                        </p:tav>
                                      </p:tavLst>
                                    </p:anim>
                                    <p:anim calcmode="lin" valueType="num">
                                      <p:cBhvr>
                                        <p:cTn id="528" dur="500" fill="hold"/>
                                        <p:tgtEl>
                                          <p:spTgt spid="55"/>
                                        </p:tgtEl>
                                        <p:attrNameLst>
                                          <p:attrName>style.rotation</p:attrName>
                                        </p:attrNameLst>
                                      </p:cBhvr>
                                      <p:tavLst>
                                        <p:tav tm="0">
                                          <p:val>
                                            <p:fltVal val="360"/>
                                          </p:val>
                                        </p:tav>
                                        <p:tav tm="100000">
                                          <p:val>
                                            <p:fltVal val="0"/>
                                          </p:val>
                                        </p:tav>
                                      </p:tavLst>
                                    </p:anim>
                                    <p:animEffect transition="in" filter="fade">
                                      <p:cBhvr>
                                        <p:cTn id="529" dur="500"/>
                                        <p:tgtEl>
                                          <p:spTgt spid="55"/>
                                        </p:tgtEl>
                                      </p:cBhvr>
                                    </p:animEffect>
                                  </p:childTnLst>
                                </p:cTn>
                              </p:par>
                            </p:childTnLst>
                          </p:cTn>
                        </p:par>
                      </p:childTnLst>
                    </p:cTn>
                  </p:par>
                </p:childTnLst>
              </p:cTn>
              <p:nextCondLst>
                <p:cond evt="onClick" delay="0">
                  <p:tgtEl>
                    <p:spTgt spid="54"/>
                  </p:tgtEl>
                </p:cond>
              </p:nextCondLst>
            </p:seq>
            <p:seq concurrent="1" nextAc="seek">
              <p:cTn id="530" restart="whenNotActive" fill="hold" evtFilter="cancelBubble" nodeType="interactiveSeq">
                <p:stCondLst>
                  <p:cond evt="onClick" delay="0">
                    <p:tgtEl>
                      <p:spTgt spid="55"/>
                    </p:tgtEl>
                  </p:cond>
                </p:stCondLst>
                <p:endSync evt="end" delay="0">
                  <p:rtn val="all"/>
                </p:endSync>
                <p:childTnLst>
                  <p:par>
                    <p:cTn id="531" fill="hold">
                      <p:stCondLst>
                        <p:cond delay="0"/>
                      </p:stCondLst>
                      <p:childTnLst>
                        <p:par>
                          <p:cTn id="532" fill="hold">
                            <p:stCondLst>
                              <p:cond delay="0"/>
                            </p:stCondLst>
                            <p:childTnLst>
                              <p:par>
                                <p:cTn id="533" presetID="1" presetClass="exit" presetSubtype="0" fill="hold" grpId="0" nodeType="clickEffect">
                                  <p:stCondLst>
                                    <p:cond delay="0"/>
                                  </p:stCondLst>
                                  <p:iterate type="lt">
                                    <p:tmAbs val="0"/>
                                  </p:iterate>
                                  <p:childTnLst>
                                    <p:set>
                                      <p:cBhvr>
                                        <p:cTn id="534" dur="1" fill="hold">
                                          <p:stCondLst>
                                            <p:cond delay="0"/>
                                          </p:stCondLst>
                                        </p:cTn>
                                        <p:tgtEl>
                                          <p:spTgt spid="55"/>
                                        </p:tgtEl>
                                        <p:attrNameLst>
                                          <p:attrName>style.visibility</p:attrName>
                                        </p:attrNameLst>
                                      </p:cBhvr>
                                      <p:to>
                                        <p:strVal val="hidden"/>
                                      </p:to>
                                    </p:set>
                                  </p:childTnLst>
                                  <p:subTnLst>
                                    <p:audio>
                                      <p:cMediaNode>
                                        <p:cTn display="0" masterRel="sameClick">
                                          <p:stCondLst>
                                            <p:cond evt="begin" delay="0">
                                              <p:tn val="533"/>
                                            </p:cond>
                                          </p:stCondLst>
                                          <p:endCondLst>
                                            <p:cond evt="onStopAudio" delay="0">
                                              <p:tgtEl>
                                                <p:sldTgt/>
                                              </p:tgtEl>
                                            </p:cond>
                                          </p:endCondLst>
                                        </p:cTn>
                                        <p:tgtEl>
                                          <p:sndTgt r:embed="rId3" name="coin.wav"/>
                                        </p:tgtEl>
                                      </p:cMediaNode>
                                    </p:audio>
                                  </p:subTnLst>
                                </p:cTn>
                              </p:par>
                              <p:par>
                                <p:cTn id="535" presetID="49" presetClass="entr" presetSubtype="0" decel="100000" fill="hold" grpId="1" nodeType="withEffect">
                                  <p:stCondLst>
                                    <p:cond delay="0"/>
                                  </p:stCondLst>
                                  <p:iterate type="lt">
                                    <p:tmPct val="0"/>
                                  </p:iterate>
                                  <p:childTnLst>
                                    <p:set>
                                      <p:cBhvr>
                                        <p:cTn id="536" dur="1" fill="hold">
                                          <p:stCondLst>
                                            <p:cond delay="0"/>
                                          </p:stCondLst>
                                        </p:cTn>
                                        <p:tgtEl>
                                          <p:spTgt spid="56"/>
                                        </p:tgtEl>
                                        <p:attrNameLst>
                                          <p:attrName>style.visibility</p:attrName>
                                        </p:attrNameLst>
                                      </p:cBhvr>
                                      <p:to>
                                        <p:strVal val="visible"/>
                                      </p:to>
                                    </p:set>
                                    <p:anim calcmode="lin" valueType="num">
                                      <p:cBhvr>
                                        <p:cTn id="537" dur="500" fill="hold"/>
                                        <p:tgtEl>
                                          <p:spTgt spid="56"/>
                                        </p:tgtEl>
                                        <p:attrNameLst>
                                          <p:attrName>ppt_w</p:attrName>
                                        </p:attrNameLst>
                                      </p:cBhvr>
                                      <p:tavLst>
                                        <p:tav tm="0">
                                          <p:val>
                                            <p:fltVal val="0"/>
                                          </p:val>
                                        </p:tav>
                                        <p:tav tm="100000">
                                          <p:val>
                                            <p:strVal val="#ppt_w"/>
                                          </p:val>
                                        </p:tav>
                                      </p:tavLst>
                                    </p:anim>
                                    <p:anim calcmode="lin" valueType="num">
                                      <p:cBhvr>
                                        <p:cTn id="538" dur="500" fill="hold"/>
                                        <p:tgtEl>
                                          <p:spTgt spid="56"/>
                                        </p:tgtEl>
                                        <p:attrNameLst>
                                          <p:attrName>ppt_h</p:attrName>
                                        </p:attrNameLst>
                                      </p:cBhvr>
                                      <p:tavLst>
                                        <p:tav tm="0">
                                          <p:val>
                                            <p:fltVal val="0"/>
                                          </p:val>
                                        </p:tav>
                                        <p:tav tm="100000">
                                          <p:val>
                                            <p:strVal val="#ppt_h"/>
                                          </p:val>
                                        </p:tav>
                                      </p:tavLst>
                                    </p:anim>
                                    <p:anim calcmode="lin" valueType="num">
                                      <p:cBhvr>
                                        <p:cTn id="539" dur="500" fill="hold"/>
                                        <p:tgtEl>
                                          <p:spTgt spid="56"/>
                                        </p:tgtEl>
                                        <p:attrNameLst>
                                          <p:attrName>style.rotation</p:attrName>
                                        </p:attrNameLst>
                                      </p:cBhvr>
                                      <p:tavLst>
                                        <p:tav tm="0">
                                          <p:val>
                                            <p:fltVal val="360"/>
                                          </p:val>
                                        </p:tav>
                                        <p:tav tm="100000">
                                          <p:val>
                                            <p:fltVal val="0"/>
                                          </p:val>
                                        </p:tav>
                                      </p:tavLst>
                                    </p:anim>
                                    <p:animEffect transition="in" filter="fade">
                                      <p:cBhvr>
                                        <p:cTn id="540" dur="500"/>
                                        <p:tgtEl>
                                          <p:spTgt spid="56"/>
                                        </p:tgtEl>
                                      </p:cBhvr>
                                    </p:animEffect>
                                  </p:childTnLst>
                                </p:cTn>
                              </p:par>
                            </p:childTnLst>
                          </p:cTn>
                        </p:par>
                      </p:childTnLst>
                    </p:cTn>
                  </p:par>
                </p:childTnLst>
              </p:cTn>
              <p:nextCondLst>
                <p:cond evt="onClick" delay="0">
                  <p:tgtEl>
                    <p:spTgt spid="55"/>
                  </p:tgtEl>
                </p:cond>
              </p:nextCondLst>
            </p:seq>
            <p:seq concurrent="1" nextAc="seek">
              <p:cTn id="541" restart="whenNotActive" fill="hold" evtFilter="cancelBubble" nodeType="interactiveSeq">
                <p:stCondLst>
                  <p:cond evt="onClick" delay="0">
                    <p:tgtEl>
                      <p:spTgt spid="56"/>
                    </p:tgtEl>
                  </p:cond>
                </p:stCondLst>
                <p:endSync evt="end" delay="0">
                  <p:rtn val="all"/>
                </p:endSync>
                <p:childTnLst>
                  <p:par>
                    <p:cTn id="542" fill="hold">
                      <p:stCondLst>
                        <p:cond delay="0"/>
                      </p:stCondLst>
                      <p:childTnLst>
                        <p:par>
                          <p:cTn id="543" fill="hold">
                            <p:stCondLst>
                              <p:cond delay="0"/>
                            </p:stCondLst>
                            <p:childTnLst>
                              <p:par>
                                <p:cTn id="544" presetID="1" presetClass="exit" presetSubtype="0" fill="hold" grpId="0" nodeType="clickEffect">
                                  <p:stCondLst>
                                    <p:cond delay="0"/>
                                  </p:stCondLst>
                                  <p:iterate type="lt">
                                    <p:tmAbs val="0"/>
                                  </p:iterate>
                                  <p:childTnLst>
                                    <p:set>
                                      <p:cBhvr>
                                        <p:cTn id="545" dur="1" fill="hold">
                                          <p:stCondLst>
                                            <p:cond delay="0"/>
                                          </p:stCondLst>
                                        </p:cTn>
                                        <p:tgtEl>
                                          <p:spTgt spid="56"/>
                                        </p:tgtEl>
                                        <p:attrNameLst>
                                          <p:attrName>style.visibility</p:attrName>
                                        </p:attrNameLst>
                                      </p:cBhvr>
                                      <p:to>
                                        <p:strVal val="hidden"/>
                                      </p:to>
                                    </p:set>
                                  </p:childTnLst>
                                  <p:subTnLst>
                                    <p:audio>
                                      <p:cMediaNode>
                                        <p:cTn display="0" masterRel="sameClick">
                                          <p:stCondLst>
                                            <p:cond evt="begin" delay="0">
                                              <p:tn val="544"/>
                                            </p:cond>
                                          </p:stCondLst>
                                          <p:endCondLst>
                                            <p:cond evt="onStopAudio" delay="0">
                                              <p:tgtEl>
                                                <p:sldTgt/>
                                              </p:tgtEl>
                                            </p:cond>
                                          </p:endCondLst>
                                        </p:cTn>
                                        <p:tgtEl>
                                          <p:sndTgt r:embed="rId3" name="coin.wav"/>
                                        </p:tgtEl>
                                      </p:cMediaNode>
                                    </p:audio>
                                  </p:subTnLst>
                                </p:cTn>
                              </p:par>
                              <p:par>
                                <p:cTn id="546" presetID="49" presetClass="entr" presetSubtype="0" decel="100000" fill="hold" grpId="1" nodeType="withEffect">
                                  <p:stCondLst>
                                    <p:cond delay="0"/>
                                  </p:stCondLst>
                                  <p:iterate type="lt">
                                    <p:tmPct val="0"/>
                                  </p:iterate>
                                  <p:childTnLst>
                                    <p:set>
                                      <p:cBhvr>
                                        <p:cTn id="547" dur="1" fill="hold">
                                          <p:stCondLst>
                                            <p:cond delay="0"/>
                                          </p:stCondLst>
                                        </p:cTn>
                                        <p:tgtEl>
                                          <p:spTgt spid="47"/>
                                        </p:tgtEl>
                                        <p:attrNameLst>
                                          <p:attrName>style.visibility</p:attrName>
                                        </p:attrNameLst>
                                      </p:cBhvr>
                                      <p:to>
                                        <p:strVal val="visible"/>
                                      </p:to>
                                    </p:set>
                                    <p:anim calcmode="lin" valueType="num">
                                      <p:cBhvr>
                                        <p:cTn id="548" dur="500" fill="hold"/>
                                        <p:tgtEl>
                                          <p:spTgt spid="47"/>
                                        </p:tgtEl>
                                        <p:attrNameLst>
                                          <p:attrName>ppt_w</p:attrName>
                                        </p:attrNameLst>
                                      </p:cBhvr>
                                      <p:tavLst>
                                        <p:tav tm="0">
                                          <p:val>
                                            <p:fltVal val="0"/>
                                          </p:val>
                                        </p:tav>
                                        <p:tav tm="100000">
                                          <p:val>
                                            <p:strVal val="#ppt_w"/>
                                          </p:val>
                                        </p:tav>
                                      </p:tavLst>
                                    </p:anim>
                                    <p:anim calcmode="lin" valueType="num">
                                      <p:cBhvr>
                                        <p:cTn id="549" dur="500" fill="hold"/>
                                        <p:tgtEl>
                                          <p:spTgt spid="47"/>
                                        </p:tgtEl>
                                        <p:attrNameLst>
                                          <p:attrName>ppt_h</p:attrName>
                                        </p:attrNameLst>
                                      </p:cBhvr>
                                      <p:tavLst>
                                        <p:tav tm="0">
                                          <p:val>
                                            <p:fltVal val="0"/>
                                          </p:val>
                                        </p:tav>
                                        <p:tav tm="100000">
                                          <p:val>
                                            <p:strVal val="#ppt_h"/>
                                          </p:val>
                                        </p:tav>
                                      </p:tavLst>
                                    </p:anim>
                                    <p:anim calcmode="lin" valueType="num">
                                      <p:cBhvr>
                                        <p:cTn id="550" dur="500" fill="hold"/>
                                        <p:tgtEl>
                                          <p:spTgt spid="47"/>
                                        </p:tgtEl>
                                        <p:attrNameLst>
                                          <p:attrName>style.rotation</p:attrName>
                                        </p:attrNameLst>
                                      </p:cBhvr>
                                      <p:tavLst>
                                        <p:tav tm="0">
                                          <p:val>
                                            <p:fltVal val="360"/>
                                          </p:val>
                                        </p:tav>
                                        <p:tav tm="100000">
                                          <p:val>
                                            <p:fltVal val="0"/>
                                          </p:val>
                                        </p:tav>
                                      </p:tavLst>
                                    </p:anim>
                                    <p:animEffect transition="in" filter="fade">
                                      <p:cBhvr>
                                        <p:cTn id="551" dur="500"/>
                                        <p:tgtEl>
                                          <p:spTgt spid="47"/>
                                        </p:tgtEl>
                                      </p:cBhvr>
                                    </p:animEffect>
                                  </p:childTnLst>
                                </p:cTn>
                              </p:par>
                            </p:childTnLst>
                          </p:cTn>
                        </p:par>
                      </p:childTnLst>
                    </p:cTn>
                  </p:par>
                </p:childTnLst>
              </p:cTn>
              <p:nextCondLst>
                <p:cond evt="onClick" delay="0">
                  <p:tgtEl>
                    <p:spTgt spid="56"/>
                  </p:tgtEl>
                </p:cond>
              </p:nextCondLst>
            </p:seq>
            <p:seq concurrent="1" nextAc="seek">
              <p:cTn id="552" restart="whenNotActive" fill="hold" evtFilter="cancelBubble" nodeType="interactiveSeq">
                <p:stCondLst>
                  <p:cond evt="onClick" delay="0">
                    <p:tgtEl>
                      <p:spTgt spid="57"/>
                    </p:tgtEl>
                  </p:cond>
                </p:stCondLst>
                <p:endSync evt="end" delay="0">
                  <p:rtn val="all"/>
                </p:endSync>
                <p:childTnLst>
                  <p:par>
                    <p:cTn id="553" fill="hold">
                      <p:stCondLst>
                        <p:cond delay="0"/>
                      </p:stCondLst>
                      <p:childTnLst>
                        <p:par>
                          <p:cTn id="554" fill="hold">
                            <p:stCondLst>
                              <p:cond delay="0"/>
                            </p:stCondLst>
                            <p:childTnLst>
                              <p:par>
                                <p:cTn id="555" presetID="1" presetClass="exit" presetSubtype="0" fill="hold" grpId="0" nodeType="clickEffect">
                                  <p:stCondLst>
                                    <p:cond delay="0"/>
                                  </p:stCondLst>
                                  <p:iterate type="lt">
                                    <p:tmAbs val="0"/>
                                  </p:iterate>
                                  <p:childTnLst>
                                    <p:set>
                                      <p:cBhvr>
                                        <p:cTn id="556" dur="1" fill="hold">
                                          <p:stCondLst>
                                            <p:cond delay="0"/>
                                          </p:stCondLst>
                                        </p:cTn>
                                        <p:tgtEl>
                                          <p:spTgt spid="57"/>
                                        </p:tgtEl>
                                        <p:attrNameLst>
                                          <p:attrName>style.visibility</p:attrName>
                                        </p:attrNameLst>
                                      </p:cBhvr>
                                      <p:to>
                                        <p:strVal val="hidden"/>
                                      </p:to>
                                    </p:set>
                                  </p:childTnLst>
                                  <p:subTnLst>
                                    <p:audio>
                                      <p:cMediaNode>
                                        <p:cTn display="0" masterRel="sameClick">
                                          <p:stCondLst>
                                            <p:cond evt="begin" delay="0">
                                              <p:tn val="555"/>
                                            </p:cond>
                                          </p:stCondLst>
                                          <p:endCondLst>
                                            <p:cond evt="onStopAudio" delay="0">
                                              <p:tgtEl>
                                                <p:sldTgt/>
                                              </p:tgtEl>
                                            </p:cond>
                                          </p:endCondLst>
                                        </p:cTn>
                                        <p:tgtEl>
                                          <p:sndTgt r:embed="rId3" name="coin.wav"/>
                                        </p:tgtEl>
                                      </p:cMediaNode>
                                    </p:audio>
                                  </p:subTnLst>
                                </p:cTn>
                              </p:par>
                              <p:par>
                                <p:cTn id="557" presetID="49" presetClass="entr" presetSubtype="0" decel="100000" fill="hold" grpId="1" nodeType="withEffect">
                                  <p:stCondLst>
                                    <p:cond delay="0"/>
                                  </p:stCondLst>
                                  <p:iterate type="lt">
                                    <p:tmPct val="0"/>
                                  </p:iterate>
                                  <p:childTnLst>
                                    <p:set>
                                      <p:cBhvr>
                                        <p:cTn id="558" dur="1" fill="hold">
                                          <p:stCondLst>
                                            <p:cond delay="0"/>
                                          </p:stCondLst>
                                        </p:cTn>
                                        <p:tgtEl>
                                          <p:spTgt spid="58"/>
                                        </p:tgtEl>
                                        <p:attrNameLst>
                                          <p:attrName>style.visibility</p:attrName>
                                        </p:attrNameLst>
                                      </p:cBhvr>
                                      <p:to>
                                        <p:strVal val="visible"/>
                                      </p:to>
                                    </p:set>
                                    <p:anim calcmode="lin" valueType="num">
                                      <p:cBhvr>
                                        <p:cTn id="559" dur="500" fill="hold"/>
                                        <p:tgtEl>
                                          <p:spTgt spid="58"/>
                                        </p:tgtEl>
                                        <p:attrNameLst>
                                          <p:attrName>ppt_w</p:attrName>
                                        </p:attrNameLst>
                                      </p:cBhvr>
                                      <p:tavLst>
                                        <p:tav tm="0">
                                          <p:val>
                                            <p:fltVal val="0"/>
                                          </p:val>
                                        </p:tav>
                                        <p:tav tm="100000">
                                          <p:val>
                                            <p:strVal val="#ppt_w"/>
                                          </p:val>
                                        </p:tav>
                                      </p:tavLst>
                                    </p:anim>
                                    <p:anim calcmode="lin" valueType="num">
                                      <p:cBhvr>
                                        <p:cTn id="560" dur="500" fill="hold"/>
                                        <p:tgtEl>
                                          <p:spTgt spid="58"/>
                                        </p:tgtEl>
                                        <p:attrNameLst>
                                          <p:attrName>ppt_h</p:attrName>
                                        </p:attrNameLst>
                                      </p:cBhvr>
                                      <p:tavLst>
                                        <p:tav tm="0">
                                          <p:val>
                                            <p:fltVal val="0"/>
                                          </p:val>
                                        </p:tav>
                                        <p:tav tm="100000">
                                          <p:val>
                                            <p:strVal val="#ppt_h"/>
                                          </p:val>
                                        </p:tav>
                                      </p:tavLst>
                                    </p:anim>
                                    <p:anim calcmode="lin" valueType="num">
                                      <p:cBhvr>
                                        <p:cTn id="561" dur="500" fill="hold"/>
                                        <p:tgtEl>
                                          <p:spTgt spid="58"/>
                                        </p:tgtEl>
                                        <p:attrNameLst>
                                          <p:attrName>style.rotation</p:attrName>
                                        </p:attrNameLst>
                                      </p:cBhvr>
                                      <p:tavLst>
                                        <p:tav tm="0">
                                          <p:val>
                                            <p:fltVal val="360"/>
                                          </p:val>
                                        </p:tav>
                                        <p:tav tm="100000">
                                          <p:val>
                                            <p:fltVal val="0"/>
                                          </p:val>
                                        </p:tav>
                                      </p:tavLst>
                                    </p:anim>
                                    <p:animEffect transition="in" filter="fade">
                                      <p:cBhvr>
                                        <p:cTn id="562" dur="500"/>
                                        <p:tgtEl>
                                          <p:spTgt spid="58"/>
                                        </p:tgtEl>
                                      </p:cBhvr>
                                    </p:animEffect>
                                  </p:childTnLst>
                                </p:cTn>
                              </p:par>
                            </p:childTnLst>
                          </p:cTn>
                        </p:par>
                      </p:childTnLst>
                    </p:cTn>
                  </p:par>
                </p:childTnLst>
              </p:cTn>
              <p:nextCondLst>
                <p:cond evt="onClick" delay="0">
                  <p:tgtEl>
                    <p:spTgt spid="57"/>
                  </p:tgtEl>
                </p:cond>
              </p:nextCondLst>
            </p:seq>
            <p:seq concurrent="1" nextAc="seek">
              <p:cTn id="563" restart="whenNotActive" fill="hold" evtFilter="cancelBubble" nodeType="interactiveSeq">
                <p:stCondLst>
                  <p:cond evt="onClick" delay="0">
                    <p:tgtEl>
                      <p:spTgt spid="58"/>
                    </p:tgtEl>
                  </p:cond>
                </p:stCondLst>
                <p:endSync evt="end" delay="0">
                  <p:rtn val="all"/>
                </p:endSync>
                <p:childTnLst>
                  <p:par>
                    <p:cTn id="564" fill="hold">
                      <p:stCondLst>
                        <p:cond delay="0"/>
                      </p:stCondLst>
                      <p:childTnLst>
                        <p:par>
                          <p:cTn id="565" fill="hold">
                            <p:stCondLst>
                              <p:cond delay="0"/>
                            </p:stCondLst>
                            <p:childTnLst>
                              <p:par>
                                <p:cTn id="566" presetID="1" presetClass="exit" presetSubtype="0" fill="hold" grpId="0" nodeType="clickEffect">
                                  <p:stCondLst>
                                    <p:cond delay="0"/>
                                  </p:stCondLst>
                                  <p:iterate type="lt">
                                    <p:tmAbs val="0"/>
                                  </p:iterate>
                                  <p:childTnLst>
                                    <p:set>
                                      <p:cBhvr>
                                        <p:cTn id="567" dur="1" fill="hold">
                                          <p:stCondLst>
                                            <p:cond delay="0"/>
                                          </p:stCondLst>
                                        </p:cTn>
                                        <p:tgtEl>
                                          <p:spTgt spid="58"/>
                                        </p:tgtEl>
                                        <p:attrNameLst>
                                          <p:attrName>style.visibility</p:attrName>
                                        </p:attrNameLst>
                                      </p:cBhvr>
                                      <p:to>
                                        <p:strVal val="hidden"/>
                                      </p:to>
                                    </p:set>
                                  </p:childTnLst>
                                  <p:subTnLst>
                                    <p:audio>
                                      <p:cMediaNode>
                                        <p:cTn display="0" masterRel="sameClick">
                                          <p:stCondLst>
                                            <p:cond evt="begin" delay="0">
                                              <p:tn val="566"/>
                                            </p:cond>
                                          </p:stCondLst>
                                          <p:endCondLst>
                                            <p:cond evt="onStopAudio" delay="0">
                                              <p:tgtEl>
                                                <p:sldTgt/>
                                              </p:tgtEl>
                                            </p:cond>
                                          </p:endCondLst>
                                        </p:cTn>
                                        <p:tgtEl>
                                          <p:sndTgt r:embed="rId3" name="coin.wav"/>
                                        </p:tgtEl>
                                      </p:cMediaNode>
                                    </p:audio>
                                  </p:subTnLst>
                                </p:cTn>
                              </p:par>
                              <p:par>
                                <p:cTn id="568" presetID="49" presetClass="entr" presetSubtype="0" decel="100000" fill="hold" grpId="1" nodeType="withEffect">
                                  <p:stCondLst>
                                    <p:cond delay="0"/>
                                  </p:stCondLst>
                                  <p:iterate type="lt">
                                    <p:tmPct val="0"/>
                                  </p:iterate>
                                  <p:childTnLst>
                                    <p:set>
                                      <p:cBhvr>
                                        <p:cTn id="569" dur="1" fill="hold">
                                          <p:stCondLst>
                                            <p:cond delay="0"/>
                                          </p:stCondLst>
                                        </p:cTn>
                                        <p:tgtEl>
                                          <p:spTgt spid="59"/>
                                        </p:tgtEl>
                                        <p:attrNameLst>
                                          <p:attrName>style.visibility</p:attrName>
                                        </p:attrNameLst>
                                      </p:cBhvr>
                                      <p:to>
                                        <p:strVal val="visible"/>
                                      </p:to>
                                    </p:set>
                                    <p:anim calcmode="lin" valueType="num">
                                      <p:cBhvr>
                                        <p:cTn id="570" dur="500" fill="hold"/>
                                        <p:tgtEl>
                                          <p:spTgt spid="59"/>
                                        </p:tgtEl>
                                        <p:attrNameLst>
                                          <p:attrName>ppt_w</p:attrName>
                                        </p:attrNameLst>
                                      </p:cBhvr>
                                      <p:tavLst>
                                        <p:tav tm="0">
                                          <p:val>
                                            <p:fltVal val="0"/>
                                          </p:val>
                                        </p:tav>
                                        <p:tav tm="100000">
                                          <p:val>
                                            <p:strVal val="#ppt_w"/>
                                          </p:val>
                                        </p:tav>
                                      </p:tavLst>
                                    </p:anim>
                                    <p:anim calcmode="lin" valueType="num">
                                      <p:cBhvr>
                                        <p:cTn id="571" dur="500" fill="hold"/>
                                        <p:tgtEl>
                                          <p:spTgt spid="59"/>
                                        </p:tgtEl>
                                        <p:attrNameLst>
                                          <p:attrName>ppt_h</p:attrName>
                                        </p:attrNameLst>
                                      </p:cBhvr>
                                      <p:tavLst>
                                        <p:tav tm="0">
                                          <p:val>
                                            <p:fltVal val="0"/>
                                          </p:val>
                                        </p:tav>
                                        <p:tav tm="100000">
                                          <p:val>
                                            <p:strVal val="#ppt_h"/>
                                          </p:val>
                                        </p:tav>
                                      </p:tavLst>
                                    </p:anim>
                                    <p:anim calcmode="lin" valueType="num">
                                      <p:cBhvr>
                                        <p:cTn id="572" dur="500" fill="hold"/>
                                        <p:tgtEl>
                                          <p:spTgt spid="59"/>
                                        </p:tgtEl>
                                        <p:attrNameLst>
                                          <p:attrName>style.rotation</p:attrName>
                                        </p:attrNameLst>
                                      </p:cBhvr>
                                      <p:tavLst>
                                        <p:tav tm="0">
                                          <p:val>
                                            <p:fltVal val="360"/>
                                          </p:val>
                                        </p:tav>
                                        <p:tav tm="100000">
                                          <p:val>
                                            <p:fltVal val="0"/>
                                          </p:val>
                                        </p:tav>
                                      </p:tavLst>
                                    </p:anim>
                                    <p:animEffect transition="in" filter="fade">
                                      <p:cBhvr>
                                        <p:cTn id="573" dur="500"/>
                                        <p:tgtEl>
                                          <p:spTgt spid="59"/>
                                        </p:tgtEl>
                                      </p:cBhvr>
                                    </p:animEffect>
                                  </p:childTnLst>
                                </p:cTn>
                              </p:par>
                            </p:childTnLst>
                          </p:cTn>
                        </p:par>
                      </p:childTnLst>
                    </p:cTn>
                  </p:par>
                </p:childTnLst>
              </p:cTn>
              <p:nextCondLst>
                <p:cond evt="onClick" delay="0">
                  <p:tgtEl>
                    <p:spTgt spid="58"/>
                  </p:tgtEl>
                </p:cond>
              </p:nextCondLst>
            </p:seq>
            <p:seq concurrent="1" nextAc="seek">
              <p:cTn id="574" restart="whenNotActive" fill="hold" evtFilter="cancelBubble" nodeType="interactiveSeq">
                <p:stCondLst>
                  <p:cond evt="onClick" delay="0">
                    <p:tgtEl>
                      <p:spTgt spid="59"/>
                    </p:tgtEl>
                  </p:cond>
                </p:stCondLst>
                <p:endSync evt="end" delay="0">
                  <p:rtn val="all"/>
                </p:endSync>
                <p:childTnLst>
                  <p:par>
                    <p:cTn id="575" fill="hold">
                      <p:stCondLst>
                        <p:cond delay="0"/>
                      </p:stCondLst>
                      <p:childTnLst>
                        <p:par>
                          <p:cTn id="576" fill="hold">
                            <p:stCondLst>
                              <p:cond delay="0"/>
                            </p:stCondLst>
                            <p:childTnLst>
                              <p:par>
                                <p:cTn id="577" presetID="1" presetClass="exit" presetSubtype="0" fill="hold" grpId="0" nodeType="clickEffect">
                                  <p:stCondLst>
                                    <p:cond delay="0"/>
                                  </p:stCondLst>
                                  <p:iterate type="lt">
                                    <p:tmAbs val="0"/>
                                  </p:iterate>
                                  <p:childTnLst>
                                    <p:set>
                                      <p:cBhvr>
                                        <p:cTn id="578" dur="1" fill="hold">
                                          <p:stCondLst>
                                            <p:cond delay="0"/>
                                          </p:stCondLst>
                                        </p:cTn>
                                        <p:tgtEl>
                                          <p:spTgt spid="59"/>
                                        </p:tgtEl>
                                        <p:attrNameLst>
                                          <p:attrName>style.visibility</p:attrName>
                                        </p:attrNameLst>
                                      </p:cBhvr>
                                      <p:to>
                                        <p:strVal val="hidden"/>
                                      </p:to>
                                    </p:set>
                                  </p:childTnLst>
                                  <p:subTnLst>
                                    <p:audio>
                                      <p:cMediaNode>
                                        <p:cTn display="0" masterRel="sameClick">
                                          <p:stCondLst>
                                            <p:cond evt="begin" delay="0">
                                              <p:tn val="577"/>
                                            </p:cond>
                                          </p:stCondLst>
                                          <p:endCondLst>
                                            <p:cond evt="onStopAudio" delay="0">
                                              <p:tgtEl>
                                                <p:sldTgt/>
                                              </p:tgtEl>
                                            </p:cond>
                                          </p:endCondLst>
                                        </p:cTn>
                                        <p:tgtEl>
                                          <p:sndTgt r:embed="rId3" name="coin.wav"/>
                                        </p:tgtEl>
                                      </p:cMediaNode>
                                    </p:audio>
                                  </p:subTnLst>
                                </p:cTn>
                              </p:par>
                              <p:par>
                                <p:cTn id="579" presetID="49" presetClass="entr" presetSubtype="0" decel="100000" fill="hold" grpId="1" nodeType="withEffect">
                                  <p:stCondLst>
                                    <p:cond delay="0"/>
                                  </p:stCondLst>
                                  <p:iterate type="lt">
                                    <p:tmPct val="0"/>
                                  </p:iterate>
                                  <p:childTnLst>
                                    <p:set>
                                      <p:cBhvr>
                                        <p:cTn id="580" dur="1" fill="hold">
                                          <p:stCondLst>
                                            <p:cond delay="0"/>
                                          </p:stCondLst>
                                        </p:cTn>
                                        <p:tgtEl>
                                          <p:spTgt spid="60"/>
                                        </p:tgtEl>
                                        <p:attrNameLst>
                                          <p:attrName>style.visibility</p:attrName>
                                        </p:attrNameLst>
                                      </p:cBhvr>
                                      <p:to>
                                        <p:strVal val="visible"/>
                                      </p:to>
                                    </p:set>
                                    <p:anim calcmode="lin" valueType="num">
                                      <p:cBhvr>
                                        <p:cTn id="581" dur="500" fill="hold"/>
                                        <p:tgtEl>
                                          <p:spTgt spid="60"/>
                                        </p:tgtEl>
                                        <p:attrNameLst>
                                          <p:attrName>ppt_w</p:attrName>
                                        </p:attrNameLst>
                                      </p:cBhvr>
                                      <p:tavLst>
                                        <p:tav tm="0">
                                          <p:val>
                                            <p:fltVal val="0"/>
                                          </p:val>
                                        </p:tav>
                                        <p:tav tm="100000">
                                          <p:val>
                                            <p:strVal val="#ppt_w"/>
                                          </p:val>
                                        </p:tav>
                                      </p:tavLst>
                                    </p:anim>
                                    <p:anim calcmode="lin" valueType="num">
                                      <p:cBhvr>
                                        <p:cTn id="582" dur="500" fill="hold"/>
                                        <p:tgtEl>
                                          <p:spTgt spid="60"/>
                                        </p:tgtEl>
                                        <p:attrNameLst>
                                          <p:attrName>ppt_h</p:attrName>
                                        </p:attrNameLst>
                                      </p:cBhvr>
                                      <p:tavLst>
                                        <p:tav tm="0">
                                          <p:val>
                                            <p:fltVal val="0"/>
                                          </p:val>
                                        </p:tav>
                                        <p:tav tm="100000">
                                          <p:val>
                                            <p:strVal val="#ppt_h"/>
                                          </p:val>
                                        </p:tav>
                                      </p:tavLst>
                                    </p:anim>
                                    <p:anim calcmode="lin" valueType="num">
                                      <p:cBhvr>
                                        <p:cTn id="583" dur="500" fill="hold"/>
                                        <p:tgtEl>
                                          <p:spTgt spid="60"/>
                                        </p:tgtEl>
                                        <p:attrNameLst>
                                          <p:attrName>style.rotation</p:attrName>
                                        </p:attrNameLst>
                                      </p:cBhvr>
                                      <p:tavLst>
                                        <p:tav tm="0">
                                          <p:val>
                                            <p:fltVal val="360"/>
                                          </p:val>
                                        </p:tav>
                                        <p:tav tm="100000">
                                          <p:val>
                                            <p:fltVal val="0"/>
                                          </p:val>
                                        </p:tav>
                                      </p:tavLst>
                                    </p:anim>
                                    <p:animEffect transition="in" filter="fade">
                                      <p:cBhvr>
                                        <p:cTn id="584" dur="500"/>
                                        <p:tgtEl>
                                          <p:spTgt spid="60"/>
                                        </p:tgtEl>
                                      </p:cBhvr>
                                    </p:animEffect>
                                  </p:childTnLst>
                                </p:cTn>
                              </p:par>
                            </p:childTnLst>
                          </p:cTn>
                        </p:par>
                      </p:childTnLst>
                    </p:cTn>
                  </p:par>
                </p:childTnLst>
              </p:cTn>
              <p:nextCondLst>
                <p:cond evt="onClick" delay="0">
                  <p:tgtEl>
                    <p:spTgt spid="59"/>
                  </p:tgtEl>
                </p:cond>
              </p:nextCondLst>
            </p:seq>
            <p:seq concurrent="1" nextAc="seek">
              <p:cTn id="585" restart="whenNotActive" fill="hold" evtFilter="cancelBubble" nodeType="interactiveSeq">
                <p:stCondLst>
                  <p:cond evt="onClick" delay="0">
                    <p:tgtEl>
                      <p:spTgt spid="60"/>
                    </p:tgtEl>
                  </p:cond>
                </p:stCondLst>
                <p:endSync evt="end" delay="0">
                  <p:rtn val="all"/>
                </p:endSync>
                <p:childTnLst>
                  <p:par>
                    <p:cTn id="586" fill="hold">
                      <p:stCondLst>
                        <p:cond delay="0"/>
                      </p:stCondLst>
                      <p:childTnLst>
                        <p:par>
                          <p:cTn id="587" fill="hold">
                            <p:stCondLst>
                              <p:cond delay="0"/>
                            </p:stCondLst>
                            <p:childTnLst>
                              <p:par>
                                <p:cTn id="588" presetID="1" presetClass="exit" presetSubtype="0" fill="hold" grpId="0" nodeType="clickEffect">
                                  <p:stCondLst>
                                    <p:cond delay="0"/>
                                  </p:stCondLst>
                                  <p:iterate type="lt">
                                    <p:tmAbs val="0"/>
                                  </p:iterate>
                                  <p:childTnLst>
                                    <p:set>
                                      <p:cBhvr>
                                        <p:cTn id="589" dur="1" fill="hold">
                                          <p:stCondLst>
                                            <p:cond delay="0"/>
                                          </p:stCondLst>
                                        </p:cTn>
                                        <p:tgtEl>
                                          <p:spTgt spid="60"/>
                                        </p:tgtEl>
                                        <p:attrNameLst>
                                          <p:attrName>style.visibility</p:attrName>
                                        </p:attrNameLst>
                                      </p:cBhvr>
                                      <p:to>
                                        <p:strVal val="hidden"/>
                                      </p:to>
                                    </p:set>
                                  </p:childTnLst>
                                  <p:subTnLst>
                                    <p:audio>
                                      <p:cMediaNode>
                                        <p:cTn display="0" masterRel="sameClick">
                                          <p:stCondLst>
                                            <p:cond evt="begin" delay="0">
                                              <p:tn val="588"/>
                                            </p:cond>
                                          </p:stCondLst>
                                          <p:endCondLst>
                                            <p:cond evt="onStopAudio" delay="0">
                                              <p:tgtEl>
                                                <p:sldTgt/>
                                              </p:tgtEl>
                                            </p:cond>
                                          </p:endCondLst>
                                        </p:cTn>
                                        <p:tgtEl>
                                          <p:sndTgt r:embed="rId3" name="coin.wav"/>
                                        </p:tgtEl>
                                      </p:cMediaNode>
                                    </p:audio>
                                  </p:subTnLst>
                                </p:cTn>
                              </p:par>
                              <p:par>
                                <p:cTn id="590" presetID="49" presetClass="entr" presetSubtype="0" decel="100000" fill="hold" grpId="1" nodeType="withEffect">
                                  <p:stCondLst>
                                    <p:cond delay="0"/>
                                  </p:stCondLst>
                                  <p:iterate type="lt">
                                    <p:tmPct val="0"/>
                                  </p:iterate>
                                  <p:childTnLst>
                                    <p:set>
                                      <p:cBhvr>
                                        <p:cTn id="591" dur="1" fill="hold">
                                          <p:stCondLst>
                                            <p:cond delay="0"/>
                                          </p:stCondLst>
                                        </p:cTn>
                                        <p:tgtEl>
                                          <p:spTgt spid="61"/>
                                        </p:tgtEl>
                                        <p:attrNameLst>
                                          <p:attrName>style.visibility</p:attrName>
                                        </p:attrNameLst>
                                      </p:cBhvr>
                                      <p:to>
                                        <p:strVal val="visible"/>
                                      </p:to>
                                    </p:set>
                                    <p:anim calcmode="lin" valueType="num">
                                      <p:cBhvr>
                                        <p:cTn id="592" dur="500" fill="hold"/>
                                        <p:tgtEl>
                                          <p:spTgt spid="61"/>
                                        </p:tgtEl>
                                        <p:attrNameLst>
                                          <p:attrName>ppt_w</p:attrName>
                                        </p:attrNameLst>
                                      </p:cBhvr>
                                      <p:tavLst>
                                        <p:tav tm="0">
                                          <p:val>
                                            <p:fltVal val="0"/>
                                          </p:val>
                                        </p:tav>
                                        <p:tav tm="100000">
                                          <p:val>
                                            <p:strVal val="#ppt_w"/>
                                          </p:val>
                                        </p:tav>
                                      </p:tavLst>
                                    </p:anim>
                                    <p:anim calcmode="lin" valueType="num">
                                      <p:cBhvr>
                                        <p:cTn id="593" dur="500" fill="hold"/>
                                        <p:tgtEl>
                                          <p:spTgt spid="61"/>
                                        </p:tgtEl>
                                        <p:attrNameLst>
                                          <p:attrName>ppt_h</p:attrName>
                                        </p:attrNameLst>
                                      </p:cBhvr>
                                      <p:tavLst>
                                        <p:tav tm="0">
                                          <p:val>
                                            <p:fltVal val="0"/>
                                          </p:val>
                                        </p:tav>
                                        <p:tav tm="100000">
                                          <p:val>
                                            <p:strVal val="#ppt_h"/>
                                          </p:val>
                                        </p:tav>
                                      </p:tavLst>
                                    </p:anim>
                                    <p:anim calcmode="lin" valueType="num">
                                      <p:cBhvr>
                                        <p:cTn id="594" dur="500" fill="hold"/>
                                        <p:tgtEl>
                                          <p:spTgt spid="61"/>
                                        </p:tgtEl>
                                        <p:attrNameLst>
                                          <p:attrName>style.rotation</p:attrName>
                                        </p:attrNameLst>
                                      </p:cBhvr>
                                      <p:tavLst>
                                        <p:tav tm="0">
                                          <p:val>
                                            <p:fltVal val="360"/>
                                          </p:val>
                                        </p:tav>
                                        <p:tav tm="100000">
                                          <p:val>
                                            <p:fltVal val="0"/>
                                          </p:val>
                                        </p:tav>
                                      </p:tavLst>
                                    </p:anim>
                                    <p:animEffect transition="in" filter="fade">
                                      <p:cBhvr>
                                        <p:cTn id="595" dur="500"/>
                                        <p:tgtEl>
                                          <p:spTgt spid="61"/>
                                        </p:tgtEl>
                                      </p:cBhvr>
                                    </p:animEffect>
                                  </p:childTnLst>
                                </p:cTn>
                              </p:par>
                            </p:childTnLst>
                          </p:cTn>
                        </p:par>
                      </p:childTnLst>
                    </p:cTn>
                  </p:par>
                </p:childTnLst>
              </p:cTn>
              <p:nextCondLst>
                <p:cond evt="onClick" delay="0">
                  <p:tgtEl>
                    <p:spTgt spid="60"/>
                  </p:tgtEl>
                </p:cond>
              </p:nextCondLst>
            </p:seq>
            <p:seq concurrent="1" nextAc="seek">
              <p:cTn id="596" restart="whenNotActive" fill="hold" evtFilter="cancelBubble" nodeType="interactiveSeq">
                <p:stCondLst>
                  <p:cond evt="onClick" delay="0">
                    <p:tgtEl>
                      <p:spTgt spid="61"/>
                    </p:tgtEl>
                  </p:cond>
                </p:stCondLst>
                <p:endSync evt="end" delay="0">
                  <p:rtn val="all"/>
                </p:endSync>
                <p:childTnLst>
                  <p:par>
                    <p:cTn id="597" fill="hold">
                      <p:stCondLst>
                        <p:cond delay="0"/>
                      </p:stCondLst>
                      <p:childTnLst>
                        <p:par>
                          <p:cTn id="598" fill="hold">
                            <p:stCondLst>
                              <p:cond delay="0"/>
                            </p:stCondLst>
                            <p:childTnLst>
                              <p:par>
                                <p:cTn id="599" presetID="1" presetClass="exit" presetSubtype="0" fill="hold" grpId="0" nodeType="clickEffect">
                                  <p:stCondLst>
                                    <p:cond delay="0"/>
                                  </p:stCondLst>
                                  <p:iterate type="lt">
                                    <p:tmAbs val="0"/>
                                  </p:iterate>
                                  <p:childTnLst>
                                    <p:set>
                                      <p:cBhvr>
                                        <p:cTn id="600" dur="1" fill="hold">
                                          <p:stCondLst>
                                            <p:cond delay="0"/>
                                          </p:stCondLst>
                                        </p:cTn>
                                        <p:tgtEl>
                                          <p:spTgt spid="61"/>
                                        </p:tgtEl>
                                        <p:attrNameLst>
                                          <p:attrName>style.visibility</p:attrName>
                                        </p:attrNameLst>
                                      </p:cBhvr>
                                      <p:to>
                                        <p:strVal val="hidden"/>
                                      </p:to>
                                    </p:set>
                                  </p:childTnLst>
                                  <p:subTnLst>
                                    <p:audio>
                                      <p:cMediaNode>
                                        <p:cTn display="0" masterRel="sameClick">
                                          <p:stCondLst>
                                            <p:cond evt="begin" delay="0">
                                              <p:tn val="599"/>
                                            </p:cond>
                                          </p:stCondLst>
                                          <p:endCondLst>
                                            <p:cond evt="onStopAudio" delay="0">
                                              <p:tgtEl>
                                                <p:sldTgt/>
                                              </p:tgtEl>
                                            </p:cond>
                                          </p:endCondLst>
                                        </p:cTn>
                                        <p:tgtEl>
                                          <p:sndTgt r:embed="rId3" name="coin.wav"/>
                                        </p:tgtEl>
                                      </p:cMediaNode>
                                    </p:audio>
                                  </p:subTnLst>
                                </p:cTn>
                              </p:par>
                              <p:par>
                                <p:cTn id="601" presetID="49" presetClass="entr" presetSubtype="0" decel="100000" fill="hold" grpId="1" nodeType="withEffect">
                                  <p:stCondLst>
                                    <p:cond delay="0"/>
                                  </p:stCondLst>
                                  <p:iterate type="lt">
                                    <p:tmPct val="0"/>
                                  </p:iterate>
                                  <p:childTnLst>
                                    <p:set>
                                      <p:cBhvr>
                                        <p:cTn id="602" dur="1" fill="hold">
                                          <p:stCondLst>
                                            <p:cond delay="0"/>
                                          </p:stCondLst>
                                        </p:cTn>
                                        <p:tgtEl>
                                          <p:spTgt spid="62"/>
                                        </p:tgtEl>
                                        <p:attrNameLst>
                                          <p:attrName>style.visibility</p:attrName>
                                        </p:attrNameLst>
                                      </p:cBhvr>
                                      <p:to>
                                        <p:strVal val="visible"/>
                                      </p:to>
                                    </p:set>
                                    <p:anim calcmode="lin" valueType="num">
                                      <p:cBhvr>
                                        <p:cTn id="603" dur="500" fill="hold"/>
                                        <p:tgtEl>
                                          <p:spTgt spid="62"/>
                                        </p:tgtEl>
                                        <p:attrNameLst>
                                          <p:attrName>ppt_w</p:attrName>
                                        </p:attrNameLst>
                                      </p:cBhvr>
                                      <p:tavLst>
                                        <p:tav tm="0">
                                          <p:val>
                                            <p:fltVal val="0"/>
                                          </p:val>
                                        </p:tav>
                                        <p:tav tm="100000">
                                          <p:val>
                                            <p:strVal val="#ppt_w"/>
                                          </p:val>
                                        </p:tav>
                                      </p:tavLst>
                                    </p:anim>
                                    <p:anim calcmode="lin" valueType="num">
                                      <p:cBhvr>
                                        <p:cTn id="604" dur="500" fill="hold"/>
                                        <p:tgtEl>
                                          <p:spTgt spid="62"/>
                                        </p:tgtEl>
                                        <p:attrNameLst>
                                          <p:attrName>ppt_h</p:attrName>
                                        </p:attrNameLst>
                                      </p:cBhvr>
                                      <p:tavLst>
                                        <p:tav tm="0">
                                          <p:val>
                                            <p:fltVal val="0"/>
                                          </p:val>
                                        </p:tav>
                                        <p:tav tm="100000">
                                          <p:val>
                                            <p:strVal val="#ppt_h"/>
                                          </p:val>
                                        </p:tav>
                                      </p:tavLst>
                                    </p:anim>
                                    <p:anim calcmode="lin" valueType="num">
                                      <p:cBhvr>
                                        <p:cTn id="605" dur="500" fill="hold"/>
                                        <p:tgtEl>
                                          <p:spTgt spid="62"/>
                                        </p:tgtEl>
                                        <p:attrNameLst>
                                          <p:attrName>style.rotation</p:attrName>
                                        </p:attrNameLst>
                                      </p:cBhvr>
                                      <p:tavLst>
                                        <p:tav tm="0">
                                          <p:val>
                                            <p:fltVal val="360"/>
                                          </p:val>
                                        </p:tav>
                                        <p:tav tm="100000">
                                          <p:val>
                                            <p:fltVal val="0"/>
                                          </p:val>
                                        </p:tav>
                                      </p:tavLst>
                                    </p:anim>
                                    <p:animEffect transition="in" filter="fade">
                                      <p:cBhvr>
                                        <p:cTn id="606" dur="500"/>
                                        <p:tgtEl>
                                          <p:spTgt spid="62"/>
                                        </p:tgtEl>
                                      </p:cBhvr>
                                    </p:animEffect>
                                  </p:childTnLst>
                                </p:cTn>
                              </p:par>
                            </p:childTnLst>
                          </p:cTn>
                        </p:par>
                      </p:childTnLst>
                    </p:cTn>
                  </p:par>
                </p:childTnLst>
              </p:cTn>
              <p:nextCondLst>
                <p:cond evt="onClick" delay="0">
                  <p:tgtEl>
                    <p:spTgt spid="61"/>
                  </p:tgtEl>
                </p:cond>
              </p:nextCondLst>
            </p:seq>
            <p:seq concurrent="1" nextAc="seek">
              <p:cTn id="607" restart="whenNotActive" fill="hold" evtFilter="cancelBubble" nodeType="interactiveSeq">
                <p:stCondLst>
                  <p:cond evt="onClick" delay="0">
                    <p:tgtEl>
                      <p:spTgt spid="62"/>
                    </p:tgtEl>
                  </p:cond>
                </p:stCondLst>
                <p:endSync evt="end" delay="0">
                  <p:rtn val="all"/>
                </p:endSync>
                <p:childTnLst>
                  <p:par>
                    <p:cTn id="608" fill="hold">
                      <p:stCondLst>
                        <p:cond delay="0"/>
                      </p:stCondLst>
                      <p:childTnLst>
                        <p:par>
                          <p:cTn id="609" fill="hold">
                            <p:stCondLst>
                              <p:cond delay="0"/>
                            </p:stCondLst>
                            <p:childTnLst>
                              <p:par>
                                <p:cTn id="610" presetID="1" presetClass="exit" presetSubtype="0" fill="hold" grpId="0" nodeType="clickEffect">
                                  <p:stCondLst>
                                    <p:cond delay="0"/>
                                  </p:stCondLst>
                                  <p:iterate type="lt">
                                    <p:tmAbs val="0"/>
                                  </p:iterate>
                                  <p:childTnLst>
                                    <p:set>
                                      <p:cBhvr>
                                        <p:cTn id="611" dur="1" fill="hold">
                                          <p:stCondLst>
                                            <p:cond delay="0"/>
                                          </p:stCondLst>
                                        </p:cTn>
                                        <p:tgtEl>
                                          <p:spTgt spid="62"/>
                                        </p:tgtEl>
                                        <p:attrNameLst>
                                          <p:attrName>style.visibility</p:attrName>
                                        </p:attrNameLst>
                                      </p:cBhvr>
                                      <p:to>
                                        <p:strVal val="hidden"/>
                                      </p:to>
                                    </p:set>
                                  </p:childTnLst>
                                  <p:subTnLst>
                                    <p:audio>
                                      <p:cMediaNode>
                                        <p:cTn display="0" masterRel="sameClick">
                                          <p:stCondLst>
                                            <p:cond evt="begin" delay="0">
                                              <p:tn val="610"/>
                                            </p:cond>
                                          </p:stCondLst>
                                          <p:endCondLst>
                                            <p:cond evt="onStopAudio" delay="0">
                                              <p:tgtEl>
                                                <p:sldTgt/>
                                              </p:tgtEl>
                                            </p:cond>
                                          </p:endCondLst>
                                        </p:cTn>
                                        <p:tgtEl>
                                          <p:sndTgt r:embed="rId3" name="coin.wav"/>
                                        </p:tgtEl>
                                      </p:cMediaNode>
                                    </p:audio>
                                  </p:subTnLst>
                                </p:cTn>
                              </p:par>
                              <p:par>
                                <p:cTn id="612" presetID="49" presetClass="entr" presetSubtype="0" decel="100000" fill="hold" grpId="1" nodeType="withEffect">
                                  <p:stCondLst>
                                    <p:cond delay="0"/>
                                  </p:stCondLst>
                                  <p:iterate type="lt">
                                    <p:tmPct val="0"/>
                                  </p:iterate>
                                  <p:childTnLst>
                                    <p:set>
                                      <p:cBhvr>
                                        <p:cTn id="613" dur="1" fill="hold">
                                          <p:stCondLst>
                                            <p:cond delay="0"/>
                                          </p:stCondLst>
                                        </p:cTn>
                                        <p:tgtEl>
                                          <p:spTgt spid="63"/>
                                        </p:tgtEl>
                                        <p:attrNameLst>
                                          <p:attrName>style.visibility</p:attrName>
                                        </p:attrNameLst>
                                      </p:cBhvr>
                                      <p:to>
                                        <p:strVal val="visible"/>
                                      </p:to>
                                    </p:set>
                                    <p:anim calcmode="lin" valueType="num">
                                      <p:cBhvr>
                                        <p:cTn id="614" dur="500" fill="hold"/>
                                        <p:tgtEl>
                                          <p:spTgt spid="63"/>
                                        </p:tgtEl>
                                        <p:attrNameLst>
                                          <p:attrName>ppt_w</p:attrName>
                                        </p:attrNameLst>
                                      </p:cBhvr>
                                      <p:tavLst>
                                        <p:tav tm="0">
                                          <p:val>
                                            <p:fltVal val="0"/>
                                          </p:val>
                                        </p:tav>
                                        <p:tav tm="100000">
                                          <p:val>
                                            <p:strVal val="#ppt_w"/>
                                          </p:val>
                                        </p:tav>
                                      </p:tavLst>
                                    </p:anim>
                                    <p:anim calcmode="lin" valueType="num">
                                      <p:cBhvr>
                                        <p:cTn id="615" dur="500" fill="hold"/>
                                        <p:tgtEl>
                                          <p:spTgt spid="63"/>
                                        </p:tgtEl>
                                        <p:attrNameLst>
                                          <p:attrName>ppt_h</p:attrName>
                                        </p:attrNameLst>
                                      </p:cBhvr>
                                      <p:tavLst>
                                        <p:tav tm="0">
                                          <p:val>
                                            <p:fltVal val="0"/>
                                          </p:val>
                                        </p:tav>
                                        <p:tav tm="100000">
                                          <p:val>
                                            <p:strVal val="#ppt_h"/>
                                          </p:val>
                                        </p:tav>
                                      </p:tavLst>
                                    </p:anim>
                                    <p:anim calcmode="lin" valueType="num">
                                      <p:cBhvr>
                                        <p:cTn id="616" dur="500" fill="hold"/>
                                        <p:tgtEl>
                                          <p:spTgt spid="63"/>
                                        </p:tgtEl>
                                        <p:attrNameLst>
                                          <p:attrName>style.rotation</p:attrName>
                                        </p:attrNameLst>
                                      </p:cBhvr>
                                      <p:tavLst>
                                        <p:tav tm="0">
                                          <p:val>
                                            <p:fltVal val="360"/>
                                          </p:val>
                                        </p:tav>
                                        <p:tav tm="100000">
                                          <p:val>
                                            <p:fltVal val="0"/>
                                          </p:val>
                                        </p:tav>
                                      </p:tavLst>
                                    </p:anim>
                                    <p:animEffect transition="in" filter="fade">
                                      <p:cBhvr>
                                        <p:cTn id="617" dur="500"/>
                                        <p:tgtEl>
                                          <p:spTgt spid="63"/>
                                        </p:tgtEl>
                                      </p:cBhvr>
                                    </p:animEffect>
                                  </p:childTnLst>
                                </p:cTn>
                              </p:par>
                            </p:childTnLst>
                          </p:cTn>
                        </p:par>
                      </p:childTnLst>
                    </p:cTn>
                  </p:par>
                </p:childTnLst>
              </p:cTn>
              <p:nextCondLst>
                <p:cond evt="onClick" delay="0">
                  <p:tgtEl>
                    <p:spTgt spid="62"/>
                  </p:tgtEl>
                </p:cond>
              </p:nextCondLst>
            </p:seq>
            <p:seq concurrent="1" nextAc="seek">
              <p:cTn id="618" restart="whenNotActive" fill="hold" evtFilter="cancelBubble" nodeType="interactiveSeq">
                <p:stCondLst>
                  <p:cond evt="onClick" delay="0">
                    <p:tgtEl>
                      <p:spTgt spid="63"/>
                    </p:tgtEl>
                  </p:cond>
                </p:stCondLst>
                <p:endSync evt="end" delay="0">
                  <p:rtn val="all"/>
                </p:endSync>
                <p:childTnLst>
                  <p:par>
                    <p:cTn id="619" fill="hold">
                      <p:stCondLst>
                        <p:cond delay="0"/>
                      </p:stCondLst>
                      <p:childTnLst>
                        <p:par>
                          <p:cTn id="620" fill="hold">
                            <p:stCondLst>
                              <p:cond delay="0"/>
                            </p:stCondLst>
                            <p:childTnLst>
                              <p:par>
                                <p:cTn id="621" presetID="1" presetClass="exit" presetSubtype="0" fill="hold" grpId="0" nodeType="clickEffect">
                                  <p:stCondLst>
                                    <p:cond delay="0"/>
                                  </p:stCondLst>
                                  <p:iterate type="lt">
                                    <p:tmAbs val="0"/>
                                  </p:iterate>
                                  <p:childTnLst>
                                    <p:set>
                                      <p:cBhvr>
                                        <p:cTn id="622" dur="1" fill="hold">
                                          <p:stCondLst>
                                            <p:cond delay="0"/>
                                          </p:stCondLst>
                                        </p:cTn>
                                        <p:tgtEl>
                                          <p:spTgt spid="63"/>
                                        </p:tgtEl>
                                        <p:attrNameLst>
                                          <p:attrName>style.visibility</p:attrName>
                                        </p:attrNameLst>
                                      </p:cBhvr>
                                      <p:to>
                                        <p:strVal val="hidden"/>
                                      </p:to>
                                    </p:set>
                                  </p:childTnLst>
                                  <p:subTnLst>
                                    <p:audio>
                                      <p:cMediaNode>
                                        <p:cTn display="0" masterRel="sameClick">
                                          <p:stCondLst>
                                            <p:cond evt="begin" delay="0">
                                              <p:tn val="621"/>
                                            </p:cond>
                                          </p:stCondLst>
                                          <p:endCondLst>
                                            <p:cond evt="onStopAudio" delay="0">
                                              <p:tgtEl>
                                                <p:sldTgt/>
                                              </p:tgtEl>
                                            </p:cond>
                                          </p:endCondLst>
                                        </p:cTn>
                                        <p:tgtEl>
                                          <p:sndTgt r:embed="rId3" name="coin.wav"/>
                                        </p:tgtEl>
                                      </p:cMediaNode>
                                    </p:audio>
                                  </p:subTnLst>
                                </p:cTn>
                              </p:par>
                              <p:par>
                                <p:cTn id="623" presetID="49" presetClass="entr" presetSubtype="0" decel="100000" fill="hold" grpId="1" nodeType="withEffect">
                                  <p:stCondLst>
                                    <p:cond delay="0"/>
                                  </p:stCondLst>
                                  <p:iterate type="lt">
                                    <p:tmPct val="0"/>
                                  </p:iterate>
                                  <p:childTnLst>
                                    <p:set>
                                      <p:cBhvr>
                                        <p:cTn id="624" dur="1" fill="hold">
                                          <p:stCondLst>
                                            <p:cond delay="0"/>
                                          </p:stCondLst>
                                        </p:cTn>
                                        <p:tgtEl>
                                          <p:spTgt spid="64"/>
                                        </p:tgtEl>
                                        <p:attrNameLst>
                                          <p:attrName>style.visibility</p:attrName>
                                        </p:attrNameLst>
                                      </p:cBhvr>
                                      <p:to>
                                        <p:strVal val="visible"/>
                                      </p:to>
                                    </p:set>
                                    <p:anim calcmode="lin" valueType="num">
                                      <p:cBhvr>
                                        <p:cTn id="625" dur="500" fill="hold"/>
                                        <p:tgtEl>
                                          <p:spTgt spid="64"/>
                                        </p:tgtEl>
                                        <p:attrNameLst>
                                          <p:attrName>ppt_w</p:attrName>
                                        </p:attrNameLst>
                                      </p:cBhvr>
                                      <p:tavLst>
                                        <p:tav tm="0">
                                          <p:val>
                                            <p:fltVal val="0"/>
                                          </p:val>
                                        </p:tav>
                                        <p:tav tm="100000">
                                          <p:val>
                                            <p:strVal val="#ppt_w"/>
                                          </p:val>
                                        </p:tav>
                                      </p:tavLst>
                                    </p:anim>
                                    <p:anim calcmode="lin" valueType="num">
                                      <p:cBhvr>
                                        <p:cTn id="626" dur="500" fill="hold"/>
                                        <p:tgtEl>
                                          <p:spTgt spid="64"/>
                                        </p:tgtEl>
                                        <p:attrNameLst>
                                          <p:attrName>ppt_h</p:attrName>
                                        </p:attrNameLst>
                                      </p:cBhvr>
                                      <p:tavLst>
                                        <p:tav tm="0">
                                          <p:val>
                                            <p:fltVal val="0"/>
                                          </p:val>
                                        </p:tav>
                                        <p:tav tm="100000">
                                          <p:val>
                                            <p:strVal val="#ppt_h"/>
                                          </p:val>
                                        </p:tav>
                                      </p:tavLst>
                                    </p:anim>
                                    <p:anim calcmode="lin" valueType="num">
                                      <p:cBhvr>
                                        <p:cTn id="627" dur="500" fill="hold"/>
                                        <p:tgtEl>
                                          <p:spTgt spid="64"/>
                                        </p:tgtEl>
                                        <p:attrNameLst>
                                          <p:attrName>style.rotation</p:attrName>
                                        </p:attrNameLst>
                                      </p:cBhvr>
                                      <p:tavLst>
                                        <p:tav tm="0">
                                          <p:val>
                                            <p:fltVal val="360"/>
                                          </p:val>
                                        </p:tav>
                                        <p:tav tm="100000">
                                          <p:val>
                                            <p:fltVal val="0"/>
                                          </p:val>
                                        </p:tav>
                                      </p:tavLst>
                                    </p:anim>
                                    <p:animEffect transition="in" filter="fade">
                                      <p:cBhvr>
                                        <p:cTn id="628" dur="500"/>
                                        <p:tgtEl>
                                          <p:spTgt spid="64"/>
                                        </p:tgtEl>
                                      </p:cBhvr>
                                    </p:animEffect>
                                  </p:childTnLst>
                                </p:cTn>
                              </p:par>
                            </p:childTnLst>
                          </p:cTn>
                        </p:par>
                      </p:childTnLst>
                    </p:cTn>
                  </p:par>
                </p:childTnLst>
              </p:cTn>
              <p:nextCondLst>
                <p:cond evt="onClick" delay="0">
                  <p:tgtEl>
                    <p:spTgt spid="63"/>
                  </p:tgtEl>
                </p:cond>
              </p:nextCondLst>
            </p:seq>
            <p:seq concurrent="1" nextAc="seek">
              <p:cTn id="629" restart="whenNotActive" fill="hold" evtFilter="cancelBubble" nodeType="interactiveSeq">
                <p:stCondLst>
                  <p:cond evt="onClick" delay="0">
                    <p:tgtEl>
                      <p:spTgt spid="64"/>
                    </p:tgtEl>
                  </p:cond>
                </p:stCondLst>
                <p:endSync evt="end" delay="0">
                  <p:rtn val="all"/>
                </p:endSync>
                <p:childTnLst>
                  <p:par>
                    <p:cTn id="630" fill="hold">
                      <p:stCondLst>
                        <p:cond delay="0"/>
                      </p:stCondLst>
                      <p:childTnLst>
                        <p:par>
                          <p:cTn id="631" fill="hold">
                            <p:stCondLst>
                              <p:cond delay="0"/>
                            </p:stCondLst>
                            <p:childTnLst>
                              <p:par>
                                <p:cTn id="632" presetID="1" presetClass="exit" presetSubtype="0" fill="hold" grpId="0" nodeType="clickEffect">
                                  <p:stCondLst>
                                    <p:cond delay="0"/>
                                  </p:stCondLst>
                                  <p:iterate type="lt">
                                    <p:tmAbs val="0"/>
                                  </p:iterate>
                                  <p:childTnLst>
                                    <p:set>
                                      <p:cBhvr>
                                        <p:cTn id="633" dur="1" fill="hold">
                                          <p:stCondLst>
                                            <p:cond delay="0"/>
                                          </p:stCondLst>
                                        </p:cTn>
                                        <p:tgtEl>
                                          <p:spTgt spid="64"/>
                                        </p:tgtEl>
                                        <p:attrNameLst>
                                          <p:attrName>style.visibility</p:attrName>
                                        </p:attrNameLst>
                                      </p:cBhvr>
                                      <p:to>
                                        <p:strVal val="hidden"/>
                                      </p:to>
                                    </p:set>
                                  </p:childTnLst>
                                  <p:subTnLst>
                                    <p:audio>
                                      <p:cMediaNode>
                                        <p:cTn display="0" masterRel="sameClick">
                                          <p:stCondLst>
                                            <p:cond evt="begin" delay="0">
                                              <p:tn val="632"/>
                                            </p:cond>
                                          </p:stCondLst>
                                          <p:endCondLst>
                                            <p:cond evt="onStopAudio" delay="0">
                                              <p:tgtEl>
                                                <p:sldTgt/>
                                              </p:tgtEl>
                                            </p:cond>
                                          </p:endCondLst>
                                        </p:cTn>
                                        <p:tgtEl>
                                          <p:sndTgt r:embed="rId3" name="coin.wav"/>
                                        </p:tgtEl>
                                      </p:cMediaNode>
                                    </p:audio>
                                  </p:subTnLst>
                                </p:cTn>
                              </p:par>
                              <p:par>
                                <p:cTn id="634" presetID="49" presetClass="entr" presetSubtype="0" decel="100000" fill="hold" grpId="1" nodeType="withEffect">
                                  <p:stCondLst>
                                    <p:cond delay="0"/>
                                  </p:stCondLst>
                                  <p:iterate type="lt">
                                    <p:tmPct val="0"/>
                                  </p:iterate>
                                  <p:childTnLst>
                                    <p:set>
                                      <p:cBhvr>
                                        <p:cTn id="635" dur="1" fill="hold">
                                          <p:stCondLst>
                                            <p:cond delay="0"/>
                                          </p:stCondLst>
                                        </p:cTn>
                                        <p:tgtEl>
                                          <p:spTgt spid="65"/>
                                        </p:tgtEl>
                                        <p:attrNameLst>
                                          <p:attrName>style.visibility</p:attrName>
                                        </p:attrNameLst>
                                      </p:cBhvr>
                                      <p:to>
                                        <p:strVal val="visible"/>
                                      </p:to>
                                    </p:set>
                                    <p:anim calcmode="lin" valueType="num">
                                      <p:cBhvr>
                                        <p:cTn id="636" dur="500" fill="hold"/>
                                        <p:tgtEl>
                                          <p:spTgt spid="65"/>
                                        </p:tgtEl>
                                        <p:attrNameLst>
                                          <p:attrName>ppt_w</p:attrName>
                                        </p:attrNameLst>
                                      </p:cBhvr>
                                      <p:tavLst>
                                        <p:tav tm="0">
                                          <p:val>
                                            <p:fltVal val="0"/>
                                          </p:val>
                                        </p:tav>
                                        <p:tav tm="100000">
                                          <p:val>
                                            <p:strVal val="#ppt_w"/>
                                          </p:val>
                                        </p:tav>
                                      </p:tavLst>
                                    </p:anim>
                                    <p:anim calcmode="lin" valueType="num">
                                      <p:cBhvr>
                                        <p:cTn id="637" dur="500" fill="hold"/>
                                        <p:tgtEl>
                                          <p:spTgt spid="65"/>
                                        </p:tgtEl>
                                        <p:attrNameLst>
                                          <p:attrName>ppt_h</p:attrName>
                                        </p:attrNameLst>
                                      </p:cBhvr>
                                      <p:tavLst>
                                        <p:tav tm="0">
                                          <p:val>
                                            <p:fltVal val="0"/>
                                          </p:val>
                                        </p:tav>
                                        <p:tav tm="100000">
                                          <p:val>
                                            <p:strVal val="#ppt_h"/>
                                          </p:val>
                                        </p:tav>
                                      </p:tavLst>
                                    </p:anim>
                                    <p:anim calcmode="lin" valueType="num">
                                      <p:cBhvr>
                                        <p:cTn id="638" dur="500" fill="hold"/>
                                        <p:tgtEl>
                                          <p:spTgt spid="65"/>
                                        </p:tgtEl>
                                        <p:attrNameLst>
                                          <p:attrName>style.rotation</p:attrName>
                                        </p:attrNameLst>
                                      </p:cBhvr>
                                      <p:tavLst>
                                        <p:tav tm="0">
                                          <p:val>
                                            <p:fltVal val="360"/>
                                          </p:val>
                                        </p:tav>
                                        <p:tav tm="100000">
                                          <p:val>
                                            <p:fltVal val="0"/>
                                          </p:val>
                                        </p:tav>
                                      </p:tavLst>
                                    </p:anim>
                                    <p:animEffect transition="in" filter="fade">
                                      <p:cBhvr>
                                        <p:cTn id="639" dur="500"/>
                                        <p:tgtEl>
                                          <p:spTgt spid="65"/>
                                        </p:tgtEl>
                                      </p:cBhvr>
                                    </p:animEffect>
                                  </p:childTnLst>
                                </p:cTn>
                              </p:par>
                            </p:childTnLst>
                          </p:cTn>
                        </p:par>
                      </p:childTnLst>
                    </p:cTn>
                  </p:par>
                </p:childTnLst>
              </p:cTn>
              <p:nextCondLst>
                <p:cond evt="onClick" delay="0">
                  <p:tgtEl>
                    <p:spTgt spid="64"/>
                  </p:tgtEl>
                </p:cond>
              </p:nextCondLst>
            </p:seq>
            <p:seq concurrent="1" nextAc="seek">
              <p:cTn id="640" restart="whenNotActive" fill="hold" evtFilter="cancelBubble" nodeType="interactiveSeq">
                <p:stCondLst>
                  <p:cond evt="onClick" delay="0">
                    <p:tgtEl>
                      <p:spTgt spid="65"/>
                    </p:tgtEl>
                  </p:cond>
                </p:stCondLst>
                <p:endSync evt="end" delay="0">
                  <p:rtn val="all"/>
                </p:endSync>
                <p:childTnLst>
                  <p:par>
                    <p:cTn id="641" fill="hold">
                      <p:stCondLst>
                        <p:cond delay="0"/>
                      </p:stCondLst>
                      <p:childTnLst>
                        <p:par>
                          <p:cTn id="642" fill="hold">
                            <p:stCondLst>
                              <p:cond delay="0"/>
                            </p:stCondLst>
                            <p:childTnLst>
                              <p:par>
                                <p:cTn id="643" presetID="1" presetClass="exit" presetSubtype="0" fill="hold" grpId="0" nodeType="clickEffect">
                                  <p:stCondLst>
                                    <p:cond delay="0"/>
                                  </p:stCondLst>
                                  <p:iterate type="lt">
                                    <p:tmAbs val="0"/>
                                  </p:iterate>
                                  <p:childTnLst>
                                    <p:set>
                                      <p:cBhvr>
                                        <p:cTn id="644" dur="1" fill="hold">
                                          <p:stCondLst>
                                            <p:cond delay="0"/>
                                          </p:stCondLst>
                                        </p:cTn>
                                        <p:tgtEl>
                                          <p:spTgt spid="65"/>
                                        </p:tgtEl>
                                        <p:attrNameLst>
                                          <p:attrName>style.visibility</p:attrName>
                                        </p:attrNameLst>
                                      </p:cBhvr>
                                      <p:to>
                                        <p:strVal val="hidden"/>
                                      </p:to>
                                    </p:set>
                                  </p:childTnLst>
                                  <p:subTnLst>
                                    <p:audio>
                                      <p:cMediaNode>
                                        <p:cTn display="0" masterRel="sameClick">
                                          <p:stCondLst>
                                            <p:cond evt="begin" delay="0">
                                              <p:tn val="643"/>
                                            </p:cond>
                                          </p:stCondLst>
                                          <p:endCondLst>
                                            <p:cond evt="onStopAudio" delay="0">
                                              <p:tgtEl>
                                                <p:sldTgt/>
                                              </p:tgtEl>
                                            </p:cond>
                                          </p:endCondLst>
                                        </p:cTn>
                                        <p:tgtEl>
                                          <p:sndTgt r:embed="rId3" name="coin.wav"/>
                                        </p:tgtEl>
                                      </p:cMediaNode>
                                    </p:audio>
                                  </p:subTnLst>
                                </p:cTn>
                              </p:par>
                              <p:par>
                                <p:cTn id="645" presetID="49" presetClass="entr" presetSubtype="0" decel="100000" fill="hold" grpId="1" nodeType="withEffect">
                                  <p:stCondLst>
                                    <p:cond delay="0"/>
                                  </p:stCondLst>
                                  <p:iterate type="lt">
                                    <p:tmPct val="0"/>
                                  </p:iterate>
                                  <p:childTnLst>
                                    <p:set>
                                      <p:cBhvr>
                                        <p:cTn id="646" dur="1" fill="hold">
                                          <p:stCondLst>
                                            <p:cond delay="0"/>
                                          </p:stCondLst>
                                        </p:cTn>
                                        <p:tgtEl>
                                          <p:spTgt spid="66"/>
                                        </p:tgtEl>
                                        <p:attrNameLst>
                                          <p:attrName>style.visibility</p:attrName>
                                        </p:attrNameLst>
                                      </p:cBhvr>
                                      <p:to>
                                        <p:strVal val="visible"/>
                                      </p:to>
                                    </p:set>
                                    <p:anim calcmode="lin" valueType="num">
                                      <p:cBhvr>
                                        <p:cTn id="647" dur="500" fill="hold"/>
                                        <p:tgtEl>
                                          <p:spTgt spid="66"/>
                                        </p:tgtEl>
                                        <p:attrNameLst>
                                          <p:attrName>ppt_w</p:attrName>
                                        </p:attrNameLst>
                                      </p:cBhvr>
                                      <p:tavLst>
                                        <p:tav tm="0">
                                          <p:val>
                                            <p:fltVal val="0"/>
                                          </p:val>
                                        </p:tav>
                                        <p:tav tm="100000">
                                          <p:val>
                                            <p:strVal val="#ppt_w"/>
                                          </p:val>
                                        </p:tav>
                                      </p:tavLst>
                                    </p:anim>
                                    <p:anim calcmode="lin" valueType="num">
                                      <p:cBhvr>
                                        <p:cTn id="648" dur="500" fill="hold"/>
                                        <p:tgtEl>
                                          <p:spTgt spid="66"/>
                                        </p:tgtEl>
                                        <p:attrNameLst>
                                          <p:attrName>ppt_h</p:attrName>
                                        </p:attrNameLst>
                                      </p:cBhvr>
                                      <p:tavLst>
                                        <p:tav tm="0">
                                          <p:val>
                                            <p:fltVal val="0"/>
                                          </p:val>
                                        </p:tav>
                                        <p:tav tm="100000">
                                          <p:val>
                                            <p:strVal val="#ppt_h"/>
                                          </p:val>
                                        </p:tav>
                                      </p:tavLst>
                                    </p:anim>
                                    <p:anim calcmode="lin" valueType="num">
                                      <p:cBhvr>
                                        <p:cTn id="649" dur="500" fill="hold"/>
                                        <p:tgtEl>
                                          <p:spTgt spid="66"/>
                                        </p:tgtEl>
                                        <p:attrNameLst>
                                          <p:attrName>style.rotation</p:attrName>
                                        </p:attrNameLst>
                                      </p:cBhvr>
                                      <p:tavLst>
                                        <p:tav tm="0">
                                          <p:val>
                                            <p:fltVal val="360"/>
                                          </p:val>
                                        </p:tav>
                                        <p:tav tm="100000">
                                          <p:val>
                                            <p:fltVal val="0"/>
                                          </p:val>
                                        </p:tav>
                                      </p:tavLst>
                                    </p:anim>
                                    <p:animEffect transition="in" filter="fade">
                                      <p:cBhvr>
                                        <p:cTn id="650" dur="500"/>
                                        <p:tgtEl>
                                          <p:spTgt spid="66"/>
                                        </p:tgtEl>
                                      </p:cBhvr>
                                    </p:animEffect>
                                  </p:childTnLst>
                                </p:cTn>
                              </p:par>
                            </p:childTnLst>
                          </p:cTn>
                        </p:par>
                      </p:childTnLst>
                    </p:cTn>
                  </p:par>
                </p:childTnLst>
              </p:cTn>
              <p:nextCondLst>
                <p:cond evt="onClick" delay="0">
                  <p:tgtEl>
                    <p:spTgt spid="65"/>
                  </p:tgtEl>
                </p:cond>
              </p:nextCondLst>
            </p:seq>
            <p:seq concurrent="1" nextAc="seek">
              <p:cTn id="651" restart="whenNotActive" fill="hold" evtFilter="cancelBubble" nodeType="interactiveSeq">
                <p:stCondLst>
                  <p:cond evt="onClick" delay="0">
                    <p:tgtEl>
                      <p:spTgt spid="66"/>
                    </p:tgtEl>
                  </p:cond>
                </p:stCondLst>
                <p:endSync evt="end" delay="0">
                  <p:rtn val="all"/>
                </p:endSync>
                <p:childTnLst>
                  <p:par>
                    <p:cTn id="652" fill="hold">
                      <p:stCondLst>
                        <p:cond delay="0"/>
                      </p:stCondLst>
                      <p:childTnLst>
                        <p:par>
                          <p:cTn id="653" fill="hold">
                            <p:stCondLst>
                              <p:cond delay="0"/>
                            </p:stCondLst>
                            <p:childTnLst>
                              <p:par>
                                <p:cTn id="654" presetID="1" presetClass="exit" presetSubtype="0" fill="hold" grpId="0" nodeType="clickEffect">
                                  <p:stCondLst>
                                    <p:cond delay="0"/>
                                  </p:stCondLst>
                                  <p:iterate type="lt">
                                    <p:tmAbs val="0"/>
                                  </p:iterate>
                                  <p:childTnLst>
                                    <p:set>
                                      <p:cBhvr>
                                        <p:cTn id="655" dur="1" fill="hold">
                                          <p:stCondLst>
                                            <p:cond delay="0"/>
                                          </p:stCondLst>
                                        </p:cTn>
                                        <p:tgtEl>
                                          <p:spTgt spid="66"/>
                                        </p:tgtEl>
                                        <p:attrNameLst>
                                          <p:attrName>style.visibility</p:attrName>
                                        </p:attrNameLst>
                                      </p:cBhvr>
                                      <p:to>
                                        <p:strVal val="hidden"/>
                                      </p:to>
                                    </p:set>
                                  </p:childTnLst>
                                  <p:subTnLst>
                                    <p:audio>
                                      <p:cMediaNode>
                                        <p:cTn display="0" masterRel="sameClick">
                                          <p:stCondLst>
                                            <p:cond evt="begin" delay="0">
                                              <p:tn val="654"/>
                                            </p:cond>
                                          </p:stCondLst>
                                          <p:endCondLst>
                                            <p:cond evt="onStopAudio" delay="0">
                                              <p:tgtEl>
                                                <p:sldTgt/>
                                              </p:tgtEl>
                                            </p:cond>
                                          </p:endCondLst>
                                        </p:cTn>
                                        <p:tgtEl>
                                          <p:sndTgt r:embed="rId3" name="coin.wav"/>
                                        </p:tgtEl>
                                      </p:cMediaNode>
                                    </p:audio>
                                  </p:subTnLst>
                                </p:cTn>
                              </p:par>
                              <p:par>
                                <p:cTn id="656" presetID="49" presetClass="entr" presetSubtype="0" decel="100000" fill="hold" grpId="1" nodeType="withEffect">
                                  <p:stCondLst>
                                    <p:cond delay="0"/>
                                  </p:stCondLst>
                                  <p:iterate type="lt">
                                    <p:tmPct val="0"/>
                                  </p:iterate>
                                  <p:childTnLst>
                                    <p:set>
                                      <p:cBhvr>
                                        <p:cTn id="657" dur="1" fill="hold">
                                          <p:stCondLst>
                                            <p:cond delay="0"/>
                                          </p:stCondLst>
                                        </p:cTn>
                                        <p:tgtEl>
                                          <p:spTgt spid="57"/>
                                        </p:tgtEl>
                                        <p:attrNameLst>
                                          <p:attrName>style.visibility</p:attrName>
                                        </p:attrNameLst>
                                      </p:cBhvr>
                                      <p:to>
                                        <p:strVal val="visible"/>
                                      </p:to>
                                    </p:set>
                                    <p:anim calcmode="lin" valueType="num">
                                      <p:cBhvr>
                                        <p:cTn id="658" dur="500" fill="hold"/>
                                        <p:tgtEl>
                                          <p:spTgt spid="57"/>
                                        </p:tgtEl>
                                        <p:attrNameLst>
                                          <p:attrName>ppt_w</p:attrName>
                                        </p:attrNameLst>
                                      </p:cBhvr>
                                      <p:tavLst>
                                        <p:tav tm="0">
                                          <p:val>
                                            <p:fltVal val="0"/>
                                          </p:val>
                                        </p:tav>
                                        <p:tav tm="100000">
                                          <p:val>
                                            <p:strVal val="#ppt_w"/>
                                          </p:val>
                                        </p:tav>
                                      </p:tavLst>
                                    </p:anim>
                                    <p:anim calcmode="lin" valueType="num">
                                      <p:cBhvr>
                                        <p:cTn id="659" dur="500" fill="hold"/>
                                        <p:tgtEl>
                                          <p:spTgt spid="57"/>
                                        </p:tgtEl>
                                        <p:attrNameLst>
                                          <p:attrName>ppt_h</p:attrName>
                                        </p:attrNameLst>
                                      </p:cBhvr>
                                      <p:tavLst>
                                        <p:tav tm="0">
                                          <p:val>
                                            <p:fltVal val="0"/>
                                          </p:val>
                                        </p:tav>
                                        <p:tav tm="100000">
                                          <p:val>
                                            <p:strVal val="#ppt_h"/>
                                          </p:val>
                                        </p:tav>
                                      </p:tavLst>
                                    </p:anim>
                                    <p:anim calcmode="lin" valueType="num">
                                      <p:cBhvr>
                                        <p:cTn id="660" dur="500" fill="hold"/>
                                        <p:tgtEl>
                                          <p:spTgt spid="57"/>
                                        </p:tgtEl>
                                        <p:attrNameLst>
                                          <p:attrName>style.rotation</p:attrName>
                                        </p:attrNameLst>
                                      </p:cBhvr>
                                      <p:tavLst>
                                        <p:tav tm="0">
                                          <p:val>
                                            <p:fltVal val="360"/>
                                          </p:val>
                                        </p:tav>
                                        <p:tav tm="100000">
                                          <p:val>
                                            <p:fltVal val="0"/>
                                          </p:val>
                                        </p:tav>
                                      </p:tavLst>
                                    </p:anim>
                                    <p:animEffect transition="in" filter="fade">
                                      <p:cBhvr>
                                        <p:cTn id="661" dur="500"/>
                                        <p:tgtEl>
                                          <p:spTgt spid="57"/>
                                        </p:tgtEl>
                                      </p:cBhvr>
                                    </p:animEffect>
                                  </p:childTnLst>
                                </p:cTn>
                              </p:par>
                            </p:childTnLst>
                          </p:cTn>
                        </p:par>
                      </p:childTnLst>
                    </p:cTn>
                  </p:par>
                </p:childTnLst>
              </p:cTn>
              <p:nextCondLst>
                <p:cond evt="onClick" delay="0">
                  <p:tgtEl>
                    <p:spTgt spid="66"/>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27076" y="0"/>
            <a:ext cx="11754110" cy="6430297"/>
          </a:xfrm>
          <a:prstGeom prst="rect">
            <a:avLst/>
          </a:prstGeom>
        </p:spPr>
      </p:pic>
      <p:pic>
        <p:nvPicPr>
          <p:cNvPr id="7" name="picture 16">
            <a:hlinkClick r:id="" action="ppaction://hlinkshowjump?jump=nextslide"/>
            <a:extLst>
              <a:ext uri="{FF2B5EF4-FFF2-40B4-BE49-F238E27FC236}">
                <a16:creationId xmlns:a16="http://schemas.microsoft.com/office/drawing/2014/main" id="{A6E1C4BF-CA3F-4D47-A1CF-35E464B766BC}"/>
              </a:ext>
            </a:extLst>
          </p:cNvPr>
          <p:cNvPicPr>
            <a:picLocks noChangeAspect="1"/>
          </p:cNvPicPr>
          <p:nvPr/>
        </p:nvPicPr>
        <p:blipFill>
          <a:blip r:embed="rId5"/>
          <a:stretch>
            <a:fillRect/>
          </a:stretch>
        </p:blipFill>
        <p:spPr>
          <a:xfrm flipH="1">
            <a:off x="11507822" y="5884752"/>
            <a:ext cx="946728" cy="973248"/>
          </a:xfrm>
          <a:prstGeom prst="rect">
            <a:avLst/>
          </a:prstGeom>
        </p:spPr>
      </p:pic>
      <p:pic>
        <p:nvPicPr>
          <p:cNvPr id="9" name="Picture 4" descr="Amazon Icon">
            <a:hlinkClick r:id="rId6" action="ppaction://hlinksldjump"/>
            <a:extLst>
              <a:ext uri="{FF2B5EF4-FFF2-40B4-BE49-F238E27FC236}">
                <a16:creationId xmlns:a16="http://schemas.microsoft.com/office/drawing/2014/main" id="{E9BCA14A-2BB8-4D4F-ACEF-AFB043C21BE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5807743"/>
            <a:ext cx="1042590" cy="1042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Trac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duotone>
              <a:prstClr val="black"/>
              <a:schemeClr val="accent5">
                <a:tint val="45000"/>
                <a:satMod val="400000"/>
              </a:schemeClr>
            </a:duotone>
          </a:blip>
          <a:stretch>
            <a:fillRect/>
          </a:stretch>
        </p:blipFill>
        <p:spPr>
          <a:xfrm>
            <a:off x="4182403" y="210149"/>
            <a:ext cx="609600" cy="609600"/>
          </a:xfrm>
          <a:prstGeom prst="rect">
            <a:avLst/>
          </a:prstGeom>
        </p:spPr>
      </p:pic>
    </p:spTree>
    <p:extLst>
      <p:ext uri="{BB962C8B-B14F-4D97-AF65-F5344CB8AC3E}">
        <p14:creationId xmlns:p14="http://schemas.microsoft.com/office/powerpoint/2010/main" val="20006185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it my sis">
            <a:hlinkClick r:id="" action="ppaction://media"/>
            <a:extLst>
              <a:ext uri="{FF2B5EF4-FFF2-40B4-BE49-F238E27FC236}">
                <a16:creationId xmlns:a16="http://schemas.microsoft.com/office/drawing/2014/main" id="{58702446-81AB-41FE-B39B-70ED00DF0F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1919" y="1959039"/>
            <a:ext cx="609600" cy="609600"/>
          </a:xfrm>
          <a:prstGeom prst="rect">
            <a:avLst/>
          </a:prstGeom>
        </p:spPr>
      </p:pic>
      <p:pic>
        <p:nvPicPr>
          <p:cNvPr id="4" name="Picture 3">
            <a:extLst>
              <a:ext uri="{FF2B5EF4-FFF2-40B4-BE49-F238E27FC236}">
                <a16:creationId xmlns:a16="http://schemas.microsoft.com/office/drawing/2014/main" id="{DCDD7900-38D8-4EEB-9AD9-2D23E7F597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158" y="-1172290"/>
            <a:ext cx="12739456" cy="11093894"/>
          </a:xfrm>
          <a:prstGeom prst="rect">
            <a:avLst/>
          </a:prstGeom>
        </p:spPr>
      </p:pic>
      <p:grpSp>
        <p:nvGrpSpPr>
          <p:cNvPr id="9" name="Group 8">
            <a:extLst>
              <a:ext uri="{FF2B5EF4-FFF2-40B4-BE49-F238E27FC236}">
                <a16:creationId xmlns:a16="http://schemas.microsoft.com/office/drawing/2014/main" id="{24E7B530-0706-46AA-97B4-B2210B435F67}"/>
              </a:ext>
            </a:extLst>
          </p:cNvPr>
          <p:cNvGrpSpPr/>
          <p:nvPr/>
        </p:nvGrpSpPr>
        <p:grpSpPr>
          <a:xfrm>
            <a:off x="99589" y="118073"/>
            <a:ext cx="2156136" cy="3383355"/>
            <a:chOff x="0" y="45645"/>
            <a:chExt cx="2156136" cy="3383355"/>
          </a:xfrm>
        </p:grpSpPr>
        <p:pic>
          <p:nvPicPr>
            <p:cNvPr id="8" name="Picture 7">
              <a:extLst>
                <a:ext uri="{FF2B5EF4-FFF2-40B4-BE49-F238E27FC236}">
                  <a16:creationId xmlns:a16="http://schemas.microsoft.com/office/drawing/2014/main" id="{E8F5350C-4941-41D2-8201-88EAE1EC4C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40095"/>
              <a:ext cx="2011230" cy="2788905"/>
            </a:xfrm>
            <a:prstGeom prst="rect">
              <a:avLst/>
            </a:prstGeom>
          </p:spPr>
        </p:pic>
        <p:pic>
          <p:nvPicPr>
            <p:cNvPr id="6" name="Picture 5">
              <a:extLst>
                <a:ext uri="{FF2B5EF4-FFF2-40B4-BE49-F238E27FC236}">
                  <a16:creationId xmlns:a16="http://schemas.microsoft.com/office/drawing/2014/main" id="{017AC16E-4C6B-47DA-A7D6-4726F939C4E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0181" y="45645"/>
              <a:ext cx="1915955" cy="1355741"/>
            </a:xfrm>
            <a:prstGeom prst="rect">
              <a:avLst/>
            </a:prstGeom>
          </p:spPr>
        </p:pic>
      </p:grpSp>
      <p:grpSp>
        <p:nvGrpSpPr>
          <p:cNvPr id="3" name="Group 2">
            <a:extLst>
              <a:ext uri="{FF2B5EF4-FFF2-40B4-BE49-F238E27FC236}">
                <a16:creationId xmlns:a16="http://schemas.microsoft.com/office/drawing/2014/main" id="{12FE1F59-48C4-4456-AAAC-1063240C8014}"/>
              </a:ext>
            </a:extLst>
          </p:cNvPr>
          <p:cNvGrpSpPr/>
          <p:nvPr/>
        </p:nvGrpSpPr>
        <p:grpSpPr>
          <a:xfrm>
            <a:off x="2325142" y="1649072"/>
            <a:ext cx="2135174" cy="2858849"/>
            <a:chOff x="2952943" y="1678496"/>
            <a:chExt cx="2135174" cy="2858849"/>
          </a:xfrm>
        </p:grpSpPr>
        <p:pic>
          <p:nvPicPr>
            <p:cNvPr id="25" name="Picture 24">
              <a:extLst>
                <a:ext uri="{FF2B5EF4-FFF2-40B4-BE49-F238E27FC236}">
                  <a16:creationId xmlns:a16="http://schemas.microsoft.com/office/drawing/2014/main" id="{3C96D83F-ECF6-48D5-ADD9-3DF4F50B12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52398" y="2169585"/>
              <a:ext cx="1935719" cy="2367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530FE41E-7356-46A8-A66B-487E9E4329E0}"/>
                </a:ext>
              </a:extLst>
            </p:cNvPr>
            <p:cNvSpPr/>
            <p:nvPr/>
          </p:nvSpPr>
          <p:spPr>
            <a:xfrm>
              <a:off x="2952943" y="1678496"/>
              <a:ext cx="604653" cy="923330"/>
            </a:xfrm>
            <a:prstGeom prst="rect">
              <a:avLst/>
            </a:prstGeom>
            <a:noFill/>
          </p:spPr>
          <p:txBody>
            <a:bodyPr wrap="none" lIns="91440" tIns="45720" rIns="91440" bIns="45720">
              <a:spAutoFit/>
            </a:bodyPr>
            <a:lstStyle/>
            <a:p>
              <a:pPr algn="ctr"/>
              <a:r>
                <a:rPr lang="en-GB" sz="5400" b="1" dirty="0">
                  <a:ln w="12700" cmpd="sng">
                    <a:solidFill>
                      <a:schemeClr val="accent4"/>
                    </a:solidFill>
                    <a:prstDash val="solid"/>
                  </a:ln>
                  <a:solidFill>
                    <a:srgbClr val="FFFF00"/>
                  </a:solidFill>
                </a:rPr>
                <a:t>A</a:t>
              </a:r>
              <a:endParaRPr lang="en-US" sz="5400" b="1" cap="none" spc="0" dirty="0">
                <a:ln w="12700" cmpd="sng">
                  <a:solidFill>
                    <a:schemeClr val="accent4"/>
                  </a:solidFill>
                  <a:prstDash val="solid"/>
                </a:ln>
                <a:solidFill>
                  <a:srgbClr val="FFFF00"/>
                </a:solidFill>
                <a:effectLst/>
              </a:endParaRPr>
            </a:p>
          </p:txBody>
        </p:sp>
      </p:grpSp>
      <p:grpSp>
        <p:nvGrpSpPr>
          <p:cNvPr id="5" name="Group 4">
            <a:extLst>
              <a:ext uri="{FF2B5EF4-FFF2-40B4-BE49-F238E27FC236}">
                <a16:creationId xmlns:a16="http://schemas.microsoft.com/office/drawing/2014/main" id="{E2A759B9-66B1-4E61-8DF7-AAE21E19F36D}"/>
              </a:ext>
            </a:extLst>
          </p:cNvPr>
          <p:cNvGrpSpPr/>
          <p:nvPr/>
        </p:nvGrpSpPr>
        <p:grpSpPr>
          <a:xfrm>
            <a:off x="4645641" y="1645309"/>
            <a:ext cx="1809525" cy="2862612"/>
            <a:chOff x="5091950" y="1645310"/>
            <a:chExt cx="1809525" cy="2862612"/>
          </a:xfrm>
        </p:grpSpPr>
        <p:pic>
          <p:nvPicPr>
            <p:cNvPr id="23" name="Picture 22">
              <a:extLst>
                <a:ext uri="{FF2B5EF4-FFF2-40B4-BE49-F238E27FC236}">
                  <a16:creationId xmlns:a16="http://schemas.microsoft.com/office/drawing/2014/main" id="{E0268A9B-360C-46C5-A384-BCCA0A7E28B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42582" y="2140162"/>
              <a:ext cx="1658893" cy="2367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a:extLst>
                <a:ext uri="{FF2B5EF4-FFF2-40B4-BE49-F238E27FC236}">
                  <a16:creationId xmlns:a16="http://schemas.microsoft.com/office/drawing/2014/main" id="{B0B201B6-EC77-4471-8442-E73F22314082}"/>
                </a:ext>
              </a:extLst>
            </p:cNvPr>
            <p:cNvSpPr/>
            <p:nvPr/>
          </p:nvSpPr>
          <p:spPr>
            <a:xfrm>
              <a:off x="5091950" y="1645310"/>
              <a:ext cx="572593" cy="923330"/>
            </a:xfrm>
            <a:prstGeom prst="rect">
              <a:avLst/>
            </a:prstGeom>
            <a:noFill/>
          </p:spPr>
          <p:txBody>
            <a:bodyPr wrap="none" lIns="91440" tIns="45720" rIns="91440" bIns="45720">
              <a:spAutoFit/>
            </a:bodyPr>
            <a:lstStyle/>
            <a:p>
              <a:pPr algn="ctr"/>
              <a:r>
                <a:rPr lang="en-GB" sz="5400" b="1" dirty="0">
                  <a:ln w="12700" cmpd="sng">
                    <a:solidFill>
                      <a:schemeClr val="accent4"/>
                    </a:solidFill>
                    <a:prstDash val="solid"/>
                  </a:ln>
                  <a:solidFill>
                    <a:srgbClr val="FFFF00"/>
                  </a:solidFill>
                </a:rPr>
                <a:t>B</a:t>
              </a:r>
              <a:endParaRPr lang="en-US" sz="5400" b="1" cap="none" spc="0" dirty="0">
                <a:ln w="12700" cmpd="sng">
                  <a:solidFill>
                    <a:schemeClr val="accent4"/>
                  </a:solidFill>
                  <a:prstDash val="solid"/>
                </a:ln>
                <a:solidFill>
                  <a:srgbClr val="FFFF00"/>
                </a:solidFill>
                <a:effectLst/>
              </a:endParaRPr>
            </a:p>
          </p:txBody>
        </p:sp>
      </p:grpSp>
      <p:grpSp>
        <p:nvGrpSpPr>
          <p:cNvPr id="7" name="Group 6">
            <a:extLst>
              <a:ext uri="{FF2B5EF4-FFF2-40B4-BE49-F238E27FC236}">
                <a16:creationId xmlns:a16="http://schemas.microsoft.com/office/drawing/2014/main" id="{980A048C-67ED-49B7-B7EC-065102A3447F}"/>
              </a:ext>
            </a:extLst>
          </p:cNvPr>
          <p:cNvGrpSpPr/>
          <p:nvPr/>
        </p:nvGrpSpPr>
        <p:grpSpPr>
          <a:xfrm>
            <a:off x="6818777" y="1645309"/>
            <a:ext cx="1888475" cy="2862611"/>
            <a:chOff x="6989336" y="1645310"/>
            <a:chExt cx="1888475" cy="2862611"/>
          </a:xfrm>
        </p:grpSpPr>
        <p:pic>
          <p:nvPicPr>
            <p:cNvPr id="29" name="Picture 28">
              <a:extLst>
                <a:ext uri="{FF2B5EF4-FFF2-40B4-BE49-F238E27FC236}">
                  <a16:creationId xmlns:a16="http://schemas.microsoft.com/office/drawing/2014/main" id="{0A326AC6-B107-457E-A3C4-3A869F22FF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53745" y="2140162"/>
              <a:ext cx="1724066" cy="2367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a:extLst>
                <a:ext uri="{FF2B5EF4-FFF2-40B4-BE49-F238E27FC236}">
                  <a16:creationId xmlns:a16="http://schemas.microsoft.com/office/drawing/2014/main" id="{3F0F6B47-0E8A-4584-9EC5-99817F16A7FA}"/>
                </a:ext>
              </a:extLst>
            </p:cNvPr>
            <p:cNvSpPr/>
            <p:nvPr/>
          </p:nvSpPr>
          <p:spPr>
            <a:xfrm>
              <a:off x="6989336" y="1645310"/>
              <a:ext cx="551754" cy="923330"/>
            </a:xfrm>
            <a:prstGeom prst="rect">
              <a:avLst/>
            </a:prstGeom>
            <a:noFill/>
          </p:spPr>
          <p:txBody>
            <a:bodyPr wrap="none" lIns="91440" tIns="45720" rIns="91440" bIns="45720">
              <a:spAutoFit/>
            </a:bodyPr>
            <a:lstStyle/>
            <a:p>
              <a:pPr algn="ctr"/>
              <a:r>
                <a:rPr lang="en-GB" sz="5400" b="1" dirty="0">
                  <a:ln w="12700" cmpd="sng">
                    <a:solidFill>
                      <a:schemeClr val="accent4"/>
                    </a:solidFill>
                    <a:prstDash val="solid"/>
                  </a:ln>
                  <a:solidFill>
                    <a:srgbClr val="FFFF00"/>
                  </a:solidFill>
                </a:rPr>
                <a:t>C</a:t>
              </a:r>
              <a:endParaRPr lang="en-US" sz="5400" b="1" cap="none" spc="0" dirty="0">
                <a:ln w="12700" cmpd="sng">
                  <a:solidFill>
                    <a:schemeClr val="accent4"/>
                  </a:solidFill>
                  <a:prstDash val="solid"/>
                </a:ln>
                <a:solidFill>
                  <a:srgbClr val="FFFF00"/>
                </a:solidFill>
                <a:effectLst/>
              </a:endParaRPr>
            </a:p>
          </p:txBody>
        </p:sp>
      </p:grpSp>
      <p:grpSp>
        <p:nvGrpSpPr>
          <p:cNvPr id="10" name="Group 9">
            <a:extLst>
              <a:ext uri="{FF2B5EF4-FFF2-40B4-BE49-F238E27FC236}">
                <a16:creationId xmlns:a16="http://schemas.microsoft.com/office/drawing/2014/main" id="{19A8DFAC-26A8-4859-AB4C-0D31F66C6EF5}"/>
              </a:ext>
            </a:extLst>
          </p:cNvPr>
          <p:cNvGrpSpPr/>
          <p:nvPr/>
        </p:nvGrpSpPr>
        <p:grpSpPr>
          <a:xfrm>
            <a:off x="9043209" y="1645309"/>
            <a:ext cx="1873320" cy="2862611"/>
            <a:chOff x="8997942" y="1642889"/>
            <a:chExt cx="1873320" cy="2862611"/>
          </a:xfrm>
        </p:grpSpPr>
        <p:pic>
          <p:nvPicPr>
            <p:cNvPr id="31" name="Picture 30">
              <a:extLst>
                <a:ext uri="{FF2B5EF4-FFF2-40B4-BE49-F238E27FC236}">
                  <a16:creationId xmlns:a16="http://schemas.microsoft.com/office/drawing/2014/main" id="{33FD3CED-8BE7-48C7-9D4C-30658318EF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38101" y="2137741"/>
              <a:ext cx="1733161" cy="2367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17">
              <a:extLst>
                <a:ext uri="{FF2B5EF4-FFF2-40B4-BE49-F238E27FC236}">
                  <a16:creationId xmlns:a16="http://schemas.microsoft.com/office/drawing/2014/main" id="{1B9F41FD-92D9-4065-AF78-42A81F6BFAF2}"/>
                </a:ext>
              </a:extLst>
            </p:cNvPr>
            <p:cNvSpPr/>
            <p:nvPr/>
          </p:nvSpPr>
          <p:spPr>
            <a:xfrm>
              <a:off x="8997942" y="1642889"/>
              <a:ext cx="620684" cy="923330"/>
            </a:xfrm>
            <a:prstGeom prst="rect">
              <a:avLst/>
            </a:prstGeom>
            <a:noFill/>
          </p:spPr>
          <p:txBody>
            <a:bodyPr wrap="none" lIns="91440" tIns="45720" rIns="91440" bIns="45720">
              <a:spAutoFit/>
            </a:bodyPr>
            <a:lstStyle/>
            <a:p>
              <a:pPr algn="ctr"/>
              <a:r>
                <a:rPr lang="en-GB" sz="5400" b="1" dirty="0">
                  <a:ln w="12700" cmpd="sng">
                    <a:solidFill>
                      <a:schemeClr val="accent4"/>
                    </a:solidFill>
                    <a:prstDash val="solid"/>
                  </a:ln>
                  <a:solidFill>
                    <a:srgbClr val="FFFF00"/>
                  </a:solidFill>
                </a:rPr>
                <a:t>D</a:t>
              </a:r>
              <a:endParaRPr lang="en-US" sz="5400" b="1" cap="none" spc="0" dirty="0">
                <a:ln w="12700" cmpd="sng">
                  <a:solidFill>
                    <a:schemeClr val="accent4"/>
                  </a:solidFill>
                  <a:prstDash val="solid"/>
                </a:ln>
                <a:solidFill>
                  <a:srgbClr val="FFFF00"/>
                </a:solidFill>
                <a:effectLst/>
              </a:endParaRPr>
            </a:p>
          </p:txBody>
        </p:sp>
      </p:grpSp>
      <p:pic>
        <p:nvPicPr>
          <p:cNvPr id="19" name="Picture 18">
            <a:hlinkClick r:id="rId14" action="ppaction://hlinksldjump"/>
            <a:extLst>
              <a:ext uri="{FF2B5EF4-FFF2-40B4-BE49-F238E27FC236}">
                <a16:creationId xmlns:a16="http://schemas.microsoft.com/office/drawing/2014/main" id="{AC8ED67E-648B-41C4-A813-056945721B5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39958" y="148340"/>
            <a:ext cx="1404393" cy="1295205"/>
          </a:xfrm>
          <a:prstGeom prst="rect">
            <a:avLst/>
          </a:prstGeom>
        </p:spPr>
      </p:pic>
      <p:pic>
        <p:nvPicPr>
          <p:cNvPr id="20" name="Picture 19">
            <a:hlinkClick r:id="rId14" action="ppaction://hlinksldjump"/>
            <a:extLst>
              <a:ext uri="{FF2B5EF4-FFF2-40B4-BE49-F238E27FC236}">
                <a16:creationId xmlns:a16="http://schemas.microsoft.com/office/drawing/2014/main" id="{7F3C03D9-8C02-49CD-845F-0D57F316E7F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92358" y="300740"/>
            <a:ext cx="1404393" cy="1295205"/>
          </a:xfrm>
          <a:prstGeom prst="rect">
            <a:avLst/>
          </a:prstGeom>
        </p:spPr>
      </p:pic>
    </p:spTree>
    <p:extLst>
      <p:ext uri="{BB962C8B-B14F-4D97-AF65-F5344CB8AC3E}">
        <p14:creationId xmlns:p14="http://schemas.microsoft.com/office/powerpoint/2010/main" val="212953335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1"/>
                </p:tgtEl>
              </p:cMediaNode>
            </p:audi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142" fill="hold"/>
                                        <p:tgtEl>
                                          <p:spTgt spid="11"/>
                                        </p:tgtEl>
                                      </p:cBhvr>
                                    </p:cmd>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10"/>
                                        </p:tgtEl>
                                      </p:cBhvr>
                                      <p:by x="150000" y="150000"/>
                                    </p:animScale>
                                  </p:childTnLst>
                                  <p:subTnLst>
                                    <p:audio>
                                      <p:cMediaNode>
                                        <p:cTn display="0" masterRel="sameClick">
                                          <p:stCondLst>
                                            <p:cond evt="begin" delay="0">
                                              <p:tn val="11"/>
                                            </p:cond>
                                          </p:stCondLst>
                                          <p:endCondLst>
                                            <p:cond evt="onStopAudio" delay="0">
                                              <p:tgtEl>
                                                <p:sldTgt/>
                                              </p:tgtEl>
                                            </p:cond>
                                          </p:endCondLst>
                                        </p:cTn>
                                        <p:tgtEl>
                                          <p:sndTgt r:embed="rId5" name="Kids Cheering (online-audio-converter.com).wav"/>
                                        </p:tgtEl>
                                      </p:cMediaNode>
                                    </p:audio>
                                  </p:subTnLst>
                                </p:cTn>
                              </p:par>
                            </p:childTnLst>
                          </p:cTn>
                        </p:par>
                      </p:childTnLst>
                    </p:cTn>
                  </p:par>
                </p:childTnLst>
              </p:cTn>
              <p:nextCondLst>
                <p:cond evt="onClick" delay="0">
                  <p:tgtEl>
                    <p:spTgt spid="10"/>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7"/>
                                        </p:tgtEl>
                                        <p:attrNameLst>
                                          <p:attrName>ppt_w</p:attrName>
                                        </p:attrNameLst>
                                      </p:cBhvr>
                                      <p:tavLst>
                                        <p:tav tm="0">
                                          <p:val>
                                            <p:strVal val="ppt_w"/>
                                          </p:val>
                                        </p:tav>
                                        <p:tav tm="100000">
                                          <p:val>
                                            <p:fltVal val="0"/>
                                          </p:val>
                                        </p:tav>
                                      </p:tavLst>
                                    </p:anim>
                                    <p:anim calcmode="lin" valueType="num">
                                      <p:cBhvr>
                                        <p:cTn id="18" dur="1000"/>
                                        <p:tgtEl>
                                          <p:spTgt spid="7"/>
                                        </p:tgtEl>
                                        <p:attrNameLst>
                                          <p:attrName>ppt_h</p:attrName>
                                        </p:attrNameLst>
                                      </p:cBhvr>
                                      <p:tavLst>
                                        <p:tav tm="0">
                                          <p:val>
                                            <p:strVal val="ppt_h"/>
                                          </p:val>
                                        </p:tav>
                                        <p:tav tm="100000">
                                          <p:val>
                                            <p:fltVal val="0"/>
                                          </p:val>
                                        </p:tav>
                                      </p:tavLst>
                                    </p:anim>
                                    <p:anim calcmode="lin" valueType="num">
                                      <p:cBhvr>
                                        <p:cTn id="19" dur="1000"/>
                                        <p:tgtEl>
                                          <p:spTgt spid="7"/>
                                        </p:tgtEl>
                                        <p:attrNameLst>
                                          <p:attrName>style.rotation</p:attrName>
                                        </p:attrNameLst>
                                      </p:cBhvr>
                                      <p:tavLst>
                                        <p:tav tm="0">
                                          <p:val>
                                            <p:fltVal val="0"/>
                                          </p:val>
                                        </p:tav>
                                        <p:tav tm="100000">
                                          <p:val>
                                            <p:fltVal val="90"/>
                                          </p:val>
                                        </p:tav>
                                      </p:tavLst>
                                    </p:anim>
                                    <p:animEffect transition="out" filter="fad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5"/>
                                        </p:tgtEl>
                                        <p:attrNameLst>
                                          <p:attrName>ppt_w</p:attrName>
                                        </p:attrNameLst>
                                      </p:cBhvr>
                                      <p:tavLst>
                                        <p:tav tm="0">
                                          <p:val>
                                            <p:strVal val="ppt_w"/>
                                          </p:val>
                                        </p:tav>
                                        <p:tav tm="100000">
                                          <p:val>
                                            <p:fltVal val="0"/>
                                          </p:val>
                                        </p:tav>
                                      </p:tavLst>
                                    </p:anim>
                                    <p:anim calcmode="lin" valueType="num">
                                      <p:cBhvr>
                                        <p:cTn id="27" dur="1000"/>
                                        <p:tgtEl>
                                          <p:spTgt spid="5"/>
                                        </p:tgtEl>
                                        <p:attrNameLst>
                                          <p:attrName>ppt_h</p:attrName>
                                        </p:attrNameLst>
                                      </p:cBhvr>
                                      <p:tavLst>
                                        <p:tav tm="0">
                                          <p:val>
                                            <p:strVal val="ppt_h"/>
                                          </p:val>
                                        </p:tav>
                                        <p:tav tm="100000">
                                          <p:val>
                                            <p:fltVal val="0"/>
                                          </p:val>
                                        </p:tav>
                                      </p:tavLst>
                                    </p:anim>
                                    <p:anim calcmode="lin" valueType="num">
                                      <p:cBhvr>
                                        <p:cTn id="28" dur="1000"/>
                                        <p:tgtEl>
                                          <p:spTgt spid="5"/>
                                        </p:tgtEl>
                                        <p:attrNameLst>
                                          <p:attrName>style.rotation</p:attrName>
                                        </p:attrNameLst>
                                      </p:cBhvr>
                                      <p:tavLst>
                                        <p:tav tm="0">
                                          <p:val>
                                            <p:fltVal val="0"/>
                                          </p:val>
                                        </p:tav>
                                        <p:tav tm="100000">
                                          <p:val>
                                            <p:fltVal val="90"/>
                                          </p:val>
                                        </p:tav>
                                      </p:tavLst>
                                    </p:anim>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31" presetClass="exit" presetSubtype="0" fill="hold" nodeType="clickEffect">
                                  <p:stCondLst>
                                    <p:cond delay="0"/>
                                  </p:stCondLst>
                                  <p:childTnLst>
                                    <p:anim calcmode="lin" valueType="num">
                                      <p:cBhvr>
                                        <p:cTn id="35" dur="1000"/>
                                        <p:tgtEl>
                                          <p:spTgt spid="3"/>
                                        </p:tgtEl>
                                        <p:attrNameLst>
                                          <p:attrName>ppt_w</p:attrName>
                                        </p:attrNameLst>
                                      </p:cBhvr>
                                      <p:tavLst>
                                        <p:tav tm="0">
                                          <p:val>
                                            <p:strVal val="ppt_w"/>
                                          </p:val>
                                        </p:tav>
                                        <p:tav tm="100000">
                                          <p:val>
                                            <p:fltVal val="0"/>
                                          </p:val>
                                        </p:tav>
                                      </p:tavLst>
                                    </p:anim>
                                    <p:anim calcmode="lin" valueType="num">
                                      <p:cBhvr>
                                        <p:cTn id="36" dur="1000"/>
                                        <p:tgtEl>
                                          <p:spTgt spid="3"/>
                                        </p:tgtEl>
                                        <p:attrNameLst>
                                          <p:attrName>ppt_h</p:attrName>
                                        </p:attrNameLst>
                                      </p:cBhvr>
                                      <p:tavLst>
                                        <p:tav tm="0">
                                          <p:val>
                                            <p:strVal val="ppt_h"/>
                                          </p:val>
                                        </p:tav>
                                        <p:tav tm="100000">
                                          <p:val>
                                            <p:fltVal val="0"/>
                                          </p:val>
                                        </p:tav>
                                      </p:tavLst>
                                    </p:anim>
                                    <p:anim calcmode="lin" valueType="num">
                                      <p:cBhvr>
                                        <p:cTn id="37" dur="1000"/>
                                        <p:tgtEl>
                                          <p:spTgt spid="3"/>
                                        </p:tgtEl>
                                        <p:attrNameLst>
                                          <p:attrName>style.rotation</p:attrName>
                                        </p:attrNameLst>
                                      </p:cBhvr>
                                      <p:tavLst>
                                        <p:tav tm="0">
                                          <p:val>
                                            <p:fltVal val="0"/>
                                          </p:val>
                                        </p:tav>
                                        <p:tav tm="100000">
                                          <p:val>
                                            <p:fltVal val="90"/>
                                          </p:val>
                                        </p:tav>
                                      </p:tavLst>
                                    </p:anim>
                                    <p:animEffect transition="out" filter="fade">
                                      <p:cBhvr>
                                        <p:cTn id="38" dur="1000"/>
                                        <p:tgtEl>
                                          <p:spTgt spid="3"/>
                                        </p:tgtEl>
                                      </p:cBhvr>
                                    </p:animEffect>
                                    <p:set>
                                      <p:cBhvr>
                                        <p:cTn id="39"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Who that  it my mother">
            <a:hlinkClick r:id="" action="ppaction://media"/>
            <a:extLst>
              <a:ext uri="{FF2B5EF4-FFF2-40B4-BE49-F238E27FC236}">
                <a16:creationId xmlns:a16="http://schemas.microsoft.com/office/drawing/2014/main" id="{35EE3DE6-1B5F-42F0-8EB8-8C75F9186F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2912" y="1297655"/>
            <a:ext cx="609600" cy="609600"/>
          </a:xfrm>
          <a:prstGeom prst="rect">
            <a:avLst/>
          </a:prstGeom>
        </p:spPr>
      </p:pic>
      <p:pic>
        <p:nvPicPr>
          <p:cNvPr id="4" name="Picture 3">
            <a:extLst>
              <a:ext uri="{FF2B5EF4-FFF2-40B4-BE49-F238E27FC236}">
                <a16:creationId xmlns:a16="http://schemas.microsoft.com/office/drawing/2014/main" id="{DCDD7900-38D8-4EEB-9AD9-2D23E7F597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158" y="-1172290"/>
            <a:ext cx="12739456" cy="11093894"/>
          </a:xfrm>
          <a:prstGeom prst="rect">
            <a:avLst/>
          </a:prstGeom>
        </p:spPr>
      </p:pic>
      <p:grpSp>
        <p:nvGrpSpPr>
          <p:cNvPr id="9" name="Group 8">
            <a:extLst>
              <a:ext uri="{FF2B5EF4-FFF2-40B4-BE49-F238E27FC236}">
                <a16:creationId xmlns:a16="http://schemas.microsoft.com/office/drawing/2014/main" id="{24E7B530-0706-46AA-97B4-B2210B435F67}"/>
              </a:ext>
            </a:extLst>
          </p:cNvPr>
          <p:cNvGrpSpPr/>
          <p:nvPr/>
        </p:nvGrpSpPr>
        <p:grpSpPr>
          <a:xfrm>
            <a:off x="99589" y="118073"/>
            <a:ext cx="2156136" cy="3383355"/>
            <a:chOff x="0" y="45645"/>
            <a:chExt cx="2156136" cy="3383355"/>
          </a:xfrm>
        </p:grpSpPr>
        <p:pic>
          <p:nvPicPr>
            <p:cNvPr id="8" name="Picture 7">
              <a:extLst>
                <a:ext uri="{FF2B5EF4-FFF2-40B4-BE49-F238E27FC236}">
                  <a16:creationId xmlns:a16="http://schemas.microsoft.com/office/drawing/2014/main" id="{E8F5350C-4941-41D2-8201-88EAE1EC4C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40095"/>
              <a:ext cx="2011230" cy="2788905"/>
            </a:xfrm>
            <a:prstGeom prst="rect">
              <a:avLst/>
            </a:prstGeom>
          </p:spPr>
        </p:pic>
        <p:pic>
          <p:nvPicPr>
            <p:cNvPr id="6" name="Picture 5">
              <a:extLst>
                <a:ext uri="{FF2B5EF4-FFF2-40B4-BE49-F238E27FC236}">
                  <a16:creationId xmlns:a16="http://schemas.microsoft.com/office/drawing/2014/main" id="{017AC16E-4C6B-47DA-A7D6-4726F939C4E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0181" y="45645"/>
              <a:ext cx="1915955" cy="1355741"/>
            </a:xfrm>
            <a:prstGeom prst="rect">
              <a:avLst/>
            </a:prstGeom>
          </p:spPr>
        </p:pic>
      </p:grpSp>
      <p:grpSp>
        <p:nvGrpSpPr>
          <p:cNvPr id="36" name="Group 35">
            <a:extLst>
              <a:ext uri="{FF2B5EF4-FFF2-40B4-BE49-F238E27FC236}">
                <a16:creationId xmlns:a16="http://schemas.microsoft.com/office/drawing/2014/main" id="{8D52331D-2B05-4316-812A-F22D455E6473}"/>
              </a:ext>
            </a:extLst>
          </p:cNvPr>
          <p:cNvGrpSpPr/>
          <p:nvPr/>
        </p:nvGrpSpPr>
        <p:grpSpPr>
          <a:xfrm>
            <a:off x="2291418" y="1820677"/>
            <a:ext cx="1806333" cy="2754093"/>
            <a:chOff x="2723707" y="1824698"/>
            <a:chExt cx="1806333" cy="2754093"/>
          </a:xfrm>
        </p:grpSpPr>
        <p:pic>
          <p:nvPicPr>
            <p:cNvPr id="11" name="Picture 10">
              <a:extLst>
                <a:ext uri="{FF2B5EF4-FFF2-40B4-BE49-F238E27FC236}">
                  <a16:creationId xmlns:a16="http://schemas.microsoft.com/office/drawing/2014/main" id="{52109A69-DBC8-4518-AF8B-F0B77A6110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8117" y="2290383"/>
              <a:ext cx="1421923" cy="2288408"/>
            </a:xfrm>
            <a:prstGeom prst="rect">
              <a:avLst/>
            </a:prstGeom>
            <a:ln w="88900" cap="sq" cmpd="thickThin">
              <a:solidFill>
                <a:srgbClr val="000000"/>
              </a:solidFill>
              <a:prstDash val="solid"/>
              <a:miter lim="800000"/>
            </a:ln>
            <a:effectLst>
              <a:innerShdw blurRad="76200">
                <a:srgbClr val="000000"/>
              </a:innerShdw>
            </a:effectLst>
          </p:spPr>
        </p:pic>
        <p:sp>
          <p:nvSpPr>
            <p:cNvPr id="32" name="Rectangle 31">
              <a:extLst>
                <a:ext uri="{FF2B5EF4-FFF2-40B4-BE49-F238E27FC236}">
                  <a16:creationId xmlns:a16="http://schemas.microsoft.com/office/drawing/2014/main" id="{B47F9072-99FD-406B-B072-E752D75F12D6}"/>
                </a:ext>
              </a:extLst>
            </p:cNvPr>
            <p:cNvSpPr/>
            <p:nvPr/>
          </p:nvSpPr>
          <p:spPr>
            <a:xfrm rot="19446197">
              <a:off x="2723707" y="1824698"/>
              <a:ext cx="60465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A</a:t>
              </a:r>
            </a:p>
          </p:txBody>
        </p:sp>
      </p:grpSp>
      <p:grpSp>
        <p:nvGrpSpPr>
          <p:cNvPr id="37" name="Group 36">
            <a:extLst>
              <a:ext uri="{FF2B5EF4-FFF2-40B4-BE49-F238E27FC236}">
                <a16:creationId xmlns:a16="http://schemas.microsoft.com/office/drawing/2014/main" id="{CF583CF2-7469-4652-84A6-93CACB2F84FC}"/>
              </a:ext>
            </a:extLst>
          </p:cNvPr>
          <p:cNvGrpSpPr/>
          <p:nvPr/>
        </p:nvGrpSpPr>
        <p:grpSpPr>
          <a:xfrm>
            <a:off x="4509585" y="1641288"/>
            <a:ext cx="1841129" cy="2904028"/>
            <a:chOff x="4675294" y="1645309"/>
            <a:chExt cx="1841129" cy="2904028"/>
          </a:xfrm>
        </p:grpSpPr>
        <p:pic>
          <p:nvPicPr>
            <p:cNvPr id="13" name="Picture 12">
              <a:extLst>
                <a:ext uri="{FF2B5EF4-FFF2-40B4-BE49-F238E27FC236}">
                  <a16:creationId xmlns:a16="http://schemas.microsoft.com/office/drawing/2014/main" id="{FE5D22E5-A4BB-4F27-82C9-FBE6A22D1D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6792" y="2319836"/>
              <a:ext cx="1509631" cy="2229501"/>
            </a:xfrm>
            <a:prstGeom prst="rect">
              <a:avLst/>
            </a:prstGeom>
            <a:ln w="88900" cap="sq" cmpd="thickThin">
              <a:solidFill>
                <a:srgbClr val="000000"/>
              </a:solidFill>
              <a:prstDash val="solid"/>
              <a:miter lim="800000"/>
            </a:ln>
            <a:effectLst>
              <a:innerShdw blurRad="76200">
                <a:srgbClr val="000000"/>
              </a:innerShdw>
            </a:effectLst>
          </p:spPr>
        </p:pic>
        <p:sp>
          <p:nvSpPr>
            <p:cNvPr id="33" name="Rectangle 32">
              <a:extLst>
                <a:ext uri="{FF2B5EF4-FFF2-40B4-BE49-F238E27FC236}">
                  <a16:creationId xmlns:a16="http://schemas.microsoft.com/office/drawing/2014/main" id="{86A18962-8910-4525-B1AC-F32ABFFE4FD9}"/>
                </a:ext>
              </a:extLst>
            </p:cNvPr>
            <p:cNvSpPr/>
            <p:nvPr/>
          </p:nvSpPr>
          <p:spPr>
            <a:xfrm rot="19446197">
              <a:off x="4675294" y="1645309"/>
              <a:ext cx="57259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B</a:t>
              </a:r>
            </a:p>
          </p:txBody>
        </p:sp>
      </p:grpSp>
      <p:grpSp>
        <p:nvGrpSpPr>
          <p:cNvPr id="38" name="Group 37">
            <a:extLst>
              <a:ext uri="{FF2B5EF4-FFF2-40B4-BE49-F238E27FC236}">
                <a16:creationId xmlns:a16="http://schemas.microsoft.com/office/drawing/2014/main" id="{2FA5DFB6-D244-4C90-BEE9-7CE4266906A3}"/>
              </a:ext>
            </a:extLst>
          </p:cNvPr>
          <p:cNvGrpSpPr/>
          <p:nvPr/>
        </p:nvGrpSpPr>
        <p:grpSpPr>
          <a:xfrm>
            <a:off x="6727803" y="1645307"/>
            <a:ext cx="1823822" cy="2954360"/>
            <a:chOff x="6650677" y="1645307"/>
            <a:chExt cx="1823822" cy="2792252"/>
          </a:xfrm>
        </p:grpSpPr>
        <p:pic>
          <p:nvPicPr>
            <p:cNvPr id="15" name="Picture 14">
              <a:extLst>
                <a:ext uri="{FF2B5EF4-FFF2-40B4-BE49-F238E27FC236}">
                  <a16:creationId xmlns:a16="http://schemas.microsoft.com/office/drawing/2014/main" id="{96F92185-3B6A-4D19-BA0B-4FCF3C96BC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00247" y="2274719"/>
              <a:ext cx="1574252" cy="2162840"/>
            </a:xfrm>
            <a:prstGeom prst="rect">
              <a:avLst/>
            </a:prstGeom>
            <a:ln w="88900" cap="sq" cmpd="thickThin">
              <a:solidFill>
                <a:srgbClr val="000000"/>
              </a:solidFill>
              <a:prstDash val="solid"/>
              <a:miter lim="800000"/>
            </a:ln>
            <a:effectLst>
              <a:innerShdw blurRad="76200">
                <a:srgbClr val="000000"/>
              </a:innerShdw>
            </a:effectLst>
          </p:spPr>
        </p:pic>
        <p:sp>
          <p:nvSpPr>
            <p:cNvPr id="34" name="Rectangle 33">
              <a:extLst>
                <a:ext uri="{FF2B5EF4-FFF2-40B4-BE49-F238E27FC236}">
                  <a16:creationId xmlns:a16="http://schemas.microsoft.com/office/drawing/2014/main" id="{59D5F047-2F38-414A-BCFC-676D16CF1CFA}"/>
                </a:ext>
              </a:extLst>
            </p:cNvPr>
            <p:cNvSpPr/>
            <p:nvPr/>
          </p:nvSpPr>
          <p:spPr>
            <a:xfrm rot="19446197">
              <a:off x="6650677" y="1645307"/>
              <a:ext cx="57259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a:t>
              </a:r>
            </a:p>
          </p:txBody>
        </p:sp>
      </p:grpSp>
      <p:grpSp>
        <p:nvGrpSpPr>
          <p:cNvPr id="40" name="Group 39">
            <a:extLst>
              <a:ext uri="{FF2B5EF4-FFF2-40B4-BE49-F238E27FC236}">
                <a16:creationId xmlns:a16="http://schemas.microsoft.com/office/drawing/2014/main" id="{F576F232-582D-414A-BBE3-7EE36C6E2723}"/>
              </a:ext>
            </a:extLst>
          </p:cNvPr>
          <p:cNvGrpSpPr/>
          <p:nvPr/>
        </p:nvGrpSpPr>
        <p:grpSpPr>
          <a:xfrm>
            <a:off x="8965510" y="1670204"/>
            <a:ext cx="1832873" cy="2929463"/>
            <a:chOff x="8583882" y="1645307"/>
            <a:chExt cx="1832873" cy="2929463"/>
          </a:xfrm>
        </p:grpSpPr>
        <p:pic>
          <p:nvPicPr>
            <p:cNvPr id="19" name="Picture 18">
              <a:extLst>
                <a:ext uri="{FF2B5EF4-FFF2-40B4-BE49-F238E27FC236}">
                  <a16:creationId xmlns:a16="http://schemas.microsoft.com/office/drawing/2014/main" id="{EE3B7652-DF54-4704-90A9-90231A0D10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96717" y="2286363"/>
              <a:ext cx="1420038" cy="2288407"/>
            </a:xfrm>
            <a:prstGeom prst="rect">
              <a:avLst/>
            </a:prstGeom>
            <a:ln w="88900" cap="sq" cmpd="thickThin">
              <a:solidFill>
                <a:srgbClr val="000000"/>
              </a:solidFill>
              <a:prstDash val="solid"/>
              <a:miter lim="800000"/>
            </a:ln>
            <a:effectLst>
              <a:innerShdw blurRad="76200">
                <a:srgbClr val="000000"/>
              </a:innerShdw>
            </a:effectLst>
          </p:spPr>
        </p:pic>
        <p:sp>
          <p:nvSpPr>
            <p:cNvPr id="35" name="Rectangle 34">
              <a:extLst>
                <a:ext uri="{FF2B5EF4-FFF2-40B4-BE49-F238E27FC236}">
                  <a16:creationId xmlns:a16="http://schemas.microsoft.com/office/drawing/2014/main" id="{3A1A48A0-12BC-4C1A-95B7-8E1DFD41A633}"/>
                </a:ext>
              </a:extLst>
            </p:cNvPr>
            <p:cNvSpPr/>
            <p:nvPr/>
          </p:nvSpPr>
          <p:spPr>
            <a:xfrm rot="19446197">
              <a:off x="8583882" y="1645307"/>
              <a:ext cx="62068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D</a:t>
              </a:r>
            </a:p>
          </p:txBody>
        </p:sp>
      </p:grpSp>
      <p:pic>
        <p:nvPicPr>
          <p:cNvPr id="18" name="Picture 17">
            <a:hlinkClick r:id="rId14" action="ppaction://hlinksldjump"/>
            <a:extLst>
              <a:ext uri="{FF2B5EF4-FFF2-40B4-BE49-F238E27FC236}">
                <a16:creationId xmlns:a16="http://schemas.microsoft.com/office/drawing/2014/main" id="{4028CB29-CE68-4F46-8F83-60B715F20FE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39958" y="148340"/>
            <a:ext cx="1404393" cy="1295205"/>
          </a:xfrm>
          <a:prstGeom prst="rect">
            <a:avLst/>
          </a:prstGeom>
        </p:spPr>
      </p:pic>
    </p:spTree>
    <p:extLst>
      <p:ext uri="{BB962C8B-B14F-4D97-AF65-F5344CB8AC3E}">
        <p14:creationId xmlns:p14="http://schemas.microsoft.com/office/powerpoint/2010/main" val="375896255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493" fill="hold"/>
                                        <p:tgtEl>
                                          <p:spTgt spid="2"/>
                                        </p:tgtEl>
                                      </p:cBhvr>
                                    </p:cmd>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8"/>
                                        </p:tgtEl>
                                      </p:cBhvr>
                                      <p:by x="150000" y="150000"/>
                                    </p:animScale>
                                  </p:childTnLst>
                                  <p:subTnLst>
                                    <p:audio>
                                      <p:cMediaNode>
                                        <p:cTn display="0" masterRel="sameClick">
                                          <p:stCondLst>
                                            <p:cond evt="begin" delay="0">
                                              <p:tn val="11"/>
                                            </p:cond>
                                          </p:stCondLst>
                                          <p:endCondLst>
                                            <p:cond evt="onStopAudio" delay="0">
                                              <p:tgtEl>
                                                <p:sldTgt/>
                                              </p:tgtEl>
                                            </p:cond>
                                          </p:endCondLst>
                                        </p:cTn>
                                        <p:tgtEl>
                                          <p:sndTgt r:embed="rId5" name="Kids Cheering (online-audio-converter.com).wav"/>
                                        </p:tgtEl>
                                      </p:cMediaNode>
                                    </p:audio>
                                  </p:sub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40"/>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40"/>
                                        </p:tgtEl>
                                        <p:attrNameLst>
                                          <p:attrName>ppt_w</p:attrName>
                                        </p:attrNameLst>
                                      </p:cBhvr>
                                      <p:tavLst>
                                        <p:tav tm="0">
                                          <p:val>
                                            <p:strVal val="ppt_w"/>
                                          </p:val>
                                        </p:tav>
                                        <p:tav tm="100000">
                                          <p:val>
                                            <p:fltVal val="0"/>
                                          </p:val>
                                        </p:tav>
                                      </p:tavLst>
                                    </p:anim>
                                    <p:anim calcmode="lin" valueType="num">
                                      <p:cBhvr>
                                        <p:cTn id="18" dur="1000"/>
                                        <p:tgtEl>
                                          <p:spTgt spid="40"/>
                                        </p:tgtEl>
                                        <p:attrNameLst>
                                          <p:attrName>ppt_h</p:attrName>
                                        </p:attrNameLst>
                                      </p:cBhvr>
                                      <p:tavLst>
                                        <p:tav tm="0">
                                          <p:val>
                                            <p:strVal val="ppt_h"/>
                                          </p:val>
                                        </p:tav>
                                        <p:tav tm="100000">
                                          <p:val>
                                            <p:fltVal val="0"/>
                                          </p:val>
                                        </p:tav>
                                      </p:tavLst>
                                    </p:anim>
                                    <p:anim calcmode="lin" valueType="num">
                                      <p:cBhvr>
                                        <p:cTn id="19" dur="1000"/>
                                        <p:tgtEl>
                                          <p:spTgt spid="40"/>
                                        </p:tgtEl>
                                        <p:attrNameLst>
                                          <p:attrName>style.rotation</p:attrName>
                                        </p:attrNameLst>
                                      </p:cBhvr>
                                      <p:tavLst>
                                        <p:tav tm="0">
                                          <p:val>
                                            <p:fltVal val="0"/>
                                          </p:val>
                                        </p:tav>
                                        <p:tav tm="100000">
                                          <p:val>
                                            <p:fltVal val="90"/>
                                          </p:val>
                                        </p:tav>
                                      </p:tavLst>
                                    </p:anim>
                                    <p:animEffect transition="out" filter="fade">
                                      <p:cBhvr>
                                        <p:cTn id="20" dur="1000"/>
                                        <p:tgtEl>
                                          <p:spTgt spid="40"/>
                                        </p:tgtEl>
                                      </p:cBhvr>
                                    </p:animEffect>
                                    <p:set>
                                      <p:cBhvr>
                                        <p:cTn id="21"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2" restart="whenNotActive" fill="hold" evtFilter="cancelBubble" nodeType="interactiveSeq">
                <p:stCondLst>
                  <p:cond evt="onClick" delay="0">
                    <p:tgtEl>
                      <p:spTgt spid="37"/>
                    </p:tgtEl>
                  </p:cond>
                </p:stCondLst>
                <p:endSync evt="end" delay="0">
                  <p:rtn val="all"/>
                </p:endSync>
                <p:childTnLst>
                  <p:par>
                    <p:cTn id="23" fill="hold">
                      <p:stCondLst>
                        <p:cond delay="0"/>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37"/>
                                        </p:tgtEl>
                                        <p:attrNameLst>
                                          <p:attrName>ppt_w</p:attrName>
                                        </p:attrNameLst>
                                      </p:cBhvr>
                                      <p:tavLst>
                                        <p:tav tm="0">
                                          <p:val>
                                            <p:strVal val="ppt_w"/>
                                          </p:val>
                                        </p:tav>
                                        <p:tav tm="100000">
                                          <p:val>
                                            <p:fltVal val="0"/>
                                          </p:val>
                                        </p:tav>
                                      </p:tavLst>
                                    </p:anim>
                                    <p:anim calcmode="lin" valueType="num">
                                      <p:cBhvr>
                                        <p:cTn id="27" dur="1000"/>
                                        <p:tgtEl>
                                          <p:spTgt spid="37"/>
                                        </p:tgtEl>
                                        <p:attrNameLst>
                                          <p:attrName>ppt_h</p:attrName>
                                        </p:attrNameLst>
                                      </p:cBhvr>
                                      <p:tavLst>
                                        <p:tav tm="0">
                                          <p:val>
                                            <p:strVal val="ppt_h"/>
                                          </p:val>
                                        </p:tav>
                                        <p:tav tm="100000">
                                          <p:val>
                                            <p:fltVal val="0"/>
                                          </p:val>
                                        </p:tav>
                                      </p:tavLst>
                                    </p:anim>
                                    <p:anim calcmode="lin" valueType="num">
                                      <p:cBhvr>
                                        <p:cTn id="28" dur="1000"/>
                                        <p:tgtEl>
                                          <p:spTgt spid="37"/>
                                        </p:tgtEl>
                                        <p:attrNameLst>
                                          <p:attrName>style.rotation</p:attrName>
                                        </p:attrNameLst>
                                      </p:cBhvr>
                                      <p:tavLst>
                                        <p:tav tm="0">
                                          <p:val>
                                            <p:fltVal val="0"/>
                                          </p:val>
                                        </p:tav>
                                        <p:tav tm="100000">
                                          <p:val>
                                            <p:fltVal val="90"/>
                                          </p:val>
                                        </p:tav>
                                      </p:tavLst>
                                    </p:anim>
                                    <p:animEffect transition="out" filter="fade">
                                      <p:cBhvr>
                                        <p:cTn id="29" dur="1000"/>
                                        <p:tgtEl>
                                          <p:spTgt spid="37"/>
                                        </p:tgtEl>
                                      </p:cBhvr>
                                    </p:animEffect>
                                    <p:set>
                                      <p:cBhvr>
                                        <p:cTn id="30"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1" restart="whenNotActive" fill="hold" evtFilter="cancelBubble" nodeType="interactiveSeq">
                <p:stCondLst>
                  <p:cond evt="onClick" delay="0">
                    <p:tgtEl>
                      <p:spTgt spid="36"/>
                    </p:tgtEl>
                  </p:cond>
                </p:stCondLst>
                <p:endSync evt="end" delay="0">
                  <p:rtn val="all"/>
                </p:endSync>
                <p:childTnLst>
                  <p:par>
                    <p:cTn id="32" fill="hold">
                      <p:stCondLst>
                        <p:cond delay="0"/>
                      </p:stCondLst>
                      <p:childTnLst>
                        <p:par>
                          <p:cTn id="33" fill="hold">
                            <p:stCondLst>
                              <p:cond delay="0"/>
                            </p:stCondLst>
                            <p:childTnLst>
                              <p:par>
                                <p:cTn id="34" presetID="31" presetClass="exit" presetSubtype="0" fill="hold" nodeType="clickEffect">
                                  <p:stCondLst>
                                    <p:cond delay="0"/>
                                  </p:stCondLst>
                                  <p:childTnLst>
                                    <p:anim calcmode="lin" valueType="num">
                                      <p:cBhvr>
                                        <p:cTn id="35" dur="1000"/>
                                        <p:tgtEl>
                                          <p:spTgt spid="36"/>
                                        </p:tgtEl>
                                        <p:attrNameLst>
                                          <p:attrName>ppt_w</p:attrName>
                                        </p:attrNameLst>
                                      </p:cBhvr>
                                      <p:tavLst>
                                        <p:tav tm="0">
                                          <p:val>
                                            <p:strVal val="ppt_w"/>
                                          </p:val>
                                        </p:tav>
                                        <p:tav tm="100000">
                                          <p:val>
                                            <p:fltVal val="0"/>
                                          </p:val>
                                        </p:tav>
                                      </p:tavLst>
                                    </p:anim>
                                    <p:anim calcmode="lin" valueType="num">
                                      <p:cBhvr>
                                        <p:cTn id="36" dur="1000"/>
                                        <p:tgtEl>
                                          <p:spTgt spid="36"/>
                                        </p:tgtEl>
                                        <p:attrNameLst>
                                          <p:attrName>ppt_h</p:attrName>
                                        </p:attrNameLst>
                                      </p:cBhvr>
                                      <p:tavLst>
                                        <p:tav tm="0">
                                          <p:val>
                                            <p:strVal val="ppt_h"/>
                                          </p:val>
                                        </p:tav>
                                        <p:tav tm="100000">
                                          <p:val>
                                            <p:fltVal val="0"/>
                                          </p:val>
                                        </p:tav>
                                      </p:tavLst>
                                    </p:anim>
                                    <p:anim calcmode="lin" valueType="num">
                                      <p:cBhvr>
                                        <p:cTn id="37" dur="1000"/>
                                        <p:tgtEl>
                                          <p:spTgt spid="36"/>
                                        </p:tgtEl>
                                        <p:attrNameLst>
                                          <p:attrName>style.rotation</p:attrName>
                                        </p:attrNameLst>
                                      </p:cBhvr>
                                      <p:tavLst>
                                        <p:tav tm="0">
                                          <p:val>
                                            <p:fltVal val="0"/>
                                          </p:val>
                                        </p:tav>
                                        <p:tav tm="100000">
                                          <p:val>
                                            <p:fltVal val="90"/>
                                          </p:val>
                                        </p:tav>
                                      </p:tavLst>
                                    </p:anim>
                                    <p:animEffect transition="out" filter="fade">
                                      <p:cBhvr>
                                        <p:cTn id="38" dur="1000"/>
                                        <p:tgtEl>
                                          <p:spTgt spid="36"/>
                                        </p:tgtEl>
                                      </p:cBhvr>
                                    </p:animEffect>
                                    <p:set>
                                      <p:cBhvr>
                                        <p:cTn id="39"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Who this  it my father">
            <a:hlinkClick r:id="" action="ppaction://media"/>
            <a:extLst>
              <a:ext uri="{FF2B5EF4-FFF2-40B4-BE49-F238E27FC236}">
                <a16:creationId xmlns:a16="http://schemas.microsoft.com/office/drawing/2014/main" id="{A21A3A42-63A2-4832-9E11-577C05819B6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3878" y="1169014"/>
            <a:ext cx="609600" cy="609600"/>
          </a:xfrm>
          <a:prstGeom prst="rect">
            <a:avLst/>
          </a:prstGeom>
        </p:spPr>
      </p:pic>
      <p:pic>
        <p:nvPicPr>
          <p:cNvPr id="4" name="Picture 3">
            <a:extLst>
              <a:ext uri="{FF2B5EF4-FFF2-40B4-BE49-F238E27FC236}">
                <a16:creationId xmlns:a16="http://schemas.microsoft.com/office/drawing/2014/main" id="{DCDD7900-38D8-4EEB-9AD9-2D23E7F597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158" y="-1172290"/>
            <a:ext cx="12739456" cy="11093894"/>
          </a:xfrm>
          <a:prstGeom prst="rect">
            <a:avLst/>
          </a:prstGeom>
        </p:spPr>
      </p:pic>
      <p:grpSp>
        <p:nvGrpSpPr>
          <p:cNvPr id="9" name="Group 8">
            <a:extLst>
              <a:ext uri="{FF2B5EF4-FFF2-40B4-BE49-F238E27FC236}">
                <a16:creationId xmlns:a16="http://schemas.microsoft.com/office/drawing/2014/main" id="{24E7B530-0706-46AA-97B4-B2210B435F67}"/>
              </a:ext>
            </a:extLst>
          </p:cNvPr>
          <p:cNvGrpSpPr/>
          <p:nvPr/>
        </p:nvGrpSpPr>
        <p:grpSpPr>
          <a:xfrm>
            <a:off x="99589" y="118073"/>
            <a:ext cx="2156136" cy="3383355"/>
            <a:chOff x="0" y="45645"/>
            <a:chExt cx="2156136" cy="3383355"/>
          </a:xfrm>
        </p:grpSpPr>
        <p:pic>
          <p:nvPicPr>
            <p:cNvPr id="8" name="Picture 7">
              <a:extLst>
                <a:ext uri="{FF2B5EF4-FFF2-40B4-BE49-F238E27FC236}">
                  <a16:creationId xmlns:a16="http://schemas.microsoft.com/office/drawing/2014/main" id="{E8F5350C-4941-41D2-8201-88EAE1EC4C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40095"/>
              <a:ext cx="2011230" cy="2788905"/>
            </a:xfrm>
            <a:prstGeom prst="rect">
              <a:avLst/>
            </a:prstGeom>
          </p:spPr>
        </p:pic>
        <p:pic>
          <p:nvPicPr>
            <p:cNvPr id="6" name="Picture 5">
              <a:extLst>
                <a:ext uri="{FF2B5EF4-FFF2-40B4-BE49-F238E27FC236}">
                  <a16:creationId xmlns:a16="http://schemas.microsoft.com/office/drawing/2014/main" id="{017AC16E-4C6B-47DA-A7D6-4726F939C4E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0181" y="45645"/>
              <a:ext cx="1915955" cy="1355741"/>
            </a:xfrm>
            <a:prstGeom prst="rect">
              <a:avLst/>
            </a:prstGeom>
          </p:spPr>
        </p:pic>
      </p:grpSp>
      <p:grpSp>
        <p:nvGrpSpPr>
          <p:cNvPr id="36" name="Group 35">
            <a:extLst>
              <a:ext uri="{FF2B5EF4-FFF2-40B4-BE49-F238E27FC236}">
                <a16:creationId xmlns:a16="http://schemas.microsoft.com/office/drawing/2014/main" id="{8D52331D-2B05-4316-812A-F22D455E6473}"/>
              </a:ext>
            </a:extLst>
          </p:cNvPr>
          <p:cNvGrpSpPr/>
          <p:nvPr/>
        </p:nvGrpSpPr>
        <p:grpSpPr>
          <a:xfrm>
            <a:off x="2291418" y="1820677"/>
            <a:ext cx="1806333" cy="2754093"/>
            <a:chOff x="2723707" y="1824698"/>
            <a:chExt cx="1806333" cy="2754093"/>
          </a:xfrm>
        </p:grpSpPr>
        <p:pic>
          <p:nvPicPr>
            <p:cNvPr id="11" name="Picture 10">
              <a:extLst>
                <a:ext uri="{FF2B5EF4-FFF2-40B4-BE49-F238E27FC236}">
                  <a16:creationId xmlns:a16="http://schemas.microsoft.com/office/drawing/2014/main" id="{52109A69-DBC8-4518-AF8B-F0B77A6110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8117" y="2290383"/>
              <a:ext cx="1421923" cy="2288408"/>
            </a:xfrm>
            <a:prstGeom prst="rect">
              <a:avLst/>
            </a:prstGeom>
            <a:ln w="88900" cap="sq" cmpd="thickThin">
              <a:solidFill>
                <a:srgbClr val="000000"/>
              </a:solidFill>
              <a:prstDash val="solid"/>
              <a:miter lim="800000"/>
            </a:ln>
            <a:effectLst>
              <a:innerShdw blurRad="76200">
                <a:srgbClr val="000000"/>
              </a:innerShdw>
            </a:effectLst>
          </p:spPr>
        </p:pic>
        <p:sp>
          <p:nvSpPr>
            <p:cNvPr id="32" name="Rectangle 31">
              <a:extLst>
                <a:ext uri="{FF2B5EF4-FFF2-40B4-BE49-F238E27FC236}">
                  <a16:creationId xmlns:a16="http://schemas.microsoft.com/office/drawing/2014/main" id="{B47F9072-99FD-406B-B072-E752D75F12D6}"/>
                </a:ext>
              </a:extLst>
            </p:cNvPr>
            <p:cNvSpPr/>
            <p:nvPr/>
          </p:nvSpPr>
          <p:spPr>
            <a:xfrm rot="19446197">
              <a:off x="2723707" y="1824698"/>
              <a:ext cx="60465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A</a:t>
              </a:r>
            </a:p>
          </p:txBody>
        </p:sp>
      </p:grpSp>
      <p:grpSp>
        <p:nvGrpSpPr>
          <p:cNvPr id="37" name="Group 36">
            <a:extLst>
              <a:ext uri="{FF2B5EF4-FFF2-40B4-BE49-F238E27FC236}">
                <a16:creationId xmlns:a16="http://schemas.microsoft.com/office/drawing/2014/main" id="{CF583CF2-7469-4652-84A6-93CACB2F84FC}"/>
              </a:ext>
            </a:extLst>
          </p:cNvPr>
          <p:cNvGrpSpPr/>
          <p:nvPr/>
        </p:nvGrpSpPr>
        <p:grpSpPr>
          <a:xfrm>
            <a:off x="4509585" y="1641288"/>
            <a:ext cx="1841129" cy="2904028"/>
            <a:chOff x="4675294" y="1645309"/>
            <a:chExt cx="1841129" cy="2904028"/>
          </a:xfrm>
        </p:grpSpPr>
        <p:pic>
          <p:nvPicPr>
            <p:cNvPr id="13" name="Picture 12">
              <a:extLst>
                <a:ext uri="{FF2B5EF4-FFF2-40B4-BE49-F238E27FC236}">
                  <a16:creationId xmlns:a16="http://schemas.microsoft.com/office/drawing/2014/main" id="{FE5D22E5-A4BB-4F27-82C9-FBE6A22D1D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06792" y="2319836"/>
              <a:ext cx="1509631" cy="2229501"/>
            </a:xfrm>
            <a:prstGeom prst="rect">
              <a:avLst/>
            </a:prstGeom>
            <a:ln w="88900" cap="sq" cmpd="thickThin">
              <a:solidFill>
                <a:srgbClr val="000000"/>
              </a:solidFill>
              <a:prstDash val="solid"/>
              <a:miter lim="800000"/>
            </a:ln>
            <a:effectLst>
              <a:innerShdw blurRad="76200">
                <a:srgbClr val="000000"/>
              </a:innerShdw>
            </a:effectLst>
          </p:spPr>
        </p:pic>
        <p:sp>
          <p:nvSpPr>
            <p:cNvPr id="33" name="Rectangle 32">
              <a:extLst>
                <a:ext uri="{FF2B5EF4-FFF2-40B4-BE49-F238E27FC236}">
                  <a16:creationId xmlns:a16="http://schemas.microsoft.com/office/drawing/2014/main" id="{86A18962-8910-4525-B1AC-F32ABFFE4FD9}"/>
                </a:ext>
              </a:extLst>
            </p:cNvPr>
            <p:cNvSpPr/>
            <p:nvPr/>
          </p:nvSpPr>
          <p:spPr>
            <a:xfrm rot="19446197">
              <a:off x="4675294" y="1645309"/>
              <a:ext cx="57259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B</a:t>
              </a:r>
            </a:p>
          </p:txBody>
        </p:sp>
      </p:grpSp>
      <p:grpSp>
        <p:nvGrpSpPr>
          <p:cNvPr id="38" name="Group 37">
            <a:extLst>
              <a:ext uri="{FF2B5EF4-FFF2-40B4-BE49-F238E27FC236}">
                <a16:creationId xmlns:a16="http://schemas.microsoft.com/office/drawing/2014/main" id="{2FA5DFB6-D244-4C90-BEE9-7CE4266906A3}"/>
              </a:ext>
            </a:extLst>
          </p:cNvPr>
          <p:cNvGrpSpPr/>
          <p:nvPr/>
        </p:nvGrpSpPr>
        <p:grpSpPr>
          <a:xfrm>
            <a:off x="6727803" y="1645307"/>
            <a:ext cx="1823822" cy="2954360"/>
            <a:chOff x="6650677" y="1645307"/>
            <a:chExt cx="1823822" cy="2792252"/>
          </a:xfrm>
        </p:grpSpPr>
        <p:pic>
          <p:nvPicPr>
            <p:cNvPr id="15" name="Picture 14">
              <a:extLst>
                <a:ext uri="{FF2B5EF4-FFF2-40B4-BE49-F238E27FC236}">
                  <a16:creationId xmlns:a16="http://schemas.microsoft.com/office/drawing/2014/main" id="{96F92185-3B6A-4D19-BA0B-4FCF3C96BC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00247" y="2251187"/>
              <a:ext cx="1574252" cy="2186372"/>
            </a:xfrm>
            <a:prstGeom prst="rect">
              <a:avLst/>
            </a:prstGeom>
            <a:ln w="88900" cap="sq" cmpd="thickThin">
              <a:solidFill>
                <a:srgbClr val="000000"/>
              </a:solidFill>
              <a:prstDash val="solid"/>
              <a:miter lim="800000"/>
            </a:ln>
            <a:effectLst>
              <a:innerShdw blurRad="76200">
                <a:srgbClr val="000000"/>
              </a:innerShdw>
            </a:effectLst>
          </p:spPr>
        </p:pic>
        <p:sp>
          <p:nvSpPr>
            <p:cNvPr id="34" name="Rectangle 33">
              <a:extLst>
                <a:ext uri="{FF2B5EF4-FFF2-40B4-BE49-F238E27FC236}">
                  <a16:creationId xmlns:a16="http://schemas.microsoft.com/office/drawing/2014/main" id="{59D5F047-2F38-414A-BCFC-676D16CF1CFA}"/>
                </a:ext>
              </a:extLst>
            </p:cNvPr>
            <p:cNvSpPr/>
            <p:nvPr/>
          </p:nvSpPr>
          <p:spPr>
            <a:xfrm rot="19446197">
              <a:off x="6650677" y="1645307"/>
              <a:ext cx="57259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a:t>
              </a:r>
            </a:p>
          </p:txBody>
        </p:sp>
      </p:grpSp>
      <p:grpSp>
        <p:nvGrpSpPr>
          <p:cNvPr id="40" name="Group 39">
            <a:extLst>
              <a:ext uri="{FF2B5EF4-FFF2-40B4-BE49-F238E27FC236}">
                <a16:creationId xmlns:a16="http://schemas.microsoft.com/office/drawing/2014/main" id="{F576F232-582D-414A-BBE3-7EE36C6E2723}"/>
              </a:ext>
            </a:extLst>
          </p:cNvPr>
          <p:cNvGrpSpPr/>
          <p:nvPr/>
        </p:nvGrpSpPr>
        <p:grpSpPr>
          <a:xfrm>
            <a:off x="8965510" y="1670204"/>
            <a:ext cx="1832873" cy="2929463"/>
            <a:chOff x="8583882" y="1645307"/>
            <a:chExt cx="1832873" cy="2929463"/>
          </a:xfrm>
        </p:grpSpPr>
        <p:pic>
          <p:nvPicPr>
            <p:cNvPr id="19" name="Picture 18">
              <a:extLst>
                <a:ext uri="{FF2B5EF4-FFF2-40B4-BE49-F238E27FC236}">
                  <a16:creationId xmlns:a16="http://schemas.microsoft.com/office/drawing/2014/main" id="{EE3B7652-DF54-4704-90A9-90231A0D10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96717" y="2286363"/>
              <a:ext cx="1420038" cy="2288407"/>
            </a:xfrm>
            <a:prstGeom prst="rect">
              <a:avLst/>
            </a:prstGeom>
            <a:ln w="88900" cap="sq" cmpd="thickThin">
              <a:solidFill>
                <a:srgbClr val="000000"/>
              </a:solidFill>
              <a:prstDash val="solid"/>
              <a:miter lim="800000"/>
            </a:ln>
            <a:effectLst>
              <a:innerShdw blurRad="76200">
                <a:srgbClr val="000000"/>
              </a:innerShdw>
            </a:effectLst>
          </p:spPr>
        </p:pic>
        <p:sp>
          <p:nvSpPr>
            <p:cNvPr id="35" name="Rectangle 34">
              <a:extLst>
                <a:ext uri="{FF2B5EF4-FFF2-40B4-BE49-F238E27FC236}">
                  <a16:creationId xmlns:a16="http://schemas.microsoft.com/office/drawing/2014/main" id="{3A1A48A0-12BC-4C1A-95B7-8E1DFD41A633}"/>
                </a:ext>
              </a:extLst>
            </p:cNvPr>
            <p:cNvSpPr/>
            <p:nvPr/>
          </p:nvSpPr>
          <p:spPr>
            <a:xfrm rot="19446197">
              <a:off x="8583882" y="1645307"/>
              <a:ext cx="62068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D</a:t>
              </a:r>
            </a:p>
          </p:txBody>
        </p:sp>
      </p:grpSp>
      <p:pic>
        <p:nvPicPr>
          <p:cNvPr id="18" name="Picture 17">
            <a:hlinkClick r:id="rId14" action="ppaction://hlinksldjump"/>
            <a:extLst>
              <a:ext uri="{FF2B5EF4-FFF2-40B4-BE49-F238E27FC236}">
                <a16:creationId xmlns:a16="http://schemas.microsoft.com/office/drawing/2014/main" id="{0F0C72C4-27D7-4B29-8E11-1472BD1D4EF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39958" y="148340"/>
            <a:ext cx="1404393" cy="1295205"/>
          </a:xfrm>
          <a:prstGeom prst="rect">
            <a:avLst/>
          </a:prstGeom>
        </p:spPr>
      </p:pic>
    </p:spTree>
    <p:extLst>
      <p:ext uri="{BB962C8B-B14F-4D97-AF65-F5344CB8AC3E}">
        <p14:creationId xmlns:p14="http://schemas.microsoft.com/office/powerpoint/2010/main" val="174544593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597" fill="hold"/>
                                        <p:tgtEl>
                                          <p:spTgt spid="2"/>
                                        </p:tgtEl>
                                      </p:cBhvr>
                                    </p:cmd>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7"/>
                                        </p:tgtEl>
                                      </p:cBhvr>
                                      <p:by x="150000" y="150000"/>
                                    </p:animScale>
                                  </p:childTnLst>
                                  <p:subTnLst>
                                    <p:audio>
                                      <p:cMediaNode>
                                        <p:cTn display="0" masterRel="sameClick">
                                          <p:stCondLst>
                                            <p:cond evt="begin" delay="0">
                                              <p:tn val="11"/>
                                            </p:cond>
                                          </p:stCondLst>
                                          <p:endCondLst>
                                            <p:cond evt="onStopAudio" delay="0">
                                              <p:tgtEl>
                                                <p:sldTgt/>
                                              </p:tgtEl>
                                            </p:cond>
                                          </p:endCondLst>
                                        </p:cTn>
                                        <p:tgtEl>
                                          <p:sndTgt r:embed="rId5" name="Kids Cheering (online-audio-converter.com).wav"/>
                                        </p:tgtEl>
                                      </p:cMediaNode>
                                    </p:audio>
                                  </p:subTnLst>
                                </p:cTn>
                              </p:par>
                            </p:childTnLst>
                          </p:cTn>
                        </p:par>
                      </p:childTnLst>
                    </p:cTn>
                  </p:par>
                </p:childTnLst>
              </p:cTn>
              <p:nextCondLst>
                <p:cond evt="onClick" delay="0">
                  <p:tgtEl>
                    <p:spTgt spid="37"/>
                  </p:tgtEl>
                </p:cond>
              </p:nextCondLst>
            </p:seq>
            <p:seq concurrent="1" nextAc="seek">
              <p:cTn id="13" restart="whenNotActive" fill="hold" evtFilter="cancelBubble" nodeType="interactiveSeq">
                <p:stCondLst>
                  <p:cond evt="onClick" delay="0">
                    <p:tgtEl>
                      <p:spTgt spid="40"/>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40"/>
                                        </p:tgtEl>
                                        <p:attrNameLst>
                                          <p:attrName>ppt_w</p:attrName>
                                        </p:attrNameLst>
                                      </p:cBhvr>
                                      <p:tavLst>
                                        <p:tav tm="0">
                                          <p:val>
                                            <p:strVal val="ppt_w"/>
                                          </p:val>
                                        </p:tav>
                                        <p:tav tm="100000">
                                          <p:val>
                                            <p:fltVal val="0"/>
                                          </p:val>
                                        </p:tav>
                                      </p:tavLst>
                                    </p:anim>
                                    <p:anim calcmode="lin" valueType="num">
                                      <p:cBhvr>
                                        <p:cTn id="18" dur="1000"/>
                                        <p:tgtEl>
                                          <p:spTgt spid="40"/>
                                        </p:tgtEl>
                                        <p:attrNameLst>
                                          <p:attrName>ppt_h</p:attrName>
                                        </p:attrNameLst>
                                      </p:cBhvr>
                                      <p:tavLst>
                                        <p:tav tm="0">
                                          <p:val>
                                            <p:strVal val="ppt_h"/>
                                          </p:val>
                                        </p:tav>
                                        <p:tav tm="100000">
                                          <p:val>
                                            <p:fltVal val="0"/>
                                          </p:val>
                                        </p:tav>
                                      </p:tavLst>
                                    </p:anim>
                                    <p:anim calcmode="lin" valueType="num">
                                      <p:cBhvr>
                                        <p:cTn id="19" dur="1000"/>
                                        <p:tgtEl>
                                          <p:spTgt spid="40"/>
                                        </p:tgtEl>
                                        <p:attrNameLst>
                                          <p:attrName>style.rotation</p:attrName>
                                        </p:attrNameLst>
                                      </p:cBhvr>
                                      <p:tavLst>
                                        <p:tav tm="0">
                                          <p:val>
                                            <p:fltVal val="0"/>
                                          </p:val>
                                        </p:tav>
                                        <p:tav tm="100000">
                                          <p:val>
                                            <p:fltVal val="90"/>
                                          </p:val>
                                        </p:tav>
                                      </p:tavLst>
                                    </p:anim>
                                    <p:animEffect transition="out" filter="fade">
                                      <p:cBhvr>
                                        <p:cTn id="20" dur="1000"/>
                                        <p:tgtEl>
                                          <p:spTgt spid="40"/>
                                        </p:tgtEl>
                                      </p:cBhvr>
                                    </p:animEffect>
                                    <p:set>
                                      <p:cBhvr>
                                        <p:cTn id="21"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38"/>
                                        </p:tgtEl>
                                        <p:attrNameLst>
                                          <p:attrName>ppt_w</p:attrName>
                                        </p:attrNameLst>
                                      </p:cBhvr>
                                      <p:tavLst>
                                        <p:tav tm="0">
                                          <p:val>
                                            <p:strVal val="ppt_w"/>
                                          </p:val>
                                        </p:tav>
                                        <p:tav tm="100000">
                                          <p:val>
                                            <p:fltVal val="0"/>
                                          </p:val>
                                        </p:tav>
                                      </p:tavLst>
                                    </p:anim>
                                    <p:anim calcmode="lin" valueType="num">
                                      <p:cBhvr>
                                        <p:cTn id="27" dur="1000"/>
                                        <p:tgtEl>
                                          <p:spTgt spid="38"/>
                                        </p:tgtEl>
                                        <p:attrNameLst>
                                          <p:attrName>ppt_h</p:attrName>
                                        </p:attrNameLst>
                                      </p:cBhvr>
                                      <p:tavLst>
                                        <p:tav tm="0">
                                          <p:val>
                                            <p:strVal val="ppt_h"/>
                                          </p:val>
                                        </p:tav>
                                        <p:tav tm="100000">
                                          <p:val>
                                            <p:fltVal val="0"/>
                                          </p:val>
                                        </p:tav>
                                      </p:tavLst>
                                    </p:anim>
                                    <p:anim calcmode="lin" valueType="num">
                                      <p:cBhvr>
                                        <p:cTn id="28" dur="1000"/>
                                        <p:tgtEl>
                                          <p:spTgt spid="38"/>
                                        </p:tgtEl>
                                        <p:attrNameLst>
                                          <p:attrName>style.rotation</p:attrName>
                                        </p:attrNameLst>
                                      </p:cBhvr>
                                      <p:tavLst>
                                        <p:tav tm="0">
                                          <p:val>
                                            <p:fltVal val="0"/>
                                          </p:val>
                                        </p:tav>
                                        <p:tav tm="100000">
                                          <p:val>
                                            <p:fltVal val="90"/>
                                          </p:val>
                                        </p:tav>
                                      </p:tavLst>
                                    </p:anim>
                                    <p:animEffect transition="out" filter="fade">
                                      <p:cBhvr>
                                        <p:cTn id="29" dur="1000"/>
                                        <p:tgtEl>
                                          <p:spTgt spid="38"/>
                                        </p:tgtEl>
                                      </p:cBhvr>
                                    </p:animEffect>
                                    <p:set>
                                      <p:cBhvr>
                                        <p:cTn id="30"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1" restart="whenNotActive" fill="hold" evtFilter="cancelBubble" nodeType="interactiveSeq">
                <p:stCondLst>
                  <p:cond evt="onClick" delay="0">
                    <p:tgtEl>
                      <p:spTgt spid="36"/>
                    </p:tgtEl>
                  </p:cond>
                </p:stCondLst>
                <p:endSync evt="end" delay="0">
                  <p:rtn val="all"/>
                </p:endSync>
                <p:childTnLst>
                  <p:par>
                    <p:cTn id="32" fill="hold">
                      <p:stCondLst>
                        <p:cond delay="0"/>
                      </p:stCondLst>
                      <p:childTnLst>
                        <p:par>
                          <p:cTn id="33" fill="hold">
                            <p:stCondLst>
                              <p:cond delay="0"/>
                            </p:stCondLst>
                            <p:childTnLst>
                              <p:par>
                                <p:cTn id="34" presetID="31" presetClass="exit" presetSubtype="0" fill="hold" nodeType="clickEffect">
                                  <p:stCondLst>
                                    <p:cond delay="0"/>
                                  </p:stCondLst>
                                  <p:childTnLst>
                                    <p:anim calcmode="lin" valueType="num">
                                      <p:cBhvr>
                                        <p:cTn id="35" dur="1000"/>
                                        <p:tgtEl>
                                          <p:spTgt spid="36"/>
                                        </p:tgtEl>
                                        <p:attrNameLst>
                                          <p:attrName>ppt_w</p:attrName>
                                        </p:attrNameLst>
                                      </p:cBhvr>
                                      <p:tavLst>
                                        <p:tav tm="0">
                                          <p:val>
                                            <p:strVal val="ppt_w"/>
                                          </p:val>
                                        </p:tav>
                                        <p:tav tm="100000">
                                          <p:val>
                                            <p:fltVal val="0"/>
                                          </p:val>
                                        </p:tav>
                                      </p:tavLst>
                                    </p:anim>
                                    <p:anim calcmode="lin" valueType="num">
                                      <p:cBhvr>
                                        <p:cTn id="36" dur="1000"/>
                                        <p:tgtEl>
                                          <p:spTgt spid="36"/>
                                        </p:tgtEl>
                                        <p:attrNameLst>
                                          <p:attrName>ppt_h</p:attrName>
                                        </p:attrNameLst>
                                      </p:cBhvr>
                                      <p:tavLst>
                                        <p:tav tm="0">
                                          <p:val>
                                            <p:strVal val="ppt_h"/>
                                          </p:val>
                                        </p:tav>
                                        <p:tav tm="100000">
                                          <p:val>
                                            <p:fltVal val="0"/>
                                          </p:val>
                                        </p:tav>
                                      </p:tavLst>
                                    </p:anim>
                                    <p:anim calcmode="lin" valueType="num">
                                      <p:cBhvr>
                                        <p:cTn id="37" dur="1000"/>
                                        <p:tgtEl>
                                          <p:spTgt spid="36"/>
                                        </p:tgtEl>
                                        <p:attrNameLst>
                                          <p:attrName>style.rotation</p:attrName>
                                        </p:attrNameLst>
                                      </p:cBhvr>
                                      <p:tavLst>
                                        <p:tav tm="0">
                                          <p:val>
                                            <p:fltVal val="0"/>
                                          </p:val>
                                        </p:tav>
                                        <p:tav tm="100000">
                                          <p:val>
                                            <p:fltVal val="90"/>
                                          </p:val>
                                        </p:tav>
                                      </p:tavLst>
                                    </p:anim>
                                    <p:animEffect transition="out" filter="fade">
                                      <p:cBhvr>
                                        <p:cTn id="38" dur="1000"/>
                                        <p:tgtEl>
                                          <p:spTgt spid="36"/>
                                        </p:tgtEl>
                                      </p:cBhvr>
                                    </p:animEffect>
                                    <p:set>
                                      <p:cBhvr>
                                        <p:cTn id="39"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1" name="Who this  it my sis">
            <a:hlinkClick r:id="" action="ppaction://media"/>
            <a:extLst>
              <a:ext uri="{FF2B5EF4-FFF2-40B4-BE49-F238E27FC236}">
                <a16:creationId xmlns:a16="http://schemas.microsoft.com/office/drawing/2014/main" id="{D5243866-E0C2-48F9-8005-82D70D0AE6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15271" y="1138745"/>
            <a:ext cx="609600" cy="609600"/>
          </a:xfrm>
          <a:prstGeom prst="rect">
            <a:avLst/>
          </a:prstGeom>
        </p:spPr>
      </p:pic>
      <p:pic>
        <p:nvPicPr>
          <p:cNvPr id="4" name="Picture 3">
            <a:extLst>
              <a:ext uri="{FF2B5EF4-FFF2-40B4-BE49-F238E27FC236}">
                <a16:creationId xmlns:a16="http://schemas.microsoft.com/office/drawing/2014/main" id="{DCDD7900-38D8-4EEB-9AD9-2D23E7F597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158" y="-1172290"/>
            <a:ext cx="12739456" cy="11093894"/>
          </a:xfrm>
          <a:prstGeom prst="rect">
            <a:avLst/>
          </a:prstGeom>
        </p:spPr>
      </p:pic>
      <p:grpSp>
        <p:nvGrpSpPr>
          <p:cNvPr id="9" name="Group 8">
            <a:extLst>
              <a:ext uri="{FF2B5EF4-FFF2-40B4-BE49-F238E27FC236}">
                <a16:creationId xmlns:a16="http://schemas.microsoft.com/office/drawing/2014/main" id="{24E7B530-0706-46AA-97B4-B2210B435F67}"/>
              </a:ext>
            </a:extLst>
          </p:cNvPr>
          <p:cNvGrpSpPr/>
          <p:nvPr/>
        </p:nvGrpSpPr>
        <p:grpSpPr>
          <a:xfrm>
            <a:off x="99589" y="118073"/>
            <a:ext cx="2156136" cy="3383355"/>
            <a:chOff x="0" y="45645"/>
            <a:chExt cx="2156136" cy="3383355"/>
          </a:xfrm>
        </p:grpSpPr>
        <p:pic>
          <p:nvPicPr>
            <p:cNvPr id="8" name="Picture 7">
              <a:extLst>
                <a:ext uri="{FF2B5EF4-FFF2-40B4-BE49-F238E27FC236}">
                  <a16:creationId xmlns:a16="http://schemas.microsoft.com/office/drawing/2014/main" id="{E8F5350C-4941-41D2-8201-88EAE1EC4C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40095"/>
              <a:ext cx="2011230" cy="2788905"/>
            </a:xfrm>
            <a:prstGeom prst="rect">
              <a:avLst/>
            </a:prstGeom>
          </p:spPr>
        </p:pic>
        <p:pic>
          <p:nvPicPr>
            <p:cNvPr id="6" name="Picture 5">
              <a:extLst>
                <a:ext uri="{FF2B5EF4-FFF2-40B4-BE49-F238E27FC236}">
                  <a16:creationId xmlns:a16="http://schemas.microsoft.com/office/drawing/2014/main" id="{017AC16E-4C6B-47DA-A7D6-4726F939C4E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0181" y="45645"/>
              <a:ext cx="1915955" cy="1355741"/>
            </a:xfrm>
            <a:prstGeom prst="rect">
              <a:avLst/>
            </a:prstGeom>
          </p:spPr>
        </p:pic>
      </p:grpSp>
      <p:grpSp>
        <p:nvGrpSpPr>
          <p:cNvPr id="3" name="Group 2">
            <a:extLst>
              <a:ext uri="{FF2B5EF4-FFF2-40B4-BE49-F238E27FC236}">
                <a16:creationId xmlns:a16="http://schemas.microsoft.com/office/drawing/2014/main" id="{12FE1F59-48C4-4456-AAAC-1063240C8014}"/>
              </a:ext>
            </a:extLst>
          </p:cNvPr>
          <p:cNvGrpSpPr/>
          <p:nvPr/>
        </p:nvGrpSpPr>
        <p:grpSpPr>
          <a:xfrm>
            <a:off x="2325142" y="1649072"/>
            <a:ext cx="1923522" cy="2859552"/>
            <a:chOff x="2952943" y="1678496"/>
            <a:chExt cx="1923522" cy="2859552"/>
          </a:xfrm>
        </p:grpSpPr>
        <p:pic>
          <p:nvPicPr>
            <p:cNvPr id="25" name="Picture 24">
              <a:extLst>
                <a:ext uri="{FF2B5EF4-FFF2-40B4-BE49-F238E27FC236}">
                  <a16:creationId xmlns:a16="http://schemas.microsoft.com/office/drawing/2014/main" id="{3C96D83F-ECF6-48D5-ADD9-3DF4F50B12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52398" y="2169583"/>
              <a:ext cx="1724067" cy="2368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530FE41E-7356-46A8-A66B-487E9E4329E0}"/>
                </a:ext>
              </a:extLst>
            </p:cNvPr>
            <p:cNvSpPr/>
            <p:nvPr/>
          </p:nvSpPr>
          <p:spPr>
            <a:xfrm>
              <a:off x="2952943" y="1678496"/>
              <a:ext cx="604653" cy="923330"/>
            </a:xfrm>
            <a:prstGeom prst="rect">
              <a:avLst/>
            </a:prstGeom>
            <a:noFill/>
          </p:spPr>
          <p:txBody>
            <a:bodyPr wrap="none" lIns="91440" tIns="45720" rIns="91440" bIns="45720">
              <a:spAutoFit/>
            </a:bodyPr>
            <a:lstStyle/>
            <a:p>
              <a:pPr algn="ctr"/>
              <a:r>
                <a:rPr lang="en-GB" sz="5400" b="1" dirty="0">
                  <a:ln w="12700" cmpd="sng">
                    <a:solidFill>
                      <a:schemeClr val="accent4"/>
                    </a:solidFill>
                    <a:prstDash val="solid"/>
                  </a:ln>
                  <a:solidFill>
                    <a:srgbClr val="FFFF00"/>
                  </a:solidFill>
                </a:rPr>
                <a:t>A</a:t>
              </a:r>
              <a:endParaRPr lang="en-US" sz="5400" b="1" cap="none" spc="0" dirty="0">
                <a:ln w="12700" cmpd="sng">
                  <a:solidFill>
                    <a:schemeClr val="accent4"/>
                  </a:solidFill>
                  <a:prstDash val="solid"/>
                </a:ln>
                <a:solidFill>
                  <a:srgbClr val="FFFF00"/>
                </a:solidFill>
                <a:effectLst/>
              </a:endParaRPr>
            </a:p>
          </p:txBody>
        </p:sp>
      </p:grpSp>
      <p:grpSp>
        <p:nvGrpSpPr>
          <p:cNvPr id="5" name="Group 4">
            <a:extLst>
              <a:ext uri="{FF2B5EF4-FFF2-40B4-BE49-F238E27FC236}">
                <a16:creationId xmlns:a16="http://schemas.microsoft.com/office/drawing/2014/main" id="{E2A759B9-66B1-4E61-8DF7-AAE21E19F36D}"/>
              </a:ext>
            </a:extLst>
          </p:cNvPr>
          <p:cNvGrpSpPr/>
          <p:nvPr/>
        </p:nvGrpSpPr>
        <p:grpSpPr>
          <a:xfrm>
            <a:off x="4645641" y="1645309"/>
            <a:ext cx="1830000" cy="2863316"/>
            <a:chOff x="5091950" y="1645310"/>
            <a:chExt cx="1830000" cy="2863316"/>
          </a:xfrm>
        </p:grpSpPr>
        <p:pic>
          <p:nvPicPr>
            <p:cNvPr id="23" name="Picture 22">
              <a:extLst>
                <a:ext uri="{FF2B5EF4-FFF2-40B4-BE49-F238E27FC236}">
                  <a16:creationId xmlns:a16="http://schemas.microsoft.com/office/drawing/2014/main" id="{E0268A9B-360C-46C5-A384-BCCA0A7E28B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62563" y="2140161"/>
              <a:ext cx="1659387" cy="2368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a:extLst>
                <a:ext uri="{FF2B5EF4-FFF2-40B4-BE49-F238E27FC236}">
                  <a16:creationId xmlns:a16="http://schemas.microsoft.com/office/drawing/2014/main" id="{B0B201B6-EC77-4471-8442-E73F22314082}"/>
                </a:ext>
              </a:extLst>
            </p:cNvPr>
            <p:cNvSpPr/>
            <p:nvPr/>
          </p:nvSpPr>
          <p:spPr>
            <a:xfrm>
              <a:off x="5091950" y="1645310"/>
              <a:ext cx="572593" cy="923330"/>
            </a:xfrm>
            <a:prstGeom prst="rect">
              <a:avLst/>
            </a:prstGeom>
            <a:noFill/>
          </p:spPr>
          <p:txBody>
            <a:bodyPr wrap="none" lIns="91440" tIns="45720" rIns="91440" bIns="45720">
              <a:spAutoFit/>
            </a:bodyPr>
            <a:lstStyle/>
            <a:p>
              <a:pPr algn="ctr"/>
              <a:r>
                <a:rPr lang="en-GB" sz="5400" b="1" dirty="0">
                  <a:ln w="12700" cmpd="sng">
                    <a:solidFill>
                      <a:schemeClr val="accent4"/>
                    </a:solidFill>
                    <a:prstDash val="solid"/>
                  </a:ln>
                  <a:solidFill>
                    <a:srgbClr val="FFFF00"/>
                  </a:solidFill>
                </a:rPr>
                <a:t>B</a:t>
              </a:r>
              <a:endParaRPr lang="en-US" sz="5400" b="1" cap="none" spc="0" dirty="0">
                <a:ln w="12700" cmpd="sng">
                  <a:solidFill>
                    <a:schemeClr val="accent4"/>
                  </a:solidFill>
                  <a:prstDash val="solid"/>
                </a:ln>
                <a:solidFill>
                  <a:srgbClr val="FFFF00"/>
                </a:solidFill>
                <a:effectLst/>
              </a:endParaRPr>
            </a:p>
          </p:txBody>
        </p:sp>
      </p:grpSp>
      <p:grpSp>
        <p:nvGrpSpPr>
          <p:cNvPr id="7" name="Group 6">
            <a:extLst>
              <a:ext uri="{FF2B5EF4-FFF2-40B4-BE49-F238E27FC236}">
                <a16:creationId xmlns:a16="http://schemas.microsoft.com/office/drawing/2014/main" id="{980A048C-67ED-49B7-B7EC-065102A3447F}"/>
              </a:ext>
            </a:extLst>
          </p:cNvPr>
          <p:cNvGrpSpPr/>
          <p:nvPr/>
        </p:nvGrpSpPr>
        <p:grpSpPr>
          <a:xfrm>
            <a:off x="6818777" y="1645309"/>
            <a:ext cx="1888475" cy="2863315"/>
            <a:chOff x="6989336" y="1645310"/>
            <a:chExt cx="1888475" cy="2863315"/>
          </a:xfrm>
        </p:grpSpPr>
        <p:pic>
          <p:nvPicPr>
            <p:cNvPr id="29" name="Picture 28">
              <a:extLst>
                <a:ext uri="{FF2B5EF4-FFF2-40B4-BE49-F238E27FC236}">
                  <a16:creationId xmlns:a16="http://schemas.microsoft.com/office/drawing/2014/main" id="{0A326AC6-B107-457E-A3C4-3A869F22FF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53745" y="2140160"/>
              <a:ext cx="1724066" cy="2368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a:extLst>
                <a:ext uri="{FF2B5EF4-FFF2-40B4-BE49-F238E27FC236}">
                  <a16:creationId xmlns:a16="http://schemas.microsoft.com/office/drawing/2014/main" id="{3F0F6B47-0E8A-4584-9EC5-99817F16A7FA}"/>
                </a:ext>
              </a:extLst>
            </p:cNvPr>
            <p:cNvSpPr/>
            <p:nvPr/>
          </p:nvSpPr>
          <p:spPr>
            <a:xfrm>
              <a:off x="6989336" y="1645310"/>
              <a:ext cx="551754" cy="923330"/>
            </a:xfrm>
            <a:prstGeom prst="rect">
              <a:avLst/>
            </a:prstGeom>
            <a:noFill/>
          </p:spPr>
          <p:txBody>
            <a:bodyPr wrap="none" lIns="91440" tIns="45720" rIns="91440" bIns="45720">
              <a:spAutoFit/>
            </a:bodyPr>
            <a:lstStyle/>
            <a:p>
              <a:pPr algn="ctr"/>
              <a:r>
                <a:rPr lang="en-GB" sz="5400" b="1" dirty="0">
                  <a:ln w="12700" cmpd="sng">
                    <a:solidFill>
                      <a:schemeClr val="accent4"/>
                    </a:solidFill>
                    <a:prstDash val="solid"/>
                  </a:ln>
                  <a:solidFill>
                    <a:srgbClr val="FFFF00"/>
                  </a:solidFill>
                </a:rPr>
                <a:t>C</a:t>
              </a:r>
              <a:endParaRPr lang="en-US" sz="5400" b="1" cap="none" spc="0" dirty="0">
                <a:ln w="12700" cmpd="sng">
                  <a:solidFill>
                    <a:schemeClr val="accent4"/>
                  </a:solidFill>
                  <a:prstDash val="solid"/>
                </a:ln>
                <a:solidFill>
                  <a:srgbClr val="FFFF00"/>
                </a:solidFill>
                <a:effectLst/>
              </a:endParaRPr>
            </a:p>
          </p:txBody>
        </p:sp>
      </p:grpSp>
      <p:grpSp>
        <p:nvGrpSpPr>
          <p:cNvPr id="10" name="Group 9">
            <a:extLst>
              <a:ext uri="{FF2B5EF4-FFF2-40B4-BE49-F238E27FC236}">
                <a16:creationId xmlns:a16="http://schemas.microsoft.com/office/drawing/2014/main" id="{19A8DFAC-26A8-4859-AB4C-0D31F66C6EF5}"/>
              </a:ext>
            </a:extLst>
          </p:cNvPr>
          <p:cNvGrpSpPr/>
          <p:nvPr/>
        </p:nvGrpSpPr>
        <p:grpSpPr>
          <a:xfrm>
            <a:off x="9043209" y="1645309"/>
            <a:ext cx="1784422" cy="2863315"/>
            <a:chOff x="8997942" y="1642889"/>
            <a:chExt cx="1784422" cy="2863315"/>
          </a:xfrm>
        </p:grpSpPr>
        <p:pic>
          <p:nvPicPr>
            <p:cNvPr id="31" name="Picture 30">
              <a:extLst>
                <a:ext uri="{FF2B5EF4-FFF2-40B4-BE49-F238E27FC236}">
                  <a16:creationId xmlns:a16="http://schemas.microsoft.com/office/drawing/2014/main" id="{33FD3CED-8BE7-48C7-9D4C-30658318EFE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38101" y="2137739"/>
              <a:ext cx="1644263" cy="2368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17">
              <a:extLst>
                <a:ext uri="{FF2B5EF4-FFF2-40B4-BE49-F238E27FC236}">
                  <a16:creationId xmlns:a16="http://schemas.microsoft.com/office/drawing/2014/main" id="{1B9F41FD-92D9-4065-AF78-42A81F6BFAF2}"/>
                </a:ext>
              </a:extLst>
            </p:cNvPr>
            <p:cNvSpPr/>
            <p:nvPr/>
          </p:nvSpPr>
          <p:spPr>
            <a:xfrm>
              <a:off x="8997942" y="1642889"/>
              <a:ext cx="620684" cy="923330"/>
            </a:xfrm>
            <a:prstGeom prst="rect">
              <a:avLst/>
            </a:prstGeom>
            <a:noFill/>
          </p:spPr>
          <p:txBody>
            <a:bodyPr wrap="none" lIns="91440" tIns="45720" rIns="91440" bIns="45720">
              <a:spAutoFit/>
            </a:bodyPr>
            <a:lstStyle/>
            <a:p>
              <a:pPr algn="ctr"/>
              <a:r>
                <a:rPr lang="en-GB" sz="5400" b="1" dirty="0">
                  <a:ln w="12700" cmpd="sng">
                    <a:solidFill>
                      <a:schemeClr val="accent4"/>
                    </a:solidFill>
                    <a:prstDash val="solid"/>
                  </a:ln>
                  <a:solidFill>
                    <a:srgbClr val="FFFF00"/>
                  </a:solidFill>
                </a:rPr>
                <a:t>D</a:t>
              </a:r>
              <a:endParaRPr lang="en-US" sz="5400" b="1" cap="none" spc="0" dirty="0">
                <a:ln w="12700" cmpd="sng">
                  <a:solidFill>
                    <a:schemeClr val="accent4"/>
                  </a:solidFill>
                  <a:prstDash val="solid"/>
                </a:ln>
                <a:solidFill>
                  <a:srgbClr val="FFFF00"/>
                </a:solidFill>
                <a:effectLst/>
              </a:endParaRPr>
            </a:p>
          </p:txBody>
        </p:sp>
      </p:grpSp>
      <p:pic>
        <p:nvPicPr>
          <p:cNvPr id="19" name="Picture 18">
            <a:hlinkClick r:id="rId14" action="ppaction://hlinksldjump"/>
            <a:extLst>
              <a:ext uri="{FF2B5EF4-FFF2-40B4-BE49-F238E27FC236}">
                <a16:creationId xmlns:a16="http://schemas.microsoft.com/office/drawing/2014/main" id="{836D4EB8-E5C9-41F8-BA38-7467289921B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39958" y="148340"/>
            <a:ext cx="1404393" cy="1295205"/>
          </a:xfrm>
          <a:prstGeom prst="rect">
            <a:avLst/>
          </a:prstGeom>
        </p:spPr>
      </p:pic>
    </p:spTree>
    <p:extLst>
      <p:ext uri="{BB962C8B-B14F-4D97-AF65-F5344CB8AC3E}">
        <p14:creationId xmlns:p14="http://schemas.microsoft.com/office/powerpoint/2010/main" val="161648350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1"/>
                </p:tgtEl>
              </p:cMediaNode>
            </p:audi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5929" fill="hold"/>
                                        <p:tgtEl>
                                          <p:spTgt spid="11"/>
                                        </p:tgtEl>
                                      </p:cBhvr>
                                    </p:cmd>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10"/>
                                        </p:tgtEl>
                                      </p:cBhvr>
                                      <p:by x="150000" y="150000"/>
                                    </p:animScale>
                                  </p:childTnLst>
                                  <p:subTnLst>
                                    <p:audio>
                                      <p:cMediaNode>
                                        <p:cTn display="0" masterRel="sameClick">
                                          <p:stCondLst>
                                            <p:cond evt="begin" delay="0">
                                              <p:tn val="11"/>
                                            </p:cond>
                                          </p:stCondLst>
                                          <p:endCondLst>
                                            <p:cond evt="onStopAudio" delay="0">
                                              <p:tgtEl>
                                                <p:sldTgt/>
                                              </p:tgtEl>
                                            </p:cond>
                                          </p:endCondLst>
                                        </p:cTn>
                                        <p:tgtEl>
                                          <p:sndTgt r:embed="rId5" name="Kids Cheering (online-audio-converter.com).wav"/>
                                        </p:tgtEl>
                                      </p:cMediaNode>
                                    </p:audio>
                                  </p:subTnLst>
                                </p:cTn>
                              </p:par>
                            </p:childTnLst>
                          </p:cTn>
                        </p:par>
                      </p:childTnLst>
                    </p:cTn>
                  </p:par>
                </p:childTnLst>
              </p:cTn>
              <p:nextCondLst>
                <p:cond evt="onClick" delay="0">
                  <p:tgtEl>
                    <p:spTgt spid="10"/>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7"/>
                                        </p:tgtEl>
                                        <p:attrNameLst>
                                          <p:attrName>ppt_w</p:attrName>
                                        </p:attrNameLst>
                                      </p:cBhvr>
                                      <p:tavLst>
                                        <p:tav tm="0">
                                          <p:val>
                                            <p:strVal val="ppt_w"/>
                                          </p:val>
                                        </p:tav>
                                        <p:tav tm="100000">
                                          <p:val>
                                            <p:fltVal val="0"/>
                                          </p:val>
                                        </p:tav>
                                      </p:tavLst>
                                    </p:anim>
                                    <p:anim calcmode="lin" valueType="num">
                                      <p:cBhvr>
                                        <p:cTn id="18" dur="1000"/>
                                        <p:tgtEl>
                                          <p:spTgt spid="7"/>
                                        </p:tgtEl>
                                        <p:attrNameLst>
                                          <p:attrName>ppt_h</p:attrName>
                                        </p:attrNameLst>
                                      </p:cBhvr>
                                      <p:tavLst>
                                        <p:tav tm="0">
                                          <p:val>
                                            <p:strVal val="ppt_h"/>
                                          </p:val>
                                        </p:tav>
                                        <p:tav tm="100000">
                                          <p:val>
                                            <p:fltVal val="0"/>
                                          </p:val>
                                        </p:tav>
                                      </p:tavLst>
                                    </p:anim>
                                    <p:anim calcmode="lin" valueType="num">
                                      <p:cBhvr>
                                        <p:cTn id="19" dur="1000"/>
                                        <p:tgtEl>
                                          <p:spTgt spid="7"/>
                                        </p:tgtEl>
                                        <p:attrNameLst>
                                          <p:attrName>style.rotation</p:attrName>
                                        </p:attrNameLst>
                                      </p:cBhvr>
                                      <p:tavLst>
                                        <p:tav tm="0">
                                          <p:val>
                                            <p:fltVal val="0"/>
                                          </p:val>
                                        </p:tav>
                                        <p:tav tm="100000">
                                          <p:val>
                                            <p:fltVal val="90"/>
                                          </p:val>
                                        </p:tav>
                                      </p:tavLst>
                                    </p:anim>
                                    <p:animEffect transition="out" filter="fad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31" presetClass="exit" presetSubtype="0" fill="hold" nodeType="clickEffect">
                                  <p:stCondLst>
                                    <p:cond delay="0"/>
                                  </p:stCondLst>
                                  <p:childTnLst>
                                    <p:anim calcmode="lin" valueType="num">
                                      <p:cBhvr>
                                        <p:cTn id="26" dur="1000"/>
                                        <p:tgtEl>
                                          <p:spTgt spid="5"/>
                                        </p:tgtEl>
                                        <p:attrNameLst>
                                          <p:attrName>ppt_w</p:attrName>
                                        </p:attrNameLst>
                                      </p:cBhvr>
                                      <p:tavLst>
                                        <p:tav tm="0">
                                          <p:val>
                                            <p:strVal val="ppt_w"/>
                                          </p:val>
                                        </p:tav>
                                        <p:tav tm="100000">
                                          <p:val>
                                            <p:fltVal val="0"/>
                                          </p:val>
                                        </p:tav>
                                      </p:tavLst>
                                    </p:anim>
                                    <p:anim calcmode="lin" valueType="num">
                                      <p:cBhvr>
                                        <p:cTn id="27" dur="1000"/>
                                        <p:tgtEl>
                                          <p:spTgt spid="5"/>
                                        </p:tgtEl>
                                        <p:attrNameLst>
                                          <p:attrName>ppt_h</p:attrName>
                                        </p:attrNameLst>
                                      </p:cBhvr>
                                      <p:tavLst>
                                        <p:tav tm="0">
                                          <p:val>
                                            <p:strVal val="ppt_h"/>
                                          </p:val>
                                        </p:tav>
                                        <p:tav tm="100000">
                                          <p:val>
                                            <p:fltVal val="0"/>
                                          </p:val>
                                        </p:tav>
                                      </p:tavLst>
                                    </p:anim>
                                    <p:anim calcmode="lin" valueType="num">
                                      <p:cBhvr>
                                        <p:cTn id="28" dur="1000"/>
                                        <p:tgtEl>
                                          <p:spTgt spid="5"/>
                                        </p:tgtEl>
                                        <p:attrNameLst>
                                          <p:attrName>style.rotation</p:attrName>
                                        </p:attrNameLst>
                                      </p:cBhvr>
                                      <p:tavLst>
                                        <p:tav tm="0">
                                          <p:val>
                                            <p:fltVal val="0"/>
                                          </p:val>
                                        </p:tav>
                                        <p:tav tm="100000">
                                          <p:val>
                                            <p:fltVal val="90"/>
                                          </p:val>
                                        </p:tav>
                                      </p:tavLst>
                                    </p:anim>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31" presetClass="exit" presetSubtype="0" fill="hold" nodeType="clickEffect">
                                  <p:stCondLst>
                                    <p:cond delay="0"/>
                                  </p:stCondLst>
                                  <p:childTnLst>
                                    <p:anim calcmode="lin" valueType="num">
                                      <p:cBhvr>
                                        <p:cTn id="35" dur="1000"/>
                                        <p:tgtEl>
                                          <p:spTgt spid="3"/>
                                        </p:tgtEl>
                                        <p:attrNameLst>
                                          <p:attrName>ppt_w</p:attrName>
                                        </p:attrNameLst>
                                      </p:cBhvr>
                                      <p:tavLst>
                                        <p:tav tm="0">
                                          <p:val>
                                            <p:strVal val="ppt_w"/>
                                          </p:val>
                                        </p:tav>
                                        <p:tav tm="100000">
                                          <p:val>
                                            <p:fltVal val="0"/>
                                          </p:val>
                                        </p:tav>
                                      </p:tavLst>
                                    </p:anim>
                                    <p:anim calcmode="lin" valueType="num">
                                      <p:cBhvr>
                                        <p:cTn id="36" dur="1000"/>
                                        <p:tgtEl>
                                          <p:spTgt spid="3"/>
                                        </p:tgtEl>
                                        <p:attrNameLst>
                                          <p:attrName>ppt_h</p:attrName>
                                        </p:attrNameLst>
                                      </p:cBhvr>
                                      <p:tavLst>
                                        <p:tav tm="0">
                                          <p:val>
                                            <p:strVal val="ppt_h"/>
                                          </p:val>
                                        </p:tav>
                                        <p:tav tm="100000">
                                          <p:val>
                                            <p:fltVal val="0"/>
                                          </p:val>
                                        </p:tav>
                                      </p:tavLst>
                                    </p:anim>
                                    <p:anim calcmode="lin" valueType="num">
                                      <p:cBhvr>
                                        <p:cTn id="37" dur="1000"/>
                                        <p:tgtEl>
                                          <p:spTgt spid="3"/>
                                        </p:tgtEl>
                                        <p:attrNameLst>
                                          <p:attrName>style.rotation</p:attrName>
                                        </p:attrNameLst>
                                      </p:cBhvr>
                                      <p:tavLst>
                                        <p:tav tm="0">
                                          <p:val>
                                            <p:fltVal val="0"/>
                                          </p:val>
                                        </p:tav>
                                        <p:tav tm="100000">
                                          <p:val>
                                            <p:fltVal val="90"/>
                                          </p:val>
                                        </p:tav>
                                      </p:tavLst>
                                    </p:anim>
                                    <p:animEffect transition="out" filter="fade">
                                      <p:cBhvr>
                                        <p:cTn id="38" dur="1000"/>
                                        <p:tgtEl>
                                          <p:spTgt spid="3"/>
                                        </p:tgtEl>
                                      </p:cBhvr>
                                    </p:animEffect>
                                    <p:set>
                                      <p:cBhvr>
                                        <p:cTn id="39"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33" y="8608"/>
            <a:ext cx="12155734" cy="6837599"/>
          </a:xfrm>
        </p:spPr>
      </p:pic>
      <p:sp>
        <p:nvSpPr>
          <p:cNvPr id="3" name="TextBox 2">
            <a:extLst>
              <a:ext uri="{FF2B5EF4-FFF2-40B4-BE49-F238E27FC236}">
                <a16:creationId xmlns:a16="http://schemas.microsoft.com/office/drawing/2014/main" id="{9688FAC3-FAEB-29C7-8449-B171E7BC8FC1}"/>
              </a:ext>
            </a:extLst>
          </p:cNvPr>
          <p:cNvSpPr txBox="1"/>
          <p:nvPr/>
        </p:nvSpPr>
        <p:spPr>
          <a:xfrm>
            <a:off x="2207952" y="5790746"/>
            <a:ext cx="8117367" cy="830740"/>
          </a:xfrm>
          <a:prstGeom prst="rect">
            <a:avLst/>
          </a:prstGeom>
          <a:noFill/>
        </p:spPr>
        <p:txBody>
          <a:bodyPr wrap="square">
            <a:spAutoFit/>
          </a:bodyPr>
          <a:lstStyle/>
          <a:p>
            <a:pPr algn="ctr"/>
            <a:r>
              <a:rPr lang="en-US" sz="2399" b="1" dirty="0">
                <a:solidFill>
                  <a:srgbClr val="0070C0"/>
                </a:solidFill>
                <a:latin typeface="Arial" panose="020B0604020202020204" pitchFamily="34" charset="0"/>
                <a:cs typeface="Arial" panose="020B0604020202020204" pitchFamily="34" charset="0"/>
              </a:rPr>
              <a:t>Website</a:t>
            </a:r>
            <a:r>
              <a:rPr lang="en-US" sz="2399" dirty="0">
                <a:solidFill>
                  <a:srgbClr val="0070C0"/>
                </a:solidFill>
                <a:latin typeface="Arial" panose="020B0604020202020204" pitchFamily="34" charset="0"/>
                <a:cs typeface="Arial" panose="020B0604020202020204" pitchFamily="34" charset="0"/>
              </a:rPr>
              <a:t>: </a:t>
            </a:r>
            <a:r>
              <a:rPr lang="en-US" sz="2399" i="1" dirty="0">
                <a:solidFill>
                  <a:srgbClr val="FFFFFF"/>
                </a:solidFill>
                <a:latin typeface="Arial" panose="020B0604020202020204" pitchFamily="34" charset="0"/>
                <a:cs typeface="Arial" panose="020B0604020202020204" pitchFamily="34" charset="0"/>
              </a:rPr>
              <a:t>hoclieu.vn</a:t>
            </a:r>
          </a:p>
          <a:p>
            <a:pPr algn="ctr"/>
            <a:r>
              <a:rPr lang="en-US" sz="2399" b="1" dirty="0" err="1">
                <a:solidFill>
                  <a:srgbClr val="0070C0"/>
                </a:solidFill>
                <a:latin typeface="Arial" panose="020B0604020202020204" pitchFamily="34" charset="0"/>
                <a:cs typeface="Arial" panose="020B0604020202020204" pitchFamily="34" charset="0"/>
              </a:rPr>
              <a:t>Fanpage</a:t>
            </a:r>
            <a:r>
              <a:rPr lang="en-US" sz="2399" dirty="0">
                <a:solidFill>
                  <a:srgbClr val="0070C0"/>
                </a:solidFill>
                <a:latin typeface="Arial" panose="020B0604020202020204" pitchFamily="34" charset="0"/>
                <a:cs typeface="Arial" panose="020B0604020202020204" pitchFamily="34" charset="0"/>
              </a:rPr>
              <a:t>:</a:t>
            </a:r>
            <a:r>
              <a:rPr lang="vi-VN" sz="2399" dirty="0">
                <a:solidFill>
                  <a:srgbClr val="0070C0"/>
                </a:solidFill>
                <a:latin typeface="Arial" panose="020B0604020202020204" pitchFamily="34" charset="0"/>
                <a:cs typeface="Arial" panose="020B0604020202020204" pitchFamily="34" charset="0"/>
              </a:rPr>
              <a:t> </a:t>
            </a:r>
            <a:r>
              <a:rPr lang="en-US" sz="2399" i="1" dirty="0">
                <a:solidFill>
                  <a:srgbClr val="FFFFFF"/>
                </a:solidFill>
                <a:latin typeface="Arial" panose="020B0604020202020204" pitchFamily="34" charset="0"/>
                <a:cs typeface="Arial" panose="020B0604020202020204" pitchFamily="34" charset="0"/>
              </a:rPr>
              <a:t>facebook.com/</a:t>
            </a:r>
            <a:r>
              <a:rPr lang="vi-VN" sz="2399" i="1" dirty="0">
                <a:solidFill>
                  <a:srgbClr val="FFFFFF"/>
                </a:solidFill>
                <a:latin typeface="Arial" panose="020B0604020202020204" pitchFamily="34" charset="0"/>
                <a:cs typeface="Arial" panose="020B0604020202020204" pitchFamily="34" charset="0"/>
              </a:rPr>
              <a:t>www.tienganhglobalsuccess.vn</a:t>
            </a:r>
            <a:endParaRPr lang="en-GB" sz="2399" i="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92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186</Words>
  <Application>Microsoft Office PowerPoint</Application>
  <PresentationFormat>Widescreen</PresentationFormat>
  <Paragraphs>99</Paragraphs>
  <Slides>7</Slides>
  <Notes>5</Notes>
  <HiddenSlides>0</HiddenSlides>
  <MMClips>5</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Barlow</vt:lpstr>
      <vt:lpstr>Hind</vt:lpstr>
      <vt:lpstr>Montserrat</vt:lpstr>
      <vt:lpstr>Arial</vt:lpstr>
      <vt:lpstr>Calibri</vt:lpstr>
      <vt:lpstr>Calibri Light</vt:lpstr>
      <vt:lpstr>Times New Roman</vt:lpstr>
      <vt:lpstr>Office Theme</vt:lpstr>
      <vt:lpstr>Over The Rainbow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76</cp:revision>
  <dcterms:created xsi:type="dcterms:W3CDTF">2022-01-25T11:05:41Z</dcterms:created>
  <dcterms:modified xsi:type="dcterms:W3CDTF">2025-02-19T13:43:55Z</dcterms:modified>
</cp:coreProperties>
</file>