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11" r:id="rId2"/>
    <p:sldId id="331" r:id="rId3"/>
    <p:sldId id="323" r:id="rId4"/>
    <p:sldId id="293" r:id="rId5"/>
    <p:sldId id="312" r:id="rId6"/>
    <p:sldId id="314" r:id="rId7"/>
    <p:sldId id="316" r:id="rId8"/>
    <p:sldId id="315" r:id="rId9"/>
    <p:sldId id="317" r:id="rId10"/>
    <p:sldId id="328" r:id="rId11"/>
    <p:sldId id="294" r:id="rId12"/>
    <p:sldId id="324" r:id="rId13"/>
    <p:sldId id="320" r:id="rId14"/>
    <p:sldId id="318" r:id="rId15"/>
    <p:sldId id="297" r:id="rId16"/>
    <p:sldId id="326" r:id="rId17"/>
    <p:sldId id="289" r:id="rId1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snapToGrid="0">
      <p:cViewPr varScale="1">
        <p:scale>
          <a:sx n="72" d="100"/>
          <a:sy n="72" d="100"/>
        </p:scale>
        <p:origin x="1020" y="5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03F16-441D-487F-B806-955F9D7B001C}" type="datetimeFigureOut">
              <a:rPr lang="vi-VN" smtClean="0"/>
              <a:t>13/12/2024</a:t>
            </a:fld>
            <a:endParaRPr lang="vi-VN"/>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C52BF-A622-43A3-B7E7-A240A137BF58}" type="slidenum">
              <a:rPr lang="vi-VN" smtClean="0"/>
              <a:t>‹#›</a:t>
            </a:fld>
            <a:endParaRPr lang="vi-VN"/>
          </a:p>
        </p:txBody>
      </p:sp>
    </p:spTree>
    <p:extLst>
      <p:ext uri="{BB962C8B-B14F-4D97-AF65-F5344CB8AC3E}">
        <p14:creationId xmlns:p14="http://schemas.microsoft.com/office/powerpoint/2010/main" val="142076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17</a:t>
            </a:fld>
            <a:endParaRPr lang="zh-CN" altLang="en-US"/>
          </a:p>
        </p:txBody>
      </p:sp>
    </p:spTree>
    <p:extLst>
      <p:ext uri="{BB962C8B-B14F-4D97-AF65-F5344CB8AC3E}">
        <p14:creationId xmlns:p14="http://schemas.microsoft.com/office/powerpoint/2010/main" val="355658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30548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93727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61309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5444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14483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14864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6F608A5-0B36-41BD-BAAA-D068409D1047}"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79323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6F608A5-0B36-41BD-BAAA-D068409D1047}" type="datetimeFigureOut">
              <a:rPr lang="en-US" smtClean="0"/>
              <a:t>13/12/2024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6612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6F608A5-0B36-41BD-BAAA-D068409D1047}" type="datetimeFigureOut">
              <a:rPr lang="en-US" smtClean="0"/>
              <a:t>13/12/2024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71882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608A5-0B36-41BD-BAAA-D068409D1047}" type="datetimeFigureOut">
              <a:rPr lang="en-US" smtClean="0"/>
              <a:t>13/12/2024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308825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608A5-0B36-41BD-BAAA-D068409D1047}"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40112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608A5-0B36-41BD-BAAA-D068409D1047}"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80125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608A5-0B36-41BD-BAAA-D068409D1047}" type="datetimeFigureOut">
              <a:rPr lang="en-US" smtClean="0"/>
              <a:t>13/12/2024</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D2E26-89E8-453A-93AB-877B0E345DDB}" type="slidenum">
              <a:rPr lang="en-US" smtClean="0"/>
              <a:t>‹#›</a:t>
            </a:fld>
            <a:endParaRPr lang="en-US"/>
          </a:p>
        </p:txBody>
      </p:sp>
    </p:spTree>
    <p:extLst>
      <p:ext uri="{BB962C8B-B14F-4D97-AF65-F5344CB8AC3E}">
        <p14:creationId xmlns:p14="http://schemas.microsoft.com/office/powerpoint/2010/main" val="602617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a:extLst>
              <a:ext uri="{FF2B5EF4-FFF2-40B4-BE49-F238E27FC236}">
                <a16:creationId xmlns:a16="http://schemas.microsoft.com/office/drawing/2014/main" id="{80B79092-1450-4733-80B4-B7D399964742}"/>
              </a:ext>
            </a:extLst>
          </p:cNvPr>
          <p:cNvPicPr>
            <a:picLocks noChangeAspect="1"/>
          </p:cNvPicPr>
          <p:nvPr/>
        </p:nvPicPr>
        <p:blipFill>
          <a:blip r:embed="rId2"/>
          <a:stretch>
            <a:fillRect/>
          </a:stretch>
        </p:blipFill>
        <p:spPr>
          <a:xfrm>
            <a:off x="729048" y="642740"/>
            <a:ext cx="8453852" cy="5369518"/>
          </a:xfrm>
          <a:prstGeom prst="rect">
            <a:avLst/>
          </a:prstGeom>
        </p:spPr>
      </p:pic>
      <p:pic>
        <p:nvPicPr>
          <p:cNvPr id="5" name="图片 9">
            <a:extLst>
              <a:ext uri="{FF2B5EF4-FFF2-40B4-BE49-F238E27FC236}">
                <a16:creationId xmlns:a16="http://schemas.microsoft.com/office/drawing/2014/main" id="{46DFD551-E0E7-4FD3-9FC8-CC7EB047F412}"/>
              </a:ext>
            </a:extLst>
          </p:cNvPr>
          <p:cNvPicPr>
            <a:picLocks noChangeAspect="1"/>
          </p:cNvPicPr>
          <p:nvPr/>
        </p:nvPicPr>
        <p:blipFill>
          <a:blip r:embed="rId3"/>
          <a:stretch>
            <a:fillRect/>
          </a:stretch>
        </p:blipFill>
        <p:spPr>
          <a:xfrm>
            <a:off x="123715" y="3545717"/>
            <a:ext cx="3876884" cy="3256054"/>
          </a:xfrm>
          <a:prstGeom prst="rect">
            <a:avLst/>
          </a:prstGeom>
        </p:spPr>
      </p:pic>
      <p:pic>
        <p:nvPicPr>
          <p:cNvPr id="6" name="图片 10">
            <a:extLst>
              <a:ext uri="{FF2B5EF4-FFF2-40B4-BE49-F238E27FC236}">
                <a16:creationId xmlns:a16="http://schemas.microsoft.com/office/drawing/2014/main" id="{6F4EC814-F565-4B06-81EB-623FF20A6AE7}"/>
              </a:ext>
            </a:extLst>
          </p:cNvPr>
          <p:cNvPicPr>
            <a:picLocks noChangeAspect="1"/>
          </p:cNvPicPr>
          <p:nvPr/>
        </p:nvPicPr>
        <p:blipFill>
          <a:blip r:embed="rId4"/>
          <a:stretch>
            <a:fillRect/>
          </a:stretch>
        </p:blipFill>
        <p:spPr>
          <a:xfrm>
            <a:off x="6256211" y="3358449"/>
            <a:ext cx="3662264" cy="3081051"/>
          </a:xfrm>
          <a:prstGeom prst="rect">
            <a:avLst/>
          </a:prstGeom>
        </p:spPr>
      </p:pic>
      <p:sp>
        <p:nvSpPr>
          <p:cNvPr id="7" name="矩形 11">
            <a:extLst>
              <a:ext uri="{FF2B5EF4-FFF2-40B4-BE49-F238E27FC236}">
                <a16:creationId xmlns:a16="http://schemas.microsoft.com/office/drawing/2014/main" id="{4EA90E9B-923E-4B09-BB58-6226AD87FD72}"/>
              </a:ext>
            </a:extLst>
          </p:cNvPr>
          <p:cNvSpPr/>
          <p:nvPr/>
        </p:nvSpPr>
        <p:spPr>
          <a:xfrm>
            <a:off x="1014003" y="982572"/>
            <a:ext cx="7468001" cy="412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pic>
        <p:nvPicPr>
          <p:cNvPr id="8" name="图片 19">
            <a:extLst>
              <a:ext uri="{FF2B5EF4-FFF2-40B4-BE49-F238E27FC236}">
                <a16:creationId xmlns:a16="http://schemas.microsoft.com/office/drawing/2014/main" id="{9BDAF2FC-85CB-454E-9540-2DD23D209E20}"/>
              </a:ext>
            </a:extLst>
          </p:cNvPr>
          <p:cNvPicPr>
            <a:picLocks noChangeAspect="1"/>
          </p:cNvPicPr>
          <p:nvPr/>
        </p:nvPicPr>
        <p:blipFill>
          <a:blip r:embed="rId5"/>
          <a:stretch>
            <a:fillRect/>
          </a:stretch>
        </p:blipFill>
        <p:spPr>
          <a:xfrm>
            <a:off x="7918866" y="3327499"/>
            <a:ext cx="964268" cy="1017104"/>
          </a:xfrm>
          <a:prstGeom prst="rect">
            <a:avLst/>
          </a:prstGeom>
        </p:spPr>
      </p:pic>
      <p:pic>
        <p:nvPicPr>
          <p:cNvPr id="14" name="图片 10">
            <a:extLst>
              <a:ext uri="{FF2B5EF4-FFF2-40B4-BE49-F238E27FC236}">
                <a16:creationId xmlns:a16="http://schemas.microsoft.com/office/drawing/2014/main" id="{13817FF5-4AF4-4A40-BB3B-ACBD34D39295}"/>
              </a:ext>
            </a:extLst>
          </p:cNvPr>
          <p:cNvPicPr>
            <a:picLocks noChangeAspect="1"/>
          </p:cNvPicPr>
          <p:nvPr/>
        </p:nvPicPr>
        <p:blipFill>
          <a:blip r:embed="rId4"/>
          <a:stretch>
            <a:fillRect/>
          </a:stretch>
        </p:blipFill>
        <p:spPr>
          <a:xfrm>
            <a:off x="3534159" y="3796739"/>
            <a:ext cx="3649132" cy="3070003"/>
          </a:xfrm>
          <a:prstGeom prst="rect">
            <a:avLst/>
          </a:prstGeom>
        </p:spPr>
      </p:pic>
      <p:sp>
        <p:nvSpPr>
          <p:cNvPr id="15" name="Rectangle 14">
            <a:extLst>
              <a:ext uri="{FF2B5EF4-FFF2-40B4-BE49-F238E27FC236}">
                <a16:creationId xmlns:a16="http://schemas.microsoft.com/office/drawing/2014/main" id="{17F2B5B9-F2F7-4FC7-BB25-1EE3292F42EA}"/>
              </a:ext>
            </a:extLst>
          </p:cNvPr>
          <p:cNvSpPr/>
          <p:nvPr/>
        </p:nvSpPr>
        <p:spPr>
          <a:xfrm>
            <a:off x="-12474" y="-52358"/>
            <a:ext cx="9918474" cy="3364382"/>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calendar&#10;&#10;Description automatically generated">
            <a:extLst>
              <a:ext uri="{FF2B5EF4-FFF2-40B4-BE49-F238E27FC236}">
                <a16:creationId xmlns:a16="http://schemas.microsoft.com/office/drawing/2014/main" id="{2B6AC92D-81B2-4AE0-963E-68C29368D0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70" y="577769"/>
            <a:ext cx="9061807" cy="4639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
        <p:nvSpPr>
          <p:cNvPr id="17" name="Rectangle: Rounded Corners 16">
            <a:extLst>
              <a:ext uri="{FF2B5EF4-FFF2-40B4-BE49-F238E27FC236}">
                <a16:creationId xmlns:a16="http://schemas.microsoft.com/office/drawing/2014/main" id="{46A0045C-873A-4F12-9B36-86300AC415BD}"/>
              </a:ext>
            </a:extLst>
          </p:cNvPr>
          <p:cNvSpPr/>
          <p:nvPr/>
        </p:nvSpPr>
        <p:spPr>
          <a:xfrm>
            <a:off x="4179711" y="4404882"/>
            <a:ext cx="1871004" cy="570216"/>
          </a:xfrm>
          <a:prstGeom prst="roundRect">
            <a:avLst>
              <a:gd name="adj" fmla="val 16667"/>
            </a:avLst>
          </a:prstGeom>
          <a:solidFill>
            <a:srgbClr val="FFFF9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3925143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31B17-9A7C-4A5C-914B-88E4ED161425}"/>
              </a:ext>
            </a:extLst>
          </p:cNvPr>
          <p:cNvSpPr/>
          <p:nvPr/>
        </p:nvSpPr>
        <p:spPr>
          <a:xfrm>
            <a:off x="0" y="0"/>
            <a:ext cx="9906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ển nước ta thật giàu và đẹp. Bé Hoàng Quân (6 tuổi) vẽ hình ảnh đoàn thuyền đánh cá trên biển.  Mẹ của Hoàng Quân mong các bức tranh của bé luôn có hình ảnh của cuộc sống êm đềm, bình yên.">
            <a:extLst>
              <a:ext uri="{FF2B5EF4-FFF2-40B4-BE49-F238E27FC236}">
                <a16:creationId xmlns:a16="http://schemas.microsoft.com/office/drawing/2014/main" id="{DF26D21C-FFD9-4805-A8B3-40469547E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584" y="651948"/>
            <a:ext cx="7660831" cy="555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67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A461D-9551-4CD8-9B50-39E7D568B288}"/>
              </a:ext>
            </a:extLst>
          </p:cNvPr>
          <p:cNvSpPr txBox="1">
            <a:spLocks/>
          </p:cNvSpPr>
          <p:nvPr/>
        </p:nvSpPr>
        <p:spPr>
          <a:xfrm>
            <a:off x="2655779" y="587751"/>
            <a:ext cx="4984977" cy="791110"/>
          </a:xfrm>
          <a:prstGeom prst="rect">
            <a:avLst/>
          </a:prstGeom>
          <a:solidFill>
            <a:srgbClr val="FFC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400"/>
              </a:lnSpc>
            </a:pPr>
            <a:endParaRPr lang="en-US" sz="2500" b="1" dirty="0">
              <a:solidFill>
                <a:srgbClr val="002060"/>
              </a:solidFill>
              <a:latin typeface="Times New Roman" panose="02020603050405020304" pitchFamily="18" charset="0"/>
              <a:cs typeface="Times New Roman" panose="02020603050405020304" pitchFamily="18" charset="0"/>
            </a:endParaRPr>
          </a:p>
          <a:p>
            <a:pPr>
              <a:lnSpc>
                <a:spcPts val="2400"/>
              </a:lnSpc>
            </a:pPr>
            <a:r>
              <a:rPr lang="en-US" sz="3600" b="1" dirty="0">
                <a:solidFill>
                  <a:srgbClr val="002060"/>
                </a:solidFill>
                <a:latin typeface="Times New Roman" panose="02020603050405020304" pitchFamily="18" charset="0"/>
                <a:cs typeface="Times New Roman" panose="02020603050405020304" pitchFamily="18" charset="0"/>
              </a:rPr>
              <a:t>2. </a:t>
            </a:r>
            <a:r>
              <a:rPr lang="en-US" sz="3600" b="1" dirty="0" err="1">
                <a:solidFill>
                  <a:srgbClr val="002060"/>
                </a:solidFill>
                <a:latin typeface="Times New Roman" panose="02020603050405020304" pitchFamily="18" charset="0"/>
                <a:cs typeface="Times New Roman" panose="02020603050405020304" pitchFamily="18" charset="0"/>
              </a:rPr>
              <a:t>Thực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hành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tạo</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12" name="Picture 11" descr="Qr code&#10;&#10;Description automatically generated with medium confidence">
            <a:extLst>
              <a:ext uri="{FF2B5EF4-FFF2-40B4-BE49-F238E27FC236}">
                <a16:creationId xmlns:a16="http://schemas.microsoft.com/office/drawing/2014/main" id="{DB4B93C0-4F8F-4D93-91EB-B42CC0331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14" y="1726058"/>
            <a:ext cx="9324709" cy="4839128"/>
          </a:xfrm>
          <a:prstGeom prst="rect">
            <a:avLst/>
          </a:prstGeom>
        </p:spPr>
      </p:pic>
    </p:spTree>
    <p:extLst>
      <p:ext uri="{BB962C8B-B14F-4D97-AF65-F5344CB8AC3E}">
        <p14:creationId xmlns:p14="http://schemas.microsoft.com/office/powerpoint/2010/main" val="8184925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1738824-1F28-4F50-8476-558509A80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99" y="647272"/>
            <a:ext cx="9185097" cy="5311739"/>
          </a:xfrm>
          <a:prstGeom prst="rect">
            <a:avLst/>
          </a:prstGeom>
        </p:spPr>
      </p:pic>
    </p:spTree>
    <p:extLst>
      <p:ext uri="{BB962C8B-B14F-4D97-AF65-F5344CB8AC3E}">
        <p14:creationId xmlns:p14="http://schemas.microsoft.com/office/powerpoint/2010/main" val="355453941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918F3D-1B50-4645-ABA8-AEE9757EE6F3}"/>
              </a:ext>
            </a:extLst>
          </p:cNvPr>
          <p:cNvSpPr/>
          <p:nvPr/>
        </p:nvSpPr>
        <p:spPr>
          <a:xfrm>
            <a:off x="0" y="0"/>
            <a:ext cx="9906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ackground pattern&#10;&#10;Description automatically generated">
            <a:extLst>
              <a:ext uri="{FF2B5EF4-FFF2-40B4-BE49-F238E27FC236}">
                <a16:creationId xmlns:a16="http://schemas.microsoft.com/office/drawing/2014/main" id="{A5C5BBB2-B402-463A-A15E-09897CFDA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88" y="611491"/>
            <a:ext cx="4513814" cy="5635018"/>
          </a:xfrm>
          <a:prstGeom prst="rect">
            <a:avLst/>
          </a:prstGeom>
        </p:spPr>
      </p:pic>
      <p:pic>
        <p:nvPicPr>
          <p:cNvPr id="7" name="Picture 6" descr="Background pattern&#10;&#10;Description automatically generated">
            <a:extLst>
              <a:ext uri="{FF2B5EF4-FFF2-40B4-BE49-F238E27FC236}">
                <a16:creationId xmlns:a16="http://schemas.microsoft.com/office/drawing/2014/main" id="{23E66D91-78B3-497E-B15C-B908D4A70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073" y="611490"/>
            <a:ext cx="4531556" cy="5635019"/>
          </a:xfrm>
          <a:prstGeom prst="rect">
            <a:avLst/>
          </a:prstGeom>
        </p:spPr>
      </p:pic>
    </p:spTree>
    <p:extLst>
      <p:ext uri="{BB962C8B-B14F-4D97-AF65-F5344CB8AC3E}">
        <p14:creationId xmlns:p14="http://schemas.microsoft.com/office/powerpoint/2010/main" val="50862532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FF81347F-8C37-4D05-B70D-037248C55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0" y="0"/>
            <a:ext cx="4746660" cy="657140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BC25F41A-34A5-49BA-A444-717AA5599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422" y="100543"/>
            <a:ext cx="4646058" cy="6470866"/>
          </a:xfrm>
          <a:prstGeom prst="rect">
            <a:avLst/>
          </a:prstGeom>
        </p:spPr>
      </p:pic>
    </p:spTree>
    <p:extLst>
      <p:ext uri="{BB962C8B-B14F-4D97-AF65-F5344CB8AC3E}">
        <p14:creationId xmlns:p14="http://schemas.microsoft.com/office/powerpoint/2010/main" val="16431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779C5E-6C5E-498B-8439-AFC32631F6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24702"/>
            <a:ext cx="9529691" cy="63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F0757BA-DE2D-4112-96AC-5E674BDD6D96}"/>
              </a:ext>
            </a:extLst>
          </p:cNvPr>
          <p:cNvSpPr>
            <a:spLocks noChangeArrowheads="1"/>
          </p:cNvSpPr>
          <p:nvPr/>
        </p:nvSpPr>
        <p:spPr bwMode="auto">
          <a:xfrm>
            <a:off x="796925" y="2780676"/>
            <a:ext cx="3744253" cy="554037"/>
          </a:xfrm>
          <a:prstGeom prst="rect">
            <a:avLst/>
          </a:prstGeom>
          <a:solidFill>
            <a:schemeClr val="accent6">
              <a:lumMod val="20000"/>
              <a:lumOff val="80000"/>
            </a:schemeClr>
          </a:solidFill>
          <a:ln>
            <a:noFill/>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a:defRPr/>
            </a:pPr>
            <a:r>
              <a:rPr lang="en-US" altLang="vi-VN" sz="3000" b="1" dirty="0" err="1">
                <a:solidFill>
                  <a:srgbClr val="C00000"/>
                </a:solidFill>
                <a:latin typeface="Times New Roman" panose="02020603050405020304" pitchFamily="18" charset="0"/>
              </a:rPr>
              <a:t>Nhiệm</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vụ</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của</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em</a:t>
            </a:r>
            <a:r>
              <a:rPr lang="en-US" altLang="vi-VN" sz="3000" b="1" dirty="0">
                <a:solidFill>
                  <a:srgbClr val="C00000"/>
                </a:solidFill>
                <a:latin typeface="Times New Roman" panose="02020603050405020304" pitchFamily="18" charset="0"/>
              </a:rPr>
              <a:t>: </a:t>
            </a:r>
          </a:p>
        </p:txBody>
      </p:sp>
      <p:sp>
        <p:nvSpPr>
          <p:cNvPr id="4" name="Rectangle 5">
            <a:extLst>
              <a:ext uri="{FF2B5EF4-FFF2-40B4-BE49-F238E27FC236}">
                <a16:creationId xmlns:a16="http://schemas.microsoft.com/office/drawing/2014/main" id="{C9E4F4FD-D872-4FDC-BDEA-F82B2AEB95BE}"/>
              </a:ext>
            </a:extLst>
          </p:cNvPr>
          <p:cNvSpPr>
            <a:spLocks noChangeArrowheads="1"/>
          </p:cNvSpPr>
          <p:nvPr/>
        </p:nvSpPr>
        <p:spPr bwMode="auto">
          <a:xfrm>
            <a:off x="796924" y="3429000"/>
            <a:ext cx="6497727" cy="19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2900"/>
              </a:lnSpc>
              <a:spcBef>
                <a:spcPct val="0"/>
              </a:spcBef>
              <a:buNone/>
            </a:pPr>
            <a:r>
              <a:rPr lang="en-US" altLang="vi-VN" sz="2500" dirty="0">
                <a:solidFill>
                  <a:srgbClr val="000099"/>
                </a:solidFill>
                <a:latin typeface="Times New Roman" panose="02020603050405020304" pitchFamily="18" charset="0"/>
              </a:rPr>
              <a:t>- Vẽ </a:t>
            </a:r>
            <a:r>
              <a:rPr lang="en-US" altLang="vi-VN" sz="2500" dirty="0" err="1">
                <a:solidFill>
                  <a:srgbClr val="000099"/>
                </a:solidFill>
                <a:latin typeface="Times New Roman" panose="02020603050405020304" pitchFamily="18" charset="0"/>
              </a:rPr>
              <a:t>bức</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tranh</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thiên</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nhiên</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theo</a:t>
            </a:r>
            <a:r>
              <a:rPr lang="en-US" altLang="vi-VN" sz="2500" dirty="0">
                <a:solidFill>
                  <a:srgbClr val="000099"/>
                </a:solidFill>
                <a:latin typeface="Times New Roman" panose="02020603050405020304" pitchFamily="18" charset="0"/>
              </a:rPr>
              <a:t> ý </a:t>
            </a:r>
            <a:r>
              <a:rPr lang="en-US" altLang="vi-VN" sz="2500" dirty="0" err="1">
                <a:solidFill>
                  <a:srgbClr val="000099"/>
                </a:solidFill>
                <a:latin typeface="Times New Roman" panose="02020603050405020304" pitchFamily="18" charset="0"/>
              </a:rPr>
              <a:t>thích</a:t>
            </a:r>
            <a:endParaRPr lang="en-US" altLang="vi-VN" sz="2500" dirty="0">
              <a:solidFill>
                <a:srgbClr val="000099"/>
              </a:solidFill>
              <a:latin typeface="Times New Roman" panose="02020603050405020304" pitchFamily="18" charset="0"/>
            </a:endParaRPr>
          </a:p>
          <a:p>
            <a:pPr algn="just">
              <a:lnSpc>
                <a:spcPts val="2900"/>
              </a:lnSpc>
              <a:spcBef>
                <a:spcPct val="0"/>
              </a:spcBef>
              <a:buNone/>
            </a:pP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Tiết</a:t>
            </a:r>
            <a:r>
              <a:rPr lang="en-US" altLang="vi-VN" sz="2500" dirty="0">
                <a:solidFill>
                  <a:srgbClr val="000099"/>
                </a:solidFill>
                <a:latin typeface="Times New Roman" panose="02020603050405020304" pitchFamily="18" charset="0"/>
              </a:rPr>
              <a:t> 1: </a:t>
            </a:r>
            <a:r>
              <a:rPr lang="en-US" altLang="vi-VN" sz="2500" dirty="0" err="1">
                <a:solidFill>
                  <a:srgbClr val="000099"/>
                </a:solidFill>
                <a:latin typeface="Times New Roman" panose="02020603050405020304" pitchFamily="18" charset="0"/>
              </a:rPr>
              <a:t>Em</a:t>
            </a:r>
            <a:r>
              <a:rPr lang="en-US" altLang="vi-VN" sz="2500" dirty="0">
                <a:solidFill>
                  <a:srgbClr val="000099"/>
                </a:solidFill>
                <a:latin typeface="Times New Roman" panose="02020603050405020304" pitchFamily="18" charset="0"/>
              </a:rPr>
              <a:t> vẽ </a:t>
            </a:r>
            <a:r>
              <a:rPr lang="en-US" altLang="vi-VN" sz="2500" dirty="0" err="1">
                <a:solidFill>
                  <a:srgbClr val="000099"/>
                </a:solidFill>
                <a:latin typeface="Times New Roman" panose="02020603050405020304" pitchFamily="18" charset="0"/>
              </a:rPr>
              <a:t>hình</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ảnh</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thiên</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nhiên</a:t>
            </a:r>
            <a:r>
              <a:rPr lang="en-US" altLang="vi-VN" sz="2500" dirty="0">
                <a:solidFill>
                  <a:srgbClr val="000099"/>
                </a:solidFill>
                <a:latin typeface="Times New Roman" panose="02020603050405020304" pitchFamily="18" charset="0"/>
              </a:rPr>
              <a:t> </a:t>
            </a:r>
            <a:r>
              <a:rPr lang="en-US" altLang="vi-VN" sz="2500" dirty="0" err="1">
                <a:solidFill>
                  <a:srgbClr val="FF0000"/>
                </a:solidFill>
                <a:latin typeface="Times New Roman" panose="02020603050405020304" pitchFamily="18" charset="0"/>
              </a:rPr>
              <a:t>bằng</a:t>
            </a:r>
            <a:r>
              <a:rPr lang="en-US" altLang="vi-VN" sz="2500" dirty="0">
                <a:solidFill>
                  <a:srgbClr val="FF0000"/>
                </a:solidFill>
                <a:latin typeface="Times New Roman" panose="02020603050405020304" pitchFamily="18" charset="0"/>
              </a:rPr>
              <a:t> </a:t>
            </a:r>
            <a:r>
              <a:rPr lang="en-US" altLang="vi-VN" sz="2500" dirty="0" err="1">
                <a:solidFill>
                  <a:srgbClr val="FF0000"/>
                </a:solidFill>
                <a:latin typeface="Times New Roman" panose="02020603050405020304" pitchFamily="18" charset="0"/>
              </a:rPr>
              <a:t>nét</a:t>
            </a:r>
            <a:r>
              <a:rPr lang="en-US" altLang="vi-VN" sz="2500" dirty="0">
                <a:solidFill>
                  <a:srgbClr val="FF0000"/>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bút</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chì</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hoặc</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nét</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bút</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màu</a:t>
            </a:r>
            <a:r>
              <a:rPr lang="en-US" altLang="vi-VN" sz="2500" dirty="0">
                <a:solidFill>
                  <a:srgbClr val="000099"/>
                </a:solidFill>
                <a:latin typeface="Times New Roman" panose="02020603050405020304" pitchFamily="18" charset="0"/>
              </a:rPr>
              <a:t>. </a:t>
            </a:r>
            <a:r>
              <a:rPr lang="en-US" altLang="vi-VN" sz="2500" dirty="0" err="1">
                <a:solidFill>
                  <a:srgbClr val="FF0000"/>
                </a:solidFill>
                <a:latin typeface="Times New Roman" panose="02020603050405020304" pitchFamily="18" charset="0"/>
              </a:rPr>
              <a:t>Có</a:t>
            </a:r>
            <a:r>
              <a:rPr lang="en-US" altLang="vi-VN" sz="2500" dirty="0">
                <a:solidFill>
                  <a:srgbClr val="FF0000"/>
                </a:solidFill>
                <a:latin typeface="Times New Roman" panose="02020603050405020304" pitchFamily="18" charset="0"/>
              </a:rPr>
              <a:t> </a:t>
            </a:r>
            <a:r>
              <a:rPr lang="en-US" altLang="vi-VN" sz="2500" dirty="0" err="1">
                <a:solidFill>
                  <a:srgbClr val="FF0000"/>
                </a:solidFill>
                <a:latin typeface="Times New Roman" panose="02020603050405020304" pitchFamily="18" charset="0"/>
              </a:rPr>
              <a:t>thể</a:t>
            </a:r>
            <a:r>
              <a:rPr lang="en-US" altLang="vi-VN" sz="2500" dirty="0">
                <a:solidFill>
                  <a:srgbClr val="FF0000"/>
                </a:solidFill>
                <a:latin typeface="Times New Roman" panose="02020603050405020304" pitchFamily="18" charset="0"/>
              </a:rPr>
              <a:t> </a:t>
            </a:r>
            <a:r>
              <a:rPr lang="en-US" altLang="vi-VN" sz="2500" dirty="0" err="1">
                <a:solidFill>
                  <a:srgbClr val="FF0000"/>
                </a:solidFill>
                <a:latin typeface="Times New Roman" panose="02020603050405020304" pitchFamily="18" charset="0"/>
              </a:rPr>
              <a:t>thêm</a:t>
            </a:r>
            <a:r>
              <a:rPr lang="en-US" altLang="vi-VN" sz="2500" dirty="0">
                <a:solidFill>
                  <a:srgbClr val="FF0000"/>
                </a:solidFill>
                <a:latin typeface="Times New Roman" panose="02020603050405020304" pitchFamily="18" charset="0"/>
              </a:rPr>
              <a:t> </a:t>
            </a:r>
            <a:r>
              <a:rPr lang="en-US" altLang="vi-VN" sz="2500" dirty="0" err="1">
                <a:solidFill>
                  <a:srgbClr val="FF0000"/>
                </a:solidFill>
                <a:latin typeface="Times New Roman" panose="02020603050405020304" pitchFamily="18" charset="0"/>
              </a:rPr>
              <a:t>chấm</a:t>
            </a:r>
            <a:r>
              <a:rPr lang="en-US" altLang="vi-VN" sz="2500" dirty="0">
                <a:solidFill>
                  <a:srgbClr val="000099"/>
                </a:solidFill>
                <a:latin typeface="Times New Roman" panose="02020603050405020304" pitchFamily="18" charset="0"/>
              </a:rPr>
              <a:t>.</a:t>
            </a:r>
          </a:p>
          <a:p>
            <a:pPr algn="just">
              <a:lnSpc>
                <a:spcPts val="2900"/>
              </a:lnSpc>
              <a:spcBef>
                <a:spcPct val="0"/>
              </a:spcBef>
              <a:buNone/>
            </a:pP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Tiết</a:t>
            </a:r>
            <a:r>
              <a:rPr lang="en-US" altLang="vi-VN" sz="2500" dirty="0">
                <a:solidFill>
                  <a:srgbClr val="000099"/>
                </a:solidFill>
                <a:latin typeface="Times New Roman" panose="02020603050405020304" pitchFamily="18" charset="0"/>
              </a:rPr>
              <a:t> 2: </a:t>
            </a:r>
            <a:r>
              <a:rPr lang="en-US" altLang="vi-VN" sz="2500" dirty="0" err="1">
                <a:solidFill>
                  <a:srgbClr val="000099"/>
                </a:solidFill>
                <a:latin typeface="Times New Roman" panose="02020603050405020304" pitchFamily="18" charset="0"/>
              </a:rPr>
              <a:t>Em</a:t>
            </a:r>
            <a:r>
              <a:rPr lang="en-US" altLang="vi-VN" sz="2500" dirty="0">
                <a:solidFill>
                  <a:srgbClr val="000099"/>
                </a:solidFill>
                <a:latin typeface="Times New Roman" panose="02020603050405020304" pitchFamily="18" charset="0"/>
              </a:rPr>
              <a:t> vẽ </a:t>
            </a:r>
            <a:r>
              <a:rPr lang="en-US" altLang="vi-VN" sz="2500" dirty="0" err="1">
                <a:solidFill>
                  <a:srgbClr val="000099"/>
                </a:solidFill>
                <a:latin typeface="Times New Roman" panose="02020603050405020304" pitchFamily="18" charset="0"/>
              </a:rPr>
              <a:t>màu</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hoàn</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thành</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bức</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tranh</a:t>
            </a:r>
            <a:r>
              <a:rPr lang="en-US" altLang="vi-VN" sz="2500" dirty="0">
                <a:solidFill>
                  <a:srgbClr val="000099"/>
                </a:solidFill>
                <a:latin typeface="Times New Roman" panose="02020603050405020304" pitchFamily="18" charset="0"/>
              </a:rPr>
              <a:t>. </a:t>
            </a:r>
          </a:p>
          <a:p>
            <a:pPr algn="just">
              <a:lnSpc>
                <a:spcPts val="2900"/>
              </a:lnSpc>
              <a:spcBef>
                <a:spcPct val="0"/>
              </a:spcBef>
              <a:buNone/>
            </a:pP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Em</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quan</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sát</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bạn</a:t>
            </a:r>
            <a:r>
              <a:rPr lang="en-US" altLang="vi-VN" sz="2500" dirty="0">
                <a:solidFill>
                  <a:srgbClr val="000099"/>
                </a:solidFill>
                <a:latin typeface="Times New Roman" panose="02020603050405020304" pitchFamily="18" charset="0"/>
              </a:rPr>
              <a:t> vẽ </a:t>
            </a:r>
            <a:r>
              <a:rPr lang="en-US" altLang="vi-VN" sz="2500" dirty="0" err="1">
                <a:solidFill>
                  <a:srgbClr val="000099"/>
                </a:solidFill>
                <a:latin typeface="Times New Roman" panose="02020603050405020304" pitchFamily="18" charset="0"/>
              </a:rPr>
              <a:t>và</a:t>
            </a:r>
            <a:r>
              <a:rPr lang="en-US" altLang="vi-VN" sz="2500" dirty="0">
                <a:solidFill>
                  <a:srgbClr val="000099"/>
                </a:solidFill>
                <a:latin typeface="Times New Roman" panose="02020603050405020304" pitchFamily="18" charset="0"/>
              </a:rPr>
              <a:t> chia </a:t>
            </a:r>
            <a:r>
              <a:rPr lang="en-US" altLang="vi-VN" sz="2500" dirty="0" err="1">
                <a:solidFill>
                  <a:srgbClr val="000099"/>
                </a:solidFill>
                <a:latin typeface="Times New Roman" panose="02020603050405020304" pitchFamily="18" charset="0"/>
              </a:rPr>
              <a:t>sẻ</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trao</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đổi</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với</a:t>
            </a:r>
            <a:r>
              <a:rPr lang="en-US" altLang="vi-VN" sz="2500" dirty="0">
                <a:solidFill>
                  <a:srgbClr val="000099"/>
                </a:solidFill>
                <a:latin typeface="Times New Roman" panose="02020603050405020304" pitchFamily="18" charset="0"/>
              </a:rPr>
              <a:t> </a:t>
            </a:r>
            <a:r>
              <a:rPr lang="en-US" altLang="vi-VN" sz="2500" dirty="0" err="1">
                <a:solidFill>
                  <a:srgbClr val="000099"/>
                </a:solidFill>
                <a:latin typeface="Times New Roman" panose="02020603050405020304" pitchFamily="18" charset="0"/>
              </a:rPr>
              <a:t>bạn</a:t>
            </a:r>
            <a:r>
              <a:rPr lang="en-US" altLang="vi-VN" sz="2500" dirty="0">
                <a:solidFill>
                  <a:srgbClr val="000099"/>
                </a:solidFill>
                <a:latin typeface="Times New Roman" panose="02020603050405020304" pitchFamily="18" charset="0"/>
              </a:rPr>
              <a:t>.</a:t>
            </a:r>
          </a:p>
        </p:txBody>
      </p:sp>
    </p:spTree>
    <p:extLst>
      <p:ext uri="{BB962C8B-B14F-4D97-AF65-F5344CB8AC3E}">
        <p14:creationId xmlns:p14="http://schemas.microsoft.com/office/powerpoint/2010/main" val="7880655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FB3EDC4-B42A-43CE-8457-3F4AF3337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842398" y="1176451"/>
            <a:ext cx="3027217" cy="4505096"/>
          </a:xfrm>
          <a:prstGeom prst="rect">
            <a:avLst/>
          </a:prstGeom>
        </p:spPr>
      </p:pic>
      <p:pic>
        <p:nvPicPr>
          <p:cNvPr id="6" name="Picture 5" descr="A drawing of a house&#10;&#10;Description automatically generated with medium confidence">
            <a:extLst>
              <a:ext uri="{FF2B5EF4-FFF2-40B4-BE49-F238E27FC236}">
                <a16:creationId xmlns:a16="http://schemas.microsoft.com/office/drawing/2014/main" id="{405C090C-D5A4-401D-93F1-BAEAA345B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45" y="1915390"/>
            <a:ext cx="4505098" cy="3027218"/>
          </a:xfrm>
          <a:prstGeom prst="rect">
            <a:avLst/>
          </a:prstGeom>
        </p:spPr>
      </p:pic>
    </p:spTree>
    <p:extLst>
      <p:ext uri="{BB962C8B-B14F-4D97-AF65-F5344CB8AC3E}">
        <p14:creationId xmlns:p14="http://schemas.microsoft.com/office/powerpoint/2010/main" val="3126453218"/>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BF821F8B-9324-47D0-8DF6-501CD7094AE1}"/>
              </a:ext>
            </a:extLst>
          </p:cNvPr>
          <p:cNvPicPr>
            <a:picLocks noChangeAspect="1"/>
          </p:cNvPicPr>
          <p:nvPr/>
        </p:nvPicPr>
        <p:blipFill>
          <a:blip r:embed="rId3"/>
          <a:stretch>
            <a:fillRect/>
          </a:stretch>
        </p:blipFill>
        <p:spPr>
          <a:xfrm>
            <a:off x="726074" y="358317"/>
            <a:ext cx="8453852" cy="5369518"/>
          </a:xfrm>
          <a:prstGeom prst="rect">
            <a:avLst/>
          </a:prstGeom>
        </p:spPr>
      </p:pic>
      <p:pic>
        <p:nvPicPr>
          <p:cNvPr id="10" name="图片 9">
            <a:extLst>
              <a:ext uri="{FF2B5EF4-FFF2-40B4-BE49-F238E27FC236}">
                <a16:creationId xmlns:a16="http://schemas.microsoft.com/office/drawing/2014/main" id="{8114330F-0087-43F7-8559-B24273475D89}"/>
              </a:ext>
            </a:extLst>
          </p:cNvPr>
          <p:cNvPicPr>
            <a:picLocks noChangeAspect="1"/>
          </p:cNvPicPr>
          <p:nvPr/>
        </p:nvPicPr>
        <p:blipFill>
          <a:blip r:embed="rId4"/>
          <a:stretch>
            <a:fillRect/>
          </a:stretch>
        </p:blipFill>
        <p:spPr>
          <a:xfrm>
            <a:off x="0" y="3475553"/>
            <a:ext cx="4726112" cy="3256054"/>
          </a:xfrm>
          <a:prstGeom prst="rect">
            <a:avLst/>
          </a:prstGeom>
        </p:spPr>
      </p:pic>
      <p:pic>
        <p:nvPicPr>
          <p:cNvPr id="11" name="图片 10">
            <a:extLst>
              <a:ext uri="{FF2B5EF4-FFF2-40B4-BE49-F238E27FC236}">
                <a16:creationId xmlns:a16="http://schemas.microsoft.com/office/drawing/2014/main" id="{D640171F-9C99-4A5D-B0E4-302E347641D6}"/>
              </a:ext>
            </a:extLst>
          </p:cNvPr>
          <p:cNvPicPr>
            <a:picLocks noChangeAspect="1"/>
          </p:cNvPicPr>
          <p:nvPr/>
        </p:nvPicPr>
        <p:blipFill>
          <a:blip r:embed="rId5"/>
          <a:stretch>
            <a:fillRect/>
          </a:stretch>
        </p:blipFill>
        <p:spPr>
          <a:xfrm>
            <a:off x="5179888" y="3414269"/>
            <a:ext cx="4726112" cy="3256054"/>
          </a:xfrm>
          <a:prstGeom prst="rect">
            <a:avLst/>
          </a:prstGeom>
        </p:spPr>
      </p:pic>
      <p:sp>
        <p:nvSpPr>
          <p:cNvPr id="12" name="矩形 11">
            <a:extLst>
              <a:ext uri="{FF2B5EF4-FFF2-40B4-BE49-F238E27FC236}">
                <a16:creationId xmlns:a16="http://schemas.microsoft.com/office/drawing/2014/main" id="{BE7F5242-15D2-4686-8845-71F0D23D1CA1}"/>
              </a:ext>
            </a:extLst>
          </p:cNvPr>
          <p:cNvSpPr/>
          <p:nvPr/>
        </p:nvSpPr>
        <p:spPr>
          <a:xfrm>
            <a:off x="1014003" y="982572"/>
            <a:ext cx="7468001" cy="412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pic>
        <p:nvPicPr>
          <p:cNvPr id="20" name="图片 19">
            <a:extLst>
              <a:ext uri="{FF2B5EF4-FFF2-40B4-BE49-F238E27FC236}">
                <a16:creationId xmlns:a16="http://schemas.microsoft.com/office/drawing/2014/main" id="{D74DD1A1-9C02-4EA0-B1C0-7137C2912EFB}"/>
              </a:ext>
            </a:extLst>
          </p:cNvPr>
          <p:cNvPicPr>
            <a:picLocks noChangeAspect="1"/>
          </p:cNvPicPr>
          <p:nvPr/>
        </p:nvPicPr>
        <p:blipFill>
          <a:blip r:embed="rId6"/>
          <a:stretch>
            <a:fillRect/>
          </a:stretch>
        </p:blipFill>
        <p:spPr>
          <a:xfrm>
            <a:off x="8798236" y="694342"/>
            <a:ext cx="964268" cy="1017104"/>
          </a:xfrm>
          <a:prstGeom prst="rect">
            <a:avLst/>
          </a:prstGeom>
        </p:spPr>
      </p:pic>
      <p:sp>
        <p:nvSpPr>
          <p:cNvPr id="9" name="Rectangle: Rounded Corners 8">
            <a:extLst>
              <a:ext uri="{FF2B5EF4-FFF2-40B4-BE49-F238E27FC236}">
                <a16:creationId xmlns:a16="http://schemas.microsoft.com/office/drawing/2014/main" id="{CB0B5341-1A51-4043-B48B-B132BF26F5CF}"/>
              </a:ext>
            </a:extLst>
          </p:cNvPr>
          <p:cNvSpPr/>
          <p:nvPr/>
        </p:nvSpPr>
        <p:spPr>
          <a:xfrm>
            <a:off x="1701913" y="1959720"/>
            <a:ext cx="6611134" cy="3455987"/>
          </a:xfrm>
          <a:prstGeom prst="roundRect">
            <a:avLst/>
          </a:prstGeom>
          <a:solidFill>
            <a:schemeClr val="accent5">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a:solidFill>
                  <a:srgbClr val="002060"/>
                </a:solidFill>
              </a:rPr>
              <a:t>- </a:t>
            </a:r>
            <a:r>
              <a:rPr lang="en-US" sz="2800" dirty="0" err="1">
                <a:solidFill>
                  <a:srgbClr val="002060"/>
                </a:solidFill>
              </a:rPr>
              <a:t>Em</a:t>
            </a:r>
            <a:r>
              <a:rPr lang="en-US" sz="2800" dirty="0">
                <a:solidFill>
                  <a:srgbClr val="002060"/>
                </a:solidFill>
              </a:rPr>
              <a:t> vẽ </a:t>
            </a:r>
            <a:r>
              <a:rPr lang="en-US" sz="2800" dirty="0" err="1">
                <a:solidFill>
                  <a:srgbClr val="FF0000"/>
                </a:solidFill>
              </a:rPr>
              <a:t>hình</a:t>
            </a:r>
            <a:r>
              <a:rPr lang="en-US" sz="2800" dirty="0">
                <a:solidFill>
                  <a:srgbClr val="FF0000"/>
                </a:solidFill>
              </a:rPr>
              <a:t> </a:t>
            </a:r>
            <a:r>
              <a:rPr lang="en-US" sz="2800" dirty="0" err="1">
                <a:solidFill>
                  <a:srgbClr val="FF0000"/>
                </a:solidFill>
              </a:rPr>
              <a:t>ảnh</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nét</a:t>
            </a:r>
            <a:r>
              <a:rPr lang="en-US" sz="2800" dirty="0">
                <a:solidFill>
                  <a:srgbClr val="FF0000"/>
                </a:solidFill>
              </a:rPr>
              <a:t> </a:t>
            </a:r>
            <a:r>
              <a:rPr lang="en-US" sz="2800" dirty="0" err="1">
                <a:solidFill>
                  <a:srgbClr val="FF0000"/>
                </a:solidFill>
              </a:rPr>
              <a:t>gì</a:t>
            </a:r>
            <a:r>
              <a:rPr lang="en-US" sz="2800" dirty="0">
                <a:solidFill>
                  <a:srgbClr val="FF0000"/>
                </a:solidFill>
              </a:rPr>
              <a:t>? </a:t>
            </a:r>
            <a:endParaRPr lang="en-US" sz="2800" dirty="0">
              <a:solidFill>
                <a:srgbClr val="002060"/>
              </a:solidFill>
            </a:endParaRPr>
          </a:p>
          <a:p>
            <a:pPr algn="just">
              <a:defRPr/>
            </a:pPr>
            <a:r>
              <a:rPr lang="en-US" sz="2800" dirty="0">
                <a:solidFill>
                  <a:srgbClr val="002060"/>
                </a:solidFill>
              </a:rPr>
              <a:t>- </a:t>
            </a:r>
            <a:r>
              <a:rPr lang="en-US" sz="2800" dirty="0" err="1">
                <a:solidFill>
                  <a:srgbClr val="002060"/>
                </a:solidFill>
              </a:rPr>
              <a:t>Em</a:t>
            </a:r>
            <a:r>
              <a:rPr lang="en-US" sz="2800" dirty="0">
                <a:solidFill>
                  <a:srgbClr val="002060"/>
                </a:solidFill>
              </a:rPr>
              <a:t> </a:t>
            </a:r>
            <a:r>
              <a:rPr lang="en-US" sz="2800" dirty="0" err="1">
                <a:solidFill>
                  <a:srgbClr val="FF0000"/>
                </a:solidFill>
              </a:rPr>
              <a:t>kể</a:t>
            </a:r>
            <a:r>
              <a:rPr lang="en-US" sz="2800" dirty="0">
                <a:solidFill>
                  <a:srgbClr val="FF0000"/>
                </a:solidFill>
              </a:rPr>
              <a:t> </a:t>
            </a:r>
            <a:r>
              <a:rPr lang="en-US" sz="2800" dirty="0" err="1">
                <a:solidFill>
                  <a:srgbClr val="FF0000"/>
                </a:solidFill>
              </a:rPr>
              <a:t>tên</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hình</a:t>
            </a:r>
            <a:r>
              <a:rPr lang="en-US" sz="2800" dirty="0">
                <a:solidFill>
                  <a:srgbClr val="FF0000"/>
                </a:solidFill>
              </a:rPr>
              <a:t> </a:t>
            </a:r>
            <a:r>
              <a:rPr lang="en-US" sz="2800" dirty="0" err="1">
                <a:solidFill>
                  <a:srgbClr val="FF0000"/>
                </a:solidFill>
              </a:rPr>
              <a:t>ảnh</a:t>
            </a:r>
            <a:r>
              <a:rPr lang="en-US" sz="2800" dirty="0">
                <a:solidFill>
                  <a:srgbClr val="FF0000"/>
                </a:solidFill>
              </a:rPr>
              <a:t> </a:t>
            </a:r>
            <a:r>
              <a:rPr lang="en-US" sz="2800" dirty="0" err="1">
                <a:solidFill>
                  <a:srgbClr val="FF0000"/>
                </a:solidFill>
              </a:rPr>
              <a:t>thiên</a:t>
            </a:r>
            <a:r>
              <a:rPr lang="en-US" sz="2800" dirty="0">
                <a:solidFill>
                  <a:srgbClr val="FF0000"/>
                </a:solidFill>
              </a:rPr>
              <a:t> </a:t>
            </a:r>
            <a:r>
              <a:rPr lang="en-US" sz="2800" dirty="0" err="1">
                <a:solidFill>
                  <a:srgbClr val="FF0000"/>
                </a:solidFill>
              </a:rPr>
              <a:t>nhiên</a:t>
            </a:r>
            <a:r>
              <a:rPr lang="en-US" sz="2800" dirty="0">
                <a:solidFill>
                  <a:srgbClr val="FF0000"/>
                </a:solidFill>
              </a:rPr>
              <a:t> </a:t>
            </a:r>
            <a:r>
              <a:rPr lang="en-US" sz="2800" dirty="0" err="1">
                <a:solidFill>
                  <a:srgbClr val="002060"/>
                </a:solidFill>
              </a:rPr>
              <a:t>có</a:t>
            </a:r>
            <a:r>
              <a:rPr lang="en-US" sz="2800" dirty="0">
                <a:solidFill>
                  <a:srgbClr val="002060"/>
                </a:solidFill>
              </a:rPr>
              <a:t> </a:t>
            </a:r>
            <a:r>
              <a:rPr lang="en-US" sz="2800" dirty="0" err="1">
                <a:solidFill>
                  <a:srgbClr val="002060"/>
                </a:solidFill>
              </a:rPr>
              <a:t>trên</a:t>
            </a:r>
            <a:r>
              <a:rPr lang="en-US" sz="2800" dirty="0">
                <a:solidFill>
                  <a:srgbClr val="002060"/>
                </a:solidFill>
              </a:rPr>
              <a:t> </a:t>
            </a:r>
            <a:r>
              <a:rPr lang="en-US" sz="2800" dirty="0" err="1">
                <a:solidFill>
                  <a:srgbClr val="002060"/>
                </a:solidFill>
              </a:rPr>
              <a:t>bức</a:t>
            </a:r>
            <a:r>
              <a:rPr lang="en-US" sz="2800" dirty="0">
                <a:solidFill>
                  <a:srgbClr val="002060"/>
                </a:solidFill>
              </a:rPr>
              <a:t> </a:t>
            </a:r>
            <a:r>
              <a:rPr lang="en-US" sz="2800" dirty="0" err="1">
                <a:solidFill>
                  <a:srgbClr val="002060"/>
                </a:solidFill>
              </a:rPr>
              <a:t>tranh</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mình</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bạn</a:t>
            </a:r>
            <a:r>
              <a:rPr lang="en-US" sz="2800" dirty="0">
                <a:solidFill>
                  <a:srgbClr val="002060"/>
                </a:solidFill>
              </a:rPr>
              <a:t> </a:t>
            </a:r>
            <a:r>
              <a:rPr lang="en-US" sz="2800" dirty="0" err="1">
                <a:solidFill>
                  <a:srgbClr val="002060"/>
                </a:solidFill>
              </a:rPr>
              <a:t>trong</a:t>
            </a:r>
            <a:r>
              <a:rPr lang="en-US" sz="2800" dirty="0">
                <a:solidFill>
                  <a:srgbClr val="002060"/>
                </a:solidFill>
              </a:rPr>
              <a:t> </a:t>
            </a:r>
            <a:r>
              <a:rPr lang="en-US" sz="2800" dirty="0" err="1">
                <a:solidFill>
                  <a:srgbClr val="002060"/>
                </a:solidFill>
              </a:rPr>
              <a:t>nhóm</a:t>
            </a:r>
            <a:r>
              <a:rPr lang="en-US" sz="2800" dirty="0">
                <a:solidFill>
                  <a:srgbClr val="002060"/>
                </a:solidFill>
              </a:rPr>
              <a:t>, </a:t>
            </a:r>
            <a:r>
              <a:rPr lang="en-US" sz="2800" dirty="0" err="1">
                <a:solidFill>
                  <a:srgbClr val="002060"/>
                </a:solidFill>
              </a:rPr>
              <a:t>trong</a:t>
            </a:r>
            <a:r>
              <a:rPr lang="en-US" sz="2800" dirty="0">
                <a:solidFill>
                  <a:srgbClr val="002060"/>
                </a:solidFill>
              </a:rPr>
              <a:t> </a:t>
            </a:r>
            <a:r>
              <a:rPr lang="en-US" sz="2800" dirty="0" err="1">
                <a:solidFill>
                  <a:srgbClr val="002060"/>
                </a:solidFill>
              </a:rPr>
              <a:t>lớp</a:t>
            </a:r>
            <a:r>
              <a:rPr lang="en-US" sz="2800" dirty="0">
                <a:solidFill>
                  <a:srgbClr val="002060"/>
                </a:solidFill>
              </a:rPr>
              <a:t>.</a:t>
            </a:r>
          </a:p>
          <a:p>
            <a:pPr algn="just">
              <a:defRPr/>
            </a:pPr>
            <a:r>
              <a:rPr lang="en-US" sz="2800" dirty="0">
                <a:solidFill>
                  <a:srgbClr val="002060"/>
                </a:solidFill>
              </a:rPr>
              <a:t>- </a:t>
            </a:r>
            <a:r>
              <a:rPr lang="en-US" sz="2800" dirty="0" err="1">
                <a:solidFill>
                  <a:srgbClr val="002060"/>
                </a:solidFill>
              </a:rPr>
              <a:t>Em</a:t>
            </a:r>
            <a:r>
              <a:rPr lang="en-US" sz="2800" dirty="0">
                <a:solidFill>
                  <a:srgbClr val="002060"/>
                </a:solidFill>
              </a:rPr>
              <a:t> </a:t>
            </a:r>
            <a:r>
              <a:rPr lang="en-US" sz="2800" dirty="0" err="1">
                <a:solidFill>
                  <a:srgbClr val="002060"/>
                </a:solidFill>
              </a:rPr>
              <a:t>muốn</a:t>
            </a:r>
            <a:r>
              <a:rPr lang="en-US" sz="2800" dirty="0">
                <a:solidFill>
                  <a:srgbClr val="002060"/>
                </a:solidFill>
              </a:rPr>
              <a:t> vẽ </a:t>
            </a:r>
            <a:r>
              <a:rPr lang="en-US" sz="2800" dirty="0" err="1">
                <a:solidFill>
                  <a:srgbClr val="002060"/>
                </a:solidFill>
              </a:rPr>
              <a:t>những</a:t>
            </a:r>
            <a:r>
              <a:rPr lang="en-US" sz="2800" dirty="0">
                <a:solidFill>
                  <a:srgbClr val="002060"/>
                </a:solidFill>
              </a:rPr>
              <a:t> </a:t>
            </a:r>
            <a:r>
              <a:rPr lang="en-US" sz="2800" dirty="0" err="1">
                <a:solidFill>
                  <a:srgbClr val="002060"/>
                </a:solidFill>
              </a:rPr>
              <a:t>màu</a:t>
            </a:r>
            <a:r>
              <a:rPr lang="en-US" sz="2800" dirty="0">
                <a:solidFill>
                  <a:srgbClr val="002060"/>
                </a:solidFill>
              </a:rPr>
              <a:t> </a:t>
            </a:r>
            <a:r>
              <a:rPr lang="en-US" sz="2800" dirty="0" err="1">
                <a:solidFill>
                  <a:srgbClr val="002060"/>
                </a:solidFill>
              </a:rPr>
              <a:t>gì</a:t>
            </a:r>
            <a:r>
              <a:rPr lang="en-US" sz="2800" dirty="0">
                <a:solidFill>
                  <a:srgbClr val="002060"/>
                </a:solidFill>
              </a:rPr>
              <a:t> </a:t>
            </a:r>
            <a:r>
              <a:rPr lang="en-US" sz="2800" dirty="0" err="1">
                <a:solidFill>
                  <a:srgbClr val="002060"/>
                </a:solidFill>
              </a:rPr>
              <a:t>để</a:t>
            </a:r>
            <a:r>
              <a:rPr lang="en-US" sz="2800" dirty="0">
                <a:solidFill>
                  <a:srgbClr val="002060"/>
                </a:solidFill>
              </a:rPr>
              <a:t> </a:t>
            </a:r>
            <a:r>
              <a:rPr lang="en-US" sz="2800" dirty="0" err="1">
                <a:solidFill>
                  <a:srgbClr val="002060"/>
                </a:solidFill>
              </a:rPr>
              <a:t>hoàn</a:t>
            </a:r>
            <a:r>
              <a:rPr lang="en-US" sz="2800" dirty="0">
                <a:solidFill>
                  <a:srgbClr val="002060"/>
                </a:solidFill>
              </a:rPr>
              <a:t> </a:t>
            </a:r>
            <a:r>
              <a:rPr lang="en-US" sz="2800" dirty="0" err="1">
                <a:solidFill>
                  <a:srgbClr val="002060"/>
                </a:solidFill>
              </a:rPr>
              <a:t>thành</a:t>
            </a:r>
            <a:r>
              <a:rPr lang="en-US" sz="2800" dirty="0">
                <a:solidFill>
                  <a:srgbClr val="002060"/>
                </a:solidFill>
              </a:rPr>
              <a:t> </a:t>
            </a:r>
            <a:r>
              <a:rPr lang="en-US" sz="2800" dirty="0" err="1">
                <a:solidFill>
                  <a:srgbClr val="002060"/>
                </a:solidFill>
              </a:rPr>
              <a:t>bức</a:t>
            </a:r>
            <a:r>
              <a:rPr lang="en-US" sz="2800" dirty="0">
                <a:solidFill>
                  <a:srgbClr val="002060"/>
                </a:solidFill>
              </a:rPr>
              <a:t> </a:t>
            </a:r>
            <a:r>
              <a:rPr lang="en-US" sz="2800" dirty="0" err="1">
                <a:solidFill>
                  <a:srgbClr val="002060"/>
                </a:solidFill>
              </a:rPr>
              <a:t>tranh</a:t>
            </a:r>
            <a:r>
              <a:rPr lang="en-US" sz="2800" dirty="0">
                <a:solidFill>
                  <a:srgbClr val="002060"/>
                </a:solidFill>
              </a:rPr>
              <a:t> ở </a:t>
            </a:r>
            <a:r>
              <a:rPr lang="en-US" sz="2800" dirty="0" err="1">
                <a:solidFill>
                  <a:srgbClr val="002060"/>
                </a:solidFill>
              </a:rPr>
              <a:t>tiết</a:t>
            </a:r>
            <a:r>
              <a:rPr lang="en-US" sz="2800" dirty="0">
                <a:solidFill>
                  <a:srgbClr val="002060"/>
                </a:solidFill>
              </a:rPr>
              <a:t> 2. </a:t>
            </a:r>
          </a:p>
        </p:txBody>
      </p:sp>
      <p:sp>
        <p:nvSpPr>
          <p:cNvPr id="14" name="Rectangle 13">
            <a:extLst>
              <a:ext uri="{FF2B5EF4-FFF2-40B4-BE49-F238E27FC236}">
                <a16:creationId xmlns:a16="http://schemas.microsoft.com/office/drawing/2014/main" id="{5FCCCA45-F252-4E7B-BAD5-06996AAF6E2C}"/>
              </a:ext>
            </a:extLst>
          </p:cNvPr>
          <p:cNvSpPr>
            <a:spLocks noChangeArrowheads="1"/>
          </p:cNvSpPr>
          <p:nvPr/>
        </p:nvSpPr>
        <p:spPr bwMode="auto">
          <a:xfrm>
            <a:off x="2366615" y="704283"/>
            <a:ext cx="5172770" cy="1168653"/>
          </a:xfrm>
          <a:prstGeom prst="rect">
            <a:avLst/>
          </a:prstGeom>
          <a:solidFill>
            <a:srgbClr val="FFFF99"/>
          </a:solidFill>
          <a:ln>
            <a:noFill/>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algn="ctr">
              <a:lnSpc>
                <a:spcPts val="2200"/>
              </a:lnSpc>
              <a:defRPr/>
            </a:pPr>
            <a:endParaRPr lang="en-US" altLang="vi-VN" sz="3000" b="1" dirty="0">
              <a:solidFill>
                <a:srgbClr val="C00000"/>
              </a:solidFill>
              <a:latin typeface="Times New Roman" panose="02020603050405020304" pitchFamily="18" charset="0"/>
            </a:endParaRPr>
          </a:p>
          <a:p>
            <a:pPr algn="ctr">
              <a:defRPr/>
            </a:pPr>
            <a:r>
              <a:rPr lang="en-US" altLang="vi-VN" sz="3200" b="1" dirty="0">
                <a:solidFill>
                  <a:srgbClr val="C00000"/>
                </a:solidFill>
                <a:latin typeface="Times New Roman" panose="02020603050405020304" pitchFamily="18" charset="0"/>
              </a:rPr>
              <a:t>3. </a:t>
            </a:r>
            <a:r>
              <a:rPr lang="en-US" altLang="vi-VN" sz="3200" b="1" dirty="0" err="1">
                <a:solidFill>
                  <a:srgbClr val="C00000"/>
                </a:solidFill>
                <a:latin typeface="Times New Roman" panose="02020603050405020304" pitchFamily="18" charset="0"/>
              </a:rPr>
              <a:t>Cảm</a:t>
            </a:r>
            <a:r>
              <a:rPr lang="en-US" altLang="vi-VN" sz="3200" b="1" dirty="0">
                <a:solidFill>
                  <a:srgbClr val="C00000"/>
                </a:solidFill>
                <a:latin typeface="Times New Roman" panose="02020603050405020304" pitchFamily="18" charset="0"/>
              </a:rPr>
              <a:t> </a:t>
            </a:r>
            <a:r>
              <a:rPr lang="en-US" altLang="vi-VN" sz="3200" b="1" dirty="0" err="1">
                <a:solidFill>
                  <a:srgbClr val="C00000"/>
                </a:solidFill>
                <a:latin typeface="Times New Roman" panose="02020603050405020304" pitchFamily="18" charset="0"/>
              </a:rPr>
              <a:t>nhận</a:t>
            </a:r>
            <a:r>
              <a:rPr lang="en-US" altLang="vi-VN" sz="3200" b="1" dirty="0">
                <a:solidFill>
                  <a:srgbClr val="C00000"/>
                </a:solidFill>
                <a:latin typeface="Times New Roman" panose="02020603050405020304" pitchFamily="18" charset="0"/>
              </a:rPr>
              <a:t>, chia </a:t>
            </a:r>
            <a:r>
              <a:rPr lang="en-US" altLang="vi-VN" sz="3200" b="1" dirty="0" err="1">
                <a:solidFill>
                  <a:srgbClr val="C00000"/>
                </a:solidFill>
                <a:latin typeface="Times New Roman" panose="02020603050405020304" pitchFamily="18" charset="0"/>
              </a:rPr>
              <a:t>sẻ</a:t>
            </a:r>
            <a:endParaRPr lang="en-US" altLang="vi-VN" sz="3200" b="1" dirty="0">
              <a:solidFill>
                <a:srgbClr val="C00000"/>
              </a:solidFill>
              <a:latin typeface="Times New Roman" panose="02020603050405020304" pitchFamily="18" charset="0"/>
            </a:endParaRPr>
          </a:p>
          <a:p>
            <a:pPr algn="ctr">
              <a:lnSpc>
                <a:spcPts val="2200"/>
              </a:lnSpc>
              <a:defRPr/>
            </a:pPr>
            <a:endParaRPr lang="en-US" altLang="vi-VN" sz="3000" b="1" dirty="0">
              <a:solidFill>
                <a:srgbClr val="C00000"/>
              </a:solidFill>
              <a:latin typeface="Times New Roman" panose="02020603050405020304" pitchFamily="18" charset="0"/>
            </a:endParaRPr>
          </a:p>
        </p:txBody>
      </p:sp>
      <p:pic>
        <p:nvPicPr>
          <p:cNvPr id="15" name="Picture 13">
            <a:extLst>
              <a:ext uri="{FF2B5EF4-FFF2-40B4-BE49-F238E27FC236}">
                <a16:creationId xmlns:a16="http://schemas.microsoft.com/office/drawing/2014/main" id="{C59AA11D-13A5-471B-9341-27733C177ED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25253">
            <a:off x="979210" y="683892"/>
            <a:ext cx="132397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602084"/>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ngộ nghĩnh cho powerpoint - hinhanhsieudep.net">
            <a:extLst>
              <a:ext uri="{FF2B5EF4-FFF2-40B4-BE49-F238E27FC236}">
                <a16:creationId xmlns:a16="http://schemas.microsoft.com/office/drawing/2014/main" id="{F1275385-AB22-4819-8CE7-7BC50E781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428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C58E7E4-0B93-4A3F-9471-379BFD5FA185}"/>
              </a:ext>
            </a:extLst>
          </p:cNvPr>
          <p:cNvSpPr/>
          <p:nvPr/>
        </p:nvSpPr>
        <p:spPr>
          <a:xfrm>
            <a:off x="2309149" y="1684962"/>
            <a:ext cx="5285990" cy="2001913"/>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1. Quan </a:t>
            </a:r>
            <a:r>
              <a:rPr lang="en-US" sz="3600" b="1" dirty="0" err="1">
                <a:solidFill>
                  <a:srgbClr val="FF0000"/>
                </a:solidFill>
                <a:latin typeface="Times New Roman" panose="02020603050405020304" pitchFamily="18" charset="0"/>
                <a:cs typeface="Times New Roman" panose="02020603050405020304" pitchFamily="18" charset="0"/>
              </a:rPr>
              <a:t>sát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544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6740B5D8-7E34-4426-ABE2-63900DA11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834" y="567204"/>
            <a:ext cx="2726683" cy="2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Kết quả hình ảnh cho hoa sen">
            <a:extLst>
              <a:ext uri="{FF2B5EF4-FFF2-40B4-BE49-F238E27FC236}">
                <a16:creationId xmlns:a16="http://schemas.microsoft.com/office/drawing/2014/main" id="{958B394B-41AD-499A-B4AA-FEC4335BB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83" y="356763"/>
            <a:ext cx="2352758" cy="235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a:extLst>
              <a:ext uri="{FF2B5EF4-FFF2-40B4-BE49-F238E27FC236}">
                <a16:creationId xmlns:a16="http://schemas.microsoft.com/office/drawing/2014/main" id="{2BAF308F-C9CC-4724-8AA8-E2412F5D1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79316" y="4052498"/>
            <a:ext cx="2539720" cy="2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a:extLst>
              <a:ext uri="{FF2B5EF4-FFF2-40B4-BE49-F238E27FC236}">
                <a16:creationId xmlns:a16="http://schemas.microsoft.com/office/drawing/2014/main" id="{98BED755-1881-48F0-92D0-A713D8C38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792" y="3230065"/>
            <a:ext cx="2352757" cy="332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7B1BBEED-A5A0-4B98-8601-5B591E9B61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135" y="161210"/>
            <a:ext cx="3707359" cy="300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Chuyến du lịch Trường Sa đầu tiên khởi hành vào ngày 22/6">
            <a:extLst>
              <a:ext uri="{FF2B5EF4-FFF2-40B4-BE49-F238E27FC236}">
                <a16:creationId xmlns:a16="http://schemas.microsoft.com/office/drawing/2014/main" id="{C1489C13-6E11-4DF3-B72B-74C3D9770B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0415" y="3883817"/>
            <a:ext cx="3885169" cy="253045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EC39098-0D37-40F2-A122-E65547AC707D}"/>
              </a:ext>
            </a:extLst>
          </p:cNvPr>
          <p:cNvSpPr/>
          <p:nvPr/>
        </p:nvSpPr>
        <p:spPr>
          <a:xfrm>
            <a:off x="149334" y="2537717"/>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a:t>
            </a:r>
          </a:p>
        </p:txBody>
      </p:sp>
      <p:sp>
        <p:nvSpPr>
          <p:cNvPr id="13" name="Oval 12">
            <a:extLst>
              <a:ext uri="{FF2B5EF4-FFF2-40B4-BE49-F238E27FC236}">
                <a16:creationId xmlns:a16="http://schemas.microsoft.com/office/drawing/2014/main" id="{CD88AAEE-E647-4872-B04C-A2D9F9E59F2D}"/>
              </a:ext>
            </a:extLst>
          </p:cNvPr>
          <p:cNvSpPr/>
          <p:nvPr/>
        </p:nvSpPr>
        <p:spPr>
          <a:xfrm>
            <a:off x="4717041" y="3116612"/>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a:t>
            </a:r>
          </a:p>
        </p:txBody>
      </p:sp>
      <p:sp>
        <p:nvSpPr>
          <p:cNvPr id="14" name="Oval 13">
            <a:extLst>
              <a:ext uri="{FF2B5EF4-FFF2-40B4-BE49-F238E27FC236}">
                <a16:creationId xmlns:a16="http://schemas.microsoft.com/office/drawing/2014/main" id="{24E3E132-038E-4E4B-8873-2940E75EEA7B}"/>
              </a:ext>
            </a:extLst>
          </p:cNvPr>
          <p:cNvSpPr/>
          <p:nvPr/>
        </p:nvSpPr>
        <p:spPr>
          <a:xfrm>
            <a:off x="9201326" y="2863894"/>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a:t>
            </a:r>
          </a:p>
        </p:txBody>
      </p:sp>
      <p:sp>
        <p:nvSpPr>
          <p:cNvPr id="15" name="Oval 14">
            <a:extLst>
              <a:ext uri="{FF2B5EF4-FFF2-40B4-BE49-F238E27FC236}">
                <a16:creationId xmlns:a16="http://schemas.microsoft.com/office/drawing/2014/main" id="{AAE09A32-6E58-4883-9930-8334050FF91C}"/>
              </a:ext>
            </a:extLst>
          </p:cNvPr>
          <p:cNvSpPr/>
          <p:nvPr/>
        </p:nvSpPr>
        <p:spPr>
          <a:xfrm>
            <a:off x="55851" y="6273088"/>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4</a:t>
            </a:r>
          </a:p>
        </p:txBody>
      </p:sp>
      <p:sp>
        <p:nvSpPr>
          <p:cNvPr id="16" name="Oval 15">
            <a:extLst>
              <a:ext uri="{FF2B5EF4-FFF2-40B4-BE49-F238E27FC236}">
                <a16:creationId xmlns:a16="http://schemas.microsoft.com/office/drawing/2014/main" id="{25D4942F-3EFB-4207-9614-BE8268936217}"/>
              </a:ext>
            </a:extLst>
          </p:cNvPr>
          <p:cNvSpPr/>
          <p:nvPr/>
        </p:nvSpPr>
        <p:spPr>
          <a:xfrm>
            <a:off x="4764234" y="6264974"/>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5</a:t>
            </a:r>
          </a:p>
        </p:txBody>
      </p:sp>
      <p:sp>
        <p:nvSpPr>
          <p:cNvPr id="17" name="Oval 16">
            <a:extLst>
              <a:ext uri="{FF2B5EF4-FFF2-40B4-BE49-F238E27FC236}">
                <a16:creationId xmlns:a16="http://schemas.microsoft.com/office/drawing/2014/main" id="{A198CA20-AD75-40FC-943D-1922C3ECE066}"/>
              </a:ext>
            </a:extLst>
          </p:cNvPr>
          <p:cNvSpPr/>
          <p:nvPr/>
        </p:nvSpPr>
        <p:spPr>
          <a:xfrm>
            <a:off x="9184257" y="6270249"/>
            <a:ext cx="555340" cy="439353"/>
          </a:xfrm>
          <a:prstGeom prst="ellipse">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6</a:t>
            </a:r>
          </a:p>
        </p:txBody>
      </p:sp>
    </p:spTree>
    <p:extLst>
      <p:ext uri="{BB962C8B-B14F-4D97-AF65-F5344CB8AC3E}">
        <p14:creationId xmlns:p14="http://schemas.microsoft.com/office/powerpoint/2010/main" val="36614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05626" y="-253670"/>
            <a:ext cx="1484955"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24458" y="422146"/>
            <a:ext cx="524361"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160329" y="655140"/>
            <a:ext cx="558571"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602272" y="0"/>
            <a:ext cx="230372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0779" y="6115501"/>
            <a:ext cx="1214292"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iagram&#10;&#10;Description automatically generated">
            <a:extLst>
              <a:ext uri="{FF2B5EF4-FFF2-40B4-BE49-F238E27FC236}">
                <a16:creationId xmlns:a16="http://schemas.microsoft.com/office/drawing/2014/main" id="{A139F202-A912-4BE2-BB9A-252A4CE6A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00" y="609860"/>
            <a:ext cx="8378024" cy="5571065"/>
          </a:xfrm>
          <a:prstGeom prst="rect">
            <a:avLst/>
          </a:prstGeom>
          <a:ln>
            <a:solidFill>
              <a:schemeClr val="accent6">
                <a:lumMod val="75000"/>
              </a:schemeClr>
            </a:solid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78315" y="6453143"/>
            <a:ext cx="66210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3756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2CCCF977-0F60-45C4-AD98-ACC377946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548" y="185203"/>
            <a:ext cx="9102904" cy="6487594"/>
          </a:xfrm>
          <a:prstGeom prst="rect">
            <a:avLst/>
          </a:prstGeom>
        </p:spPr>
      </p:pic>
    </p:spTree>
    <p:extLst>
      <p:ext uri="{BB962C8B-B14F-4D97-AF65-F5344CB8AC3E}">
        <p14:creationId xmlns:p14="http://schemas.microsoft.com/office/powerpoint/2010/main" val="19966613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12AA7E-ED7B-4498-8F8F-B10711475472}"/>
              </a:ext>
            </a:extLst>
          </p:cNvPr>
          <p:cNvSpPr/>
          <p:nvPr/>
        </p:nvSpPr>
        <p:spPr>
          <a:xfrm>
            <a:off x="0" y="35959"/>
            <a:ext cx="9906000" cy="678608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video game&#10;&#10;Description automatically generated with medium confidence">
            <a:extLst>
              <a:ext uri="{FF2B5EF4-FFF2-40B4-BE49-F238E27FC236}">
                <a16:creationId xmlns:a16="http://schemas.microsoft.com/office/drawing/2014/main" id="{960859E1-FD4D-4033-B069-6258549C6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6" y="1583751"/>
            <a:ext cx="5423722" cy="3880869"/>
          </a:xfrm>
          <a:prstGeom prst="rect">
            <a:avLst/>
          </a:prstGeom>
        </p:spPr>
      </p:pic>
      <p:pic>
        <p:nvPicPr>
          <p:cNvPr id="8" name="Picture 7" descr="A picture containing text, fabric&#10;&#10;Description automatically generated">
            <a:extLst>
              <a:ext uri="{FF2B5EF4-FFF2-40B4-BE49-F238E27FC236}">
                <a16:creationId xmlns:a16="http://schemas.microsoft.com/office/drawing/2014/main" id="{850ED740-C166-40C1-909D-550168838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220" y="369870"/>
            <a:ext cx="4161847" cy="5819457"/>
          </a:xfrm>
          <a:prstGeom prst="rect">
            <a:avLst/>
          </a:prstGeom>
        </p:spPr>
      </p:pic>
    </p:spTree>
    <p:extLst>
      <p:ext uri="{BB962C8B-B14F-4D97-AF65-F5344CB8AC3E}">
        <p14:creationId xmlns:p14="http://schemas.microsoft.com/office/powerpoint/2010/main" val="36306079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205053C-F20E-4783-9ACA-92022DEAE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84" y="438842"/>
            <a:ext cx="4480389" cy="5980315"/>
          </a:xfrm>
          <a:prstGeom prst="rect">
            <a:avLst/>
          </a:prstGeom>
        </p:spPr>
      </p:pic>
      <p:pic>
        <p:nvPicPr>
          <p:cNvPr id="6" name="Picture 5" descr="Background pattern&#10;&#10;Description automatically generated">
            <a:extLst>
              <a:ext uri="{FF2B5EF4-FFF2-40B4-BE49-F238E27FC236}">
                <a16:creationId xmlns:a16="http://schemas.microsoft.com/office/drawing/2014/main" id="{58046E5D-42EC-4CD2-BB6A-219ACA0AD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225" y="438842"/>
            <a:ext cx="4376791" cy="6086639"/>
          </a:xfrm>
          <a:prstGeom prst="rect">
            <a:avLst/>
          </a:prstGeom>
        </p:spPr>
      </p:pic>
    </p:spTree>
    <p:extLst>
      <p:ext uri="{BB962C8B-B14F-4D97-AF65-F5344CB8AC3E}">
        <p14:creationId xmlns:p14="http://schemas.microsoft.com/office/powerpoint/2010/main" val="240708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10;&#10;Description automatically generated">
            <a:extLst>
              <a:ext uri="{FF2B5EF4-FFF2-40B4-BE49-F238E27FC236}">
                <a16:creationId xmlns:a16="http://schemas.microsoft.com/office/drawing/2014/main" id="{2B48BF2B-F473-49B3-97D0-EA8579BBC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223" y="3428999"/>
            <a:ext cx="4725760" cy="3077116"/>
          </a:xfrm>
          <a:prstGeom prst="rect">
            <a:avLst/>
          </a:prstGeom>
          <a:ln>
            <a:solidFill>
              <a:srgbClr val="002060"/>
            </a:solidFill>
          </a:ln>
        </p:spPr>
      </p:pic>
      <p:pic>
        <p:nvPicPr>
          <p:cNvPr id="15" name="Picture 14" descr="A picture containing text, fabric&#10;&#10;Description automatically generated">
            <a:extLst>
              <a:ext uri="{FF2B5EF4-FFF2-40B4-BE49-F238E27FC236}">
                <a16:creationId xmlns:a16="http://schemas.microsoft.com/office/drawing/2014/main" id="{BD493879-817D-4D0D-8A4C-9B1658516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796" y="450329"/>
            <a:ext cx="3452973" cy="2681554"/>
          </a:xfrm>
          <a:prstGeom prst="rect">
            <a:avLst/>
          </a:prstGeom>
          <a:ln>
            <a:solidFill>
              <a:srgbClr val="002060"/>
            </a:solidFill>
          </a:ln>
        </p:spPr>
      </p:pic>
      <p:pic>
        <p:nvPicPr>
          <p:cNvPr id="16" name="Picture 15" descr="tranh vẽ đàn chim">
            <a:extLst>
              <a:ext uri="{FF2B5EF4-FFF2-40B4-BE49-F238E27FC236}">
                <a16:creationId xmlns:a16="http://schemas.microsoft.com/office/drawing/2014/main" id="{C9EAAA65-1DDA-4521-8DD1-5D59E95969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17" y="450329"/>
            <a:ext cx="4324210" cy="5957341"/>
          </a:xfrm>
          <a:prstGeom prst="rect">
            <a:avLst/>
          </a:prstGeom>
          <a:noFill/>
          <a:ln>
            <a:noFill/>
          </a:ln>
        </p:spPr>
      </p:pic>
    </p:spTree>
    <p:extLst>
      <p:ext uri="{BB962C8B-B14F-4D97-AF65-F5344CB8AC3E}">
        <p14:creationId xmlns:p14="http://schemas.microsoft.com/office/powerpoint/2010/main" val="3506599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colorful&#10;&#10;Description automatically generated">
            <a:extLst>
              <a:ext uri="{FF2B5EF4-FFF2-40B4-BE49-F238E27FC236}">
                <a16:creationId xmlns:a16="http://schemas.microsoft.com/office/drawing/2014/main" id="{F74944FC-22FB-42F8-B889-01148B043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76" y="1696041"/>
            <a:ext cx="5172640" cy="3618753"/>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8" name="Picture 7" descr="Background pattern&#10;&#10;Description automatically generated">
            <a:extLst>
              <a:ext uri="{FF2B5EF4-FFF2-40B4-BE49-F238E27FC236}">
                <a16:creationId xmlns:a16="http://schemas.microsoft.com/office/drawing/2014/main" id="{CAA82397-E8BF-4069-A285-D55FA433B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447" y="1619623"/>
            <a:ext cx="3792877" cy="3618753"/>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9100138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2567</TotalTime>
  <Words>145</Words>
  <Application>Microsoft Office PowerPoint</Application>
  <PresentationFormat>A4 Paper (210x297 mm)</PresentationFormat>
  <Paragraphs>21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phanducky020798@gmail.com</dc:creator>
  <cp:lastModifiedBy>KH</cp:lastModifiedBy>
  <cp:revision>173</cp:revision>
  <dcterms:created xsi:type="dcterms:W3CDTF">2019-09-27T16:13:17Z</dcterms:created>
  <dcterms:modified xsi:type="dcterms:W3CDTF">2024-12-13T08:07:25Z</dcterms:modified>
</cp:coreProperties>
</file>