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0"/>
  </p:notesMasterIdLst>
  <p:sldIdLst>
    <p:sldId id="327" r:id="rId2"/>
    <p:sldId id="305" r:id="rId3"/>
    <p:sldId id="322" r:id="rId4"/>
    <p:sldId id="304" r:id="rId5"/>
    <p:sldId id="329" r:id="rId6"/>
    <p:sldId id="310" r:id="rId7"/>
    <p:sldId id="272" r:id="rId8"/>
    <p:sldId id="330"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4660"/>
  </p:normalViewPr>
  <p:slideViewPr>
    <p:cSldViewPr snapToGrid="0">
      <p:cViewPr varScale="1">
        <p:scale>
          <a:sx n="72" d="100"/>
          <a:sy n="72" d="100"/>
        </p:scale>
        <p:origin x="1020" y="52"/>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03F16-441D-487F-B806-955F9D7B001C}" type="datetimeFigureOut">
              <a:rPr lang="vi-VN" smtClean="0"/>
              <a:t>13/12/2024</a:t>
            </a:fld>
            <a:endParaRPr lang="vi-VN"/>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C52BF-A622-43A3-B7E7-A240A137BF58}" type="slidenum">
              <a:rPr lang="vi-VN" smtClean="0"/>
              <a:t>‹#›</a:t>
            </a:fld>
            <a:endParaRPr lang="vi-VN"/>
          </a:p>
        </p:txBody>
      </p:sp>
    </p:spTree>
    <p:extLst>
      <p:ext uri="{BB962C8B-B14F-4D97-AF65-F5344CB8AC3E}">
        <p14:creationId xmlns:p14="http://schemas.microsoft.com/office/powerpoint/2010/main" val="142076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30548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93727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61309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483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F608A5-0B36-41BD-BAAA-D068409D1047}" type="datetimeFigureOut">
              <a:rPr lang="en-US" smtClean="0"/>
              <a:t>13/12/2024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114864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79323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6F608A5-0B36-41BD-BAAA-D068409D1047}" type="datetimeFigureOut">
              <a:rPr lang="en-US" smtClean="0"/>
              <a:t>13/12/2024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6612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6F608A5-0B36-41BD-BAAA-D068409D1047}" type="datetimeFigureOut">
              <a:rPr lang="en-US" smtClean="0"/>
              <a:t>13/12/2024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71882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608A5-0B36-41BD-BAAA-D068409D1047}" type="datetimeFigureOut">
              <a:rPr lang="en-US" smtClean="0"/>
              <a:t>13/12/2024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308825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40112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608A5-0B36-41BD-BAAA-D068409D1047}" type="datetimeFigureOut">
              <a:rPr lang="en-US" smtClean="0"/>
              <a:t>13/12/2024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D2E26-89E8-453A-93AB-877B0E345DDB}" type="slidenum">
              <a:rPr lang="en-US" smtClean="0"/>
              <a:t>‹#›</a:t>
            </a:fld>
            <a:endParaRPr lang="en-US"/>
          </a:p>
        </p:txBody>
      </p:sp>
    </p:spTree>
    <p:extLst>
      <p:ext uri="{BB962C8B-B14F-4D97-AF65-F5344CB8AC3E}">
        <p14:creationId xmlns:p14="http://schemas.microsoft.com/office/powerpoint/2010/main" val="280125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608A5-0B36-41BD-BAAA-D068409D1047}" type="datetimeFigureOut">
              <a:rPr lang="en-US" smtClean="0"/>
              <a:t>13/12/2024</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D2E26-89E8-453A-93AB-877B0E345DDB}" type="slidenum">
              <a:rPr lang="en-US" smtClean="0"/>
              <a:t>‹#›</a:t>
            </a:fld>
            <a:endParaRPr lang="en-US"/>
          </a:p>
        </p:txBody>
      </p:sp>
    </p:spTree>
    <p:extLst>
      <p:ext uri="{BB962C8B-B14F-4D97-AF65-F5344CB8AC3E}">
        <p14:creationId xmlns:p14="http://schemas.microsoft.com/office/powerpoint/2010/main" val="602617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C47BE682-94B2-4F38-B93D-AD9C2BF59952}"/>
              </a:ext>
            </a:extLst>
          </p:cNvPr>
          <p:cNvPicPr>
            <a:picLocks noChangeAspect="1"/>
          </p:cNvPicPr>
          <p:nvPr/>
        </p:nvPicPr>
        <p:blipFill>
          <a:blip r:embed="rId2"/>
          <a:stretch>
            <a:fillRect/>
          </a:stretch>
        </p:blipFill>
        <p:spPr>
          <a:xfrm>
            <a:off x="729048" y="642740"/>
            <a:ext cx="8453852" cy="5369518"/>
          </a:xfrm>
          <a:prstGeom prst="rect">
            <a:avLst/>
          </a:prstGeom>
        </p:spPr>
      </p:pic>
      <p:pic>
        <p:nvPicPr>
          <p:cNvPr id="5" name="图片 9">
            <a:extLst>
              <a:ext uri="{FF2B5EF4-FFF2-40B4-BE49-F238E27FC236}">
                <a16:creationId xmlns:a16="http://schemas.microsoft.com/office/drawing/2014/main" id="{CAC59367-E5D0-41A3-A61F-C14B75E35284}"/>
              </a:ext>
            </a:extLst>
          </p:cNvPr>
          <p:cNvPicPr>
            <a:picLocks noChangeAspect="1"/>
          </p:cNvPicPr>
          <p:nvPr/>
        </p:nvPicPr>
        <p:blipFill>
          <a:blip r:embed="rId3"/>
          <a:stretch>
            <a:fillRect/>
          </a:stretch>
        </p:blipFill>
        <p:spPr>
          <a:xfrm>
            <a:off x="0" y="3652844"/>
            <a:ext cx="3876884" cy="3256054"/>
          </a:xfrm>
          <a:prstGeom prst="rect">
            <a:avLst/>
          </a:prstGeom>
        </p:spPr>
      </p:pic>
      <p:pic>
        <p:nvPicPr>
          <p:cNvPr id="6" name="图片 10">
            <a:extLst>
              <a:ext uri="{FF2B5EF4-FFF2-40B4-BE49-F238E27FC236}">
                <a16:creationId xmlns:a16="http://schemas.microsoft.com/office/drawing/2014/main" id="{D0700487-8410-437F-A69B-DF657BED5431}"/>
              </a:ext>
            </a:extLst>
          </p:cNvPr>
          <p:cNvPicPr>
            <a:picLocks noChangeAspect="1"/>
          </p:cNvPicPr>
          <p:nvPr/>
        </p:nvPicPr>
        <p:blipFill>
          <a:blip r:embed="rId4"/>
          <a:stretch>
            <a:fillRect/>
          </a:stretch>
        </p:blipFill>
        <p:spPr>
          <a:xfrm>
            <a:off x="6256211" y="3309211"/>
            <a:ext cx="3662264" cy="3081051"/>
          </a:xfrm>
          <a:prstGeom prst="rect">
            <a:avLst/>
          </a:prstGeom>
        </p:spPr>
      </p:pic>
      <p:sp>
        <p:nvSpPr>
          <p:cNvPr id="7" name="矩形 11">
            <a:extLst>
              <a:ext uri="{FF2B5EF4-FFF2-40B4-BE49-F238E27FC236}">
                <a16:creationId xmlns:a16="http://schemas.microsoft.com/office/drawing/2014/main" id="{CBA3C325-DDDE-4BD2-AF57-722B0BA6DA74}"/>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8" name="图片 19">
            <a:extLst>
              <a:ext uri="{FF2B5EF4-FFF2-40B4-BE49-F238E27FC236}">
                <a16:creationId xmlns:a16="http://schemas.microsoft.com/office/drawing/2014/main" id="{5AB7745E-DF1D-4C6B-B937-3F7E263E7523}"/>
              </a:ext>
            </a:extLst>
          </p:cNvPr>
          <p:cNvPicPr>
            <a:picLocks noChangeAspect="1"/>
          </p:cNvPicPr>
          <p:nvPr/>
        </p:nvPicPr>
        <p:blipFill>
          <a:blip r:embed="rId5"/>
          <a:stretch>
            <a:fillRect/>
          </a:stretch>
        </p:blipFill>
        <p:spPr>
          <a:xfrm>
            <a:off x="7605209" y="4343085"/>
            <a:ext cx="964268" cy="1017104"/>
          </a:xfrm>
          <a:prstGeom prst="rect">
            <a:avLst/>
          </a:prstGeom>
        </p:spPr>
      </p:pic>
      <p:pic>
        <p:nvPicPr>
          <p:cNvPr id="9" name="图片 10">
            <a:extLst>
              <a:ext uri="{FF2B5EF4-FFF2-40B4-BE49-F238E27FC236}">
                <a16:creationId xmlns:a16="http://schemas.microsoft.com/office/drawing/2014/main" id="{FF6F91D7-5BB7-4E30-88EA-8DE04AEC5816}"/>
              </a:ext>
            </a:extLst>
          </p:cNvPr>
          <p:cNvPicPr>
            <a:picLocks noChangeAspect="1"/>
          </p:cNvPicPr>
          <p:nvPr/>
        </p:nvPicPr>
        <p:blipFill>
          <a:blip r:embed="rId4"/>
          <a:stretch>
            <a:fillRect/>
          </a:stretch>
        </p:blipFill>
        <p:spPr>
          <a:xfrm>
            <a:off x="3534159" y="3796739"/>
            <a:ext cx="3649132" cy="3070003"/>
          </a:xfrm>
          <a:prstGeom prst="rect">
            <a:avLst/>
          </a:prstGeom>
        </p:spPr>
      </p:pic>
      <p:sp>
        <p:nvSpPr>
          <p:cNvPr id="10" name="Rectangle 9">
            <a:extLst>
              <a:ext uri="{FF2B5EF4-FFF2-40B4-BE49-F238E27FC236}">
                <a16:creationId xmlns:a16="http://schemas.microsoft.com/office/drawing/2014/main" id="{41C970C5-C68E-486D-A461-09074BA00F86}"/>
              </a:ext>
            </a:extLst>
          </p:cNvPr>
          <p:cNvSpPr/>
          <p:nvPr/>
        </p:nvSpPr>
        <p:spPr>
          <a:xfrm>
            <a:off x="1" y="-51370"/>
            <a:ext cx="9918474" cy="3364382"/>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alendar&#10;&#10;Description automatically generated">
            <a:extLst>
              <a:ext uri="{FF2B5EF4-FFF2-40B4-BE49-F238E27FC236}">
                <a16:creationId xmlns:a16="http://schemas.microsoft.com/office/drawing/2014/main" id="{98BDA3A4-717B-4A15-8754-2B7BEB4448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096" y="19748"/>
            <a:ext cx="9061807" cy="412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12" name="Rectangle: Rounded Corners 11">
            <a:extLst>
              <a:ext uri="{FF2B5EF4-FFF2-40B4-BE49-F238E27FC236}">
                <a16:creationId xmlns:a16="http://schemas.microsoft.com/office/drawing/2014/main" id="{5721BE68-EEF3-4842-BFE7-3E1A3E51C2F3}"/>
              </a:ext>
            </a:extLst>
          </p:cNvPr>
          <p:cNvSpPr/>
          <p:nvPr/>
        </p:nvSpPr>
        <p:spPr>
          <a:xfrm>
            <a:off x="3918154" y="4424452"/>
            <a:ext cx="1871004" cy="570216"/>
          </a:xfrm>
          <a:prstGeom prst="roundRect">
            <a:avLst>
              <a:gd name="adj" fmla="val 16667"/>
            </a:avLst>
          </a:prstGeom>
          <a:solidFill>
            <a:srgbClr val="FFFF99"/>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00206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16908051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BB9789A-1F51-4CCA-BD22-720ED9D30374}"/>
              </a:ext>
            </a:extLst>
          </p:cNvPr>
          <p:cNvSpPr/>
          <p:nvPr/>
        </p:nvSpPr>
        <p:spPr>
          <a:xfrm>
            <a:off x="2518271" y="678093"/>
            <a:ext cx="4521979" cy="739739"/>
          </a:xfrm>
          <a:prstGeom prst="roundRect">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00"/>
              </a:lnSpc>
            </a:pPr>
            <a:r>
              <a:rPr lang="en-US" sz="2400" b="1" dirty="0">
                <a:solidFill>
                  <a:srgbClr val="002060"/>
                </a:solidFill>
                <a:latin typeface="Times New Roman" panose="02020603050405020304" pitchFamily="18" charset="0"/>
                <a:cs typeface="Times New Roman" panose="02020603050405020304" pitchFamily="18" charset="0"/>
              </a:rPr>
              <a:t>1. QUAN SÁT, NHẬN BIẾT</a:t>
            </a:r>
          </a:p>
        </p:txBody>
      </p:sp>
      <p:pic>
        <p:nvPicPr>
          <p:cNvPr id="8" name="Picture 7" descr="A picture containing background pattern&#10;&#10;Description automatically generated">
            <a:extLst>
              <a:ext uri="{FF2B5EF4-FFF2-40B4-BE49-F238E27FC236}">
                <a16:creationId xmlns:a16="http://schemas.microsoft.com/office/drawing/2014/main" id="{2A5743FF-0714-4FED-87CC-216A086A7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89" y="1958474"/>
            <a:ext cx="4547164" cy="3394361"/>
          </a:xfrm>
          <a:prstGeom prst="rect">
            <a:avLst/>
          </a:prstGeom>
        </p:spPr>
      </p:pic>
      <p:pic>
        <p:nvPicPr>
          <p:cNvPr id="9" name="Picture 40" descr="http://4.bp.blogspot.com/-mHEjcLHn9II/TpjX2WLYjNI/AAAAAAAABnU/w8Tt4CihFEs/s400/IMG_2768.JPG">
            <a:extLst>
              <a:ext uri="{FF2B5EF4-FFF2-40B4-BE49-F238E27FC236}">
                <a16:creationId xmlns:a16="http://schemas.microsoft.com/office/drawing/2014/main" id="{F8EABFEB-0A7D-4173-AC4F-12A4A682D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58475"/>
            <a:ext cx="4708311" cy="339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883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é Linh Nhi vẽ khung cảnh có ngôi nhà của gia đình con, xung quanh trời xanh mây trắng, chim bay hót líu lo, trong vườn hoa nở, ong bướm dập dìu. Trong mắt của Linh Nhi (6 tuổi), mọi thứ thật bình yên, các động vật, chim chóc xung quanh, tất cả là bạn bè với con người.">
            <a:extLst>
              <a:ext uri="{FF2B5EF4-FFF2-40B4-BE49-F238E27FC236}">
                <a16:creationId xmlns:a16="http://schemas.microsoft.com/office/drawing/2014/main" id="{153BB582-B240-4D99-A6E7-44A6B2304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33" y="262025"/>
            <a:ext cx="4215641" cy="2907552"/>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100" name="Picture 4" descr="Khung cảnh Hồ Gươm">
            <a:extLst>
              <a:ext uri="{FF2B5EF4-FFF2-40B4-BE49-F238E27FC236}">
                <a16:creationId xmlns:a16="http://schemas.microsoft.com/office/drawing/2014/main" id="{5ED180D8-B830-4DF7-AFA1-973E2334D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282" y="248982"/>
            <a:ext cx="4395985" cy="3083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fabric&#10;&#10;Description automatically generated">
            <a:extLst>
              <a:ext uri="{FF2B5EF4-FFF2-40B4-BE49-F238E27FC236}">
                <a16:creationId xmlns:a16="http://schemas.microsoft.com/office/drawing/2014/main" id="{5015D602-8444-4972-A522-D5A25E3AF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86" y="3688423"/>
            <a:ext cx="4331288" cy="2920596"/>
          </a:xfrm>
          <a:prstGeom prst="rect">
            <a:avLst/>
          </a:prstGeom>
          <a:ln>
            <a:solidFill>
              <a:srgbClr val="002060"/>
            </a:solidFill>
          </a:ln>
        </p:spPr>
      </p:pic>
      <p:pic>
        <p:nvPicPr>
          <p:cNvPr id="7" name="Picture 6">
            <a:extLst>
              <a:ext uri="{FF2B5EF4-FFF2-40B4-BE49-F238E27FC236}">
                <a16:creationId xmlns:a16="http://schemas.microsoft.com/office/drawing/2014/main" id="{5D5E367D-61AB-464D-87E6-91BB1504FE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8409" y="3650790"/>
            <a:ext cx="3969732" cy="3009599"/>
          </a:xfrm>
          <a:prstGeom prst="rect">
            <a:avLst/>
          </a:prstGeom>
          <a:ln>
            <a:solidFill>
              <a:srgbClr val="002060"/>
            </a:solidFill>
          </a:ln>
        </p:spPr>
      </p:pic>
    </p:spTree>
    <p:extLst>
      <p:ext uri="{BB962C8B-B14F-4D97-AF65-F5344CB8AC3E}">
        <p14:creationId xmlns:p14="http://schemas.microsoft.com/office/powerpoint/2010/main" val="214761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8CE73F-1A16-402F-AF44-7F36F7197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568" y="525788"/>
            <a:ext cx="4121650" cy="58064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thumb_117">
            <a:extLst>
              <a:ext uri="{FF2B5EF4-FFF2-40B4-BE49-F238E27FC236}">
                <a16:creationId xmlns:a16="http://schemas.microsoft.com/office/drawing/2014/main" id="{C7544FB8-651D-435E-8C82-3F4FF8A05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98" y="3264613"/>
            <a:ext cx="4707646" cy="3425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fabric&#10;&#10;Description automatically generated">
            <a:extLst>
              <a:ext uri="{FF2B5EF4-FFF2-40B4-BE49-F238E27FC236}">
                <a16:creationId xmlns:a16="http://schemas.microsoft.com/office/drawing/2014/main" id="{105FEFDB-5E0F-4DB0-8A72-9BD25EC6C0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a:off x="1382247" y="-441470"/>
            <a:ext cx="2694746" cy="4224263"/>
          </a:xfrm>
          <a:prstGeom prst="rect">
            <a:avLst/>
          </a:prstGeom>
        </p:spPr>
      </p:pic>
    </p:spTree>
    <p:extLst>
      <p:ext uri="{BB962C8B-B14F-4D97-AF65-F5344CB8AC3E}">
        <p14:creationId xmlns:p14="http://schemas.microsoft.com/office/powerpoint/2010/main" val="28335316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D90B1D-1A52-4651-A5FE-3A6A331C9E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353" y="0"/>
            <a:ext cx="96532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430648D-9570-43CA-BDC3-DD404B337826}"/>
              </a:ext>
            </a:extLst>
          </p:cNvPr>
          <p:cNvSpPr>
            <a:spLocks noChangeArrowheads="1"/>
          </p:cNvSpPr>
          <p:nvPr/>
        </p:nvSpPr>
        <p:spPr bwMode="auto">
          <a:xfrm>
            <a:off x="1171254" y="2675232"/>
            <a:ext cx="3710523" cy="554037"/>
          </a:xfrm>
          <a:prstGeom prst="rect">
            <a:avLst/>
          </a:prstGeom>
          <a:solidFill>
            <a:schemeClr val="accent6">
              <a:lumMod val="20000"/>
              <a:lumOff val="80000"/>
            </a:schemeClr>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defRPr/>
            </a:pPr>
            <a:r>
              <a:rPr lang="en-US" altLang="vi-VN" sz="3000" b="1" dirty="0" err="1">
                <a:solidFill>
                  <a:srgbClr val="C00000"/>
                </a:solidFill>
                <a:latin typeface="Times New Roman" panose="02020603050405020304" pitchFamily="18" charset="0"/>
              </a:rPr>
              <a:t>Nhiệm</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vụ</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của</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em</a:t>
            </a:r>
            <a:r>
              <a:rPr lang="en-US" altLang="vi-VN" sz="3000" b="1" dirty="0">
                <a:solidFill>
                  <a:srgbClr val="C00000"/>
                </a:solidFill>
                <a:latin typeface="Times New Roman" panose="02020603050405020304" pitchFamily="18" charset="0"/>
              </a:rPr>
              <a:t>: </a:t>
            </a:r>
          </a:p>
        </p:txBody>
      </p:sp>
      <p:sp>
        <p:nvSpPr>
          <p:cNvPr id="6" name="Rectangle 5">
            <a:extLst>
              <a:ext uri="{FF2B5EF4-FFF2-40B4-BE49-F238E27FC236}">
                <a16:creationId xmlns:a16="http://schemas.microsoft.com/office/drawing/2014/main" id="{9A5684ED-4B07-4884-A794-FA2281E29AA5}"/>
              </a:ext>
            </a:extLst>
          </p:cNvPr>
          <p:cNvSpPr>
            <a:spLocks noChangeArrowheads="1"/>
          </p:cNvSpPr>
          <p:nvPr/>
        </p:nvSpPr>
        <p:spPr bwMode="auto">
          <a:xfrm>
            <a:off x="1171254" y="3292868"/>
            <a:ext cx="5959011" cy="243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ts val="3700"/>
              </a:lnSpc>
              <a:spcBef>
                <a:spcPct val="0"/>
              </a:spcBef>
              <a:buNone/>
            </a:pP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Em</a:t>
            </a:r>
            <a:r>
              <a:rPr lang="en-US" altLang="vi-VN" sz="2800" dirty="0">
                <a:solidFill>
                  <a:srgbClr val="002060"/>
                </a:solidFill>
                <a:latin typeface="Times New Roman" panose="02020603050405020304" pitchFamily="18" charset="0"/>
              </a:rPr>
              <a:t> </a:t>
            </a:r>
            <a:r>
              <a:rPr lang="en-US" altLang="vi-VN" sz="2800" dirty="0">
                <a:solidFill>
                  <a:srgbClr val="FF0000"/>
                </a:solidFill>
                <a:latin typeface="Times New Roman" panose="02020603050405020304" pitchFamily="18" charset="0"/>
              </a:rPr>
              <a:t>vẽ </a:t>
            </a:r>
            <a:r>
              <a:rPr lang="en-US" altLang="vi-VN" sz="2800" dirty="0" err="1">
                <a:solidFill>
                  <a:srgbClr val="FF0000"/>
                </a:solidFill>
                <a:latin typeface="Times New Roman" panose="02020603050405020304" pitchFamily="18" charset="0"/>
              </a:rPr>
              <a:t>màu</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theo</a:t>
            </a:r>
            <a:r>
              <a:rPr lang="en-US" altLang="vi-VN" sz="2800" dirty="0">
                <a:solidFill>
                  <a:srgbClr val="FF0000"/>
                </a:solidFill>
                <a:latin typeface="Times New Roman" panose="02020603050405020304" pitchFamily="18" charset="0"/>
              </a:rPr>
              <a:t> ý </a:t>
            </a:r>
            <a:r>
              <a:rPr lang="en-US" altLang="vi-VN" sz="2800" dirty="0" err="1">
                <a:solidFill>
                  <a:srgbClr val="FF0000"/>
                </a:solidFill>
                <a:latin typeface="Times New Roman" panose="02020603050405020304" pitchFamily="18" charset="0"/>
              </a:rPr>
              <a:t>thích</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cho</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các</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hình</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ảnh</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thiên</a:t>
            </a:r>
            <a:r>
              <a:rPr lang="en-US" altLang="vi-VN" sz="2800" dirty="0">
                <a:solidFill>
                  <a:srgbClr val="FF0000"/>
                </a:solidFill>
                <a:latin typeface="Times New Roman" panose="02020603050405020304" pitchFamily="18" charset="0"/>
              </a:rPr>
              <a:t> </a:t>
            </a:r>
            <a:r>
              <a:rPr lang="en-US" altLang="vi-VN" sz="2800" dirty="0" err="1">
                <a:solidFill>
                  <a:srgbClr val="FF0000"/>
                </a:solidFill>
                <a:latin typeface="Times New Roman" panose="02020603050405020304" pitchFamily="18" charset="0"/>
              </a:rPr>
              <a:t>nhiên</a:t>
            </a:r>
            <a:r>
              <a:rPr lang="en-US" altLang="vi-VN" sz="2800" dirty="0">
                <a:solidFill>
                  <a:srgbClr val="FF000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và</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nền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xung</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quanh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để</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hoàn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thành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bức</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tranh</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đã</a:t>
            </a:r>
            <a:r>
              <a:rPr lang="en-US" altLang="vi-VN" sz="2800" dirty="0">
                <a:solidFill>
                  <a:srgbClr val="002060"/>
                </a:solidFill>
                <a:latin typeface="Times New Roman" panose="02020603050405020304" pitchFamily="18" charset="0"/>
              </a:rPr>
              <a:t> vẽ ở </a:t>
            </a:r>
            <a:r>
              <a:rPr lang="en-US" altLang="vi-VN" sz="2800" dirty="0" err="1">
                <a:solidFill>
                  <a:srgbClr val="002060"/>
                </a:solidFill>
                <a:latin typeface="Times New Roman" panose="02020603050405020304" pitchFamily="18" charset="0"/>
              </a:rPr>
              <a:t>tiết</a:t>
            </a:r>
            <a:r>
              <a:rPr lang="en-US" altLang="vi-VN" sz="2800" dirty="0">
                <a:solidFill>
                  <a:srgbClr val="002060"/>
                </a:solidFill>
                <a:latin typeface="Times New Roman" panose="02020603050405020304" pitchFamily="18" charset="0"/>
              </a:rPr>
              <a:t> 1. </a:t>
            </a:r>
          </a:p>
          <a:p>
            <a:pPr algn="just">
              <a:lnSpc>
                <a:spcPts val="3700"/>
              </a:lnSpc>
              <a:spcBef>
                <a:spcPct val="0"/>
              </a:spcBef>
              <a:buNone/>
            </a:pP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Em</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quan</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sát</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bạn</a:t>
            </a:r>
            <a:r>
              <a:rPr lang="en-US" altLang="vi-VN" sz="2800" dirty="0">
                <a:solidFill>
                  <a:srgbClr val="002060"/>
                </a:solidFill>
                <a:latin typeface="Times New Roman" panose="02020603050405020304" pitchFamily="18" charset="0"/>
              </a:rPr>
              <a:t> vẽ </a:t>
            </a:r>
            <a:r>
              <a:rPr lang="en-US" altLang="vi-VN" sz="2800" dirty="0" err="1">
                <a:solidFill>
                  <a:srgbClr val="002060"/>
                </a:solidFill>
                <a:latin typeface="Times New Roman" panose="02020603050405020304" pitchFamily="18" charset="0"/>
              </a:rPr>
              <a:t>và</a:t>
            </a:r>
            <a:r>
              <a:rPr lang="en-US" altLang="vi-VN" sz="2800" dirty="0">
                <a:solidFill>
                  <a:srgbClr val="002060"/>
                </a:solidFill>
                <a:latin typeface="Times New Roman" panose="02020603050405020304" pitchFamily="18" charset="0"/>
              </a:rPr>
              <a:t> chia </a:t>
            </a:r>
            <a:r>
              <a:rPr lang="en-US" altLang="vi-VN" sz="2800" dirty="0" err="1">
                <a:solidFill>
                  <a:srgbClr val="002060"/>
                </a:solidFill>
                <a:latin typeface="Times New Roman" panose="02020603050405020304" pitchFamily="18" charset="0"/>
              </a:rPr>
              <a:t>sẻ</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trao</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đổi</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với</a:t>
            </a:r>
            <a:r>
              <a:rPr lang="en-US" altLang="vi-VN" sz="2800" dirty="0">
                <a:solidFill>
                  <a:srgbClr val="002060"/>
                </a:solidFill>
                <a:latin typeface="Times New Roman" panose="02020603050405020304" pitchFamily="18" charset="0"/>
              </a:rPr>
              <a:t> </a:t>
            </a:r>
            <a:r>
              <a:rPr lang="en-US" altLang="vi-VN" sz="2800" dirty="0" err="1">
                <a:solidFill>
                  <a:srgbClr val="002060"/>
                </a:solidFill>
                <a:latin typeface="Times New Roman" panose="02020603050405020304" pitchFamily="18" charset="0"/>
              </a:rPr>
              <a:t>bạn</a:t>
            </a:r>
            <a:r>
              <a:rPr lang="en-US" altLang="vi-VN" sz="2800"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1665279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a:extLst>
              <a:ext uri="{FF2B5EF4-FFF2-40B4-BE49-F238E27FC236}">
                <a16:creationId xmlns:a16="http://schemas.microsoft.com/office/drawing/2014/main" id="{CA20DDB4-B1AA-4BBE-920C-B8AF00F67DDA}"/>
              </a:ext>
            </a:extLst>
          </p:cNvPr>
          <p:cNvPicPr>
            <a:picLocks noChangeAspect="1"/>
          </p:cNvPicPr>
          <p:nvPr/>
        </p:nvPicPr>
        <p:blipFill>
          <a:blip r:embed="rId2"/>
          <a:stretch>
            <a:fillRect/>
          </a:stretch>
        </p:blipFill>
        <p:spPr>
          <a:xfrm>
            <a:off x="729048" y="642740"/>
            <a:ext cx="8453852" cy="5369518"/>
          </a:xfrm>
          <a:prstGeom prst="rect">
            <a:avLst/>
          </a:prstGeom>
        </p:spPr>
      </p:pic>
      <p:pic>
        <p:nvPicPr>
          <p:cNvPr id="5" name="图片 9">
            <a:extLst>
              <a:ext uri="{FF2B5EF4-FFF2-40B4-BE49-F238E27FC236}">
                <a16:creationId xmlns:a16="http://schemas.microsoft.com/office/drawing/2014/main" id="{250CD7D5-32CC-46A4-B40E-148539C3F4CD}"/>
              </a:ext>
            </a:extLst>
          </p:cNvPr>
          <p:cNvPicPr>
            <a:picLocks noChangeAspect="1"/>
          </p:cNvPicPr>
          <p:nvPr/>
        </p:nvPicPr>
        <p:blipFill>
          <a:blip r:embed="rId3"/>
          <a:stretch>
            <a:fillRect/>
          </a:stretch>
        </p:blipFill>
        <p:spPr>
          <a:xfrm>
            <a:off x="0" y="2959206"/>
            <a:ext cx="3876884" cy="3256054"/>
          </a:xfrm>
          <a:prstGeom prst="rect">
            <a:avLst/>
          </a:prstGeom>
        </p:spPr>
      </p:pic>
      <p:pic>
        <p:nvPicPr>
          <p:cNvPr id="6" name="图片 10">
            <a:extLst>
              <a:ext uri="{FF2B5EF4-FFF2-40B4-BE49-F238E27FC236}">
                <a16:creationId xmlns:a16="http://schemas.microsoft.com/office/drawing/2014/main" id="{BA355CC4-E4A7-45B5-9560-7769A1E5891F}"/>
              </a:ext>
            </a:extLst>
          </p:cNvPr>
          <p:cNvPicPr>
            <a:picLocks noChangeAspect="1"/>
          </p:cNvPicPr>
          <p:nvPr/>
        </p:nvPicPr>
        <p:blipFill>
          <a:blip r:embed="rId4"/>
          <a:stretch>
            <a:fillRect/>
          </a:stretch>
        </p:blipFill>
        <p:spPr>
          <a:xfrm>
            <a:off x="6035063" y="2959206"/>
            <a:ext cx="3870280" cy="3256054"/>
          </a:xfrm>
          <a:prstGeom prst="rect">
            <a:avLst/>
          </a:prstGeom>
        </p:spPr>
      </p:pic>
      <p:sp>
        <p:nvSpPr>
          <p:cNvPr id="7" name="矩形 11">
            <a:extLst>
              <a:ext uri="{FF2B5EF4-FFF2-40B4-BE49-F238E27FC236}">
                <a16:creationId xmlns:a16="http://schemas.microsoft.com/office/drawing/2014/main" id="{2EFF1C26-2EFF-4A13-9839-09AFCB0910EF}"/>
              </a:ext>
            </a:extLst>
          </p:cNvPr>
          <p:cNvSpPr/>
          <p:nvPr/>
        </p:nvSpPr>
        <p:spPr>
          <a:xfrm>
            <a:off x="1014003" y="982572"/>
            <a:ext cx="7468001" cy="4121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50"/>
          </a:p>
        </p:txBody>
      </p:sp>
      <p:pic>
        <p:nvPicPr>
          <p:cNvPr id="8" name="图片 19">
            <a:extLst>
              <a:ext uri="{FF2B5EF4-FFF2-40B4-BE49-F238E27FC236}">
                <a16:creationId xmlns:a16="http://schemas.microsoft.com/office/drawing/2014/main" id="{A2889FAA-1470-4E94-B80D-4DD72E308080}"/>
              </a:ext>
            </a:extLst>
          </p:cNvPr>
          <p:cNvPicPr>
            <a:picLocks noChangeAspect="1"/>
          </p:cNvPicPr>
          <p:nvPr/>
        </p:nvPicPr>
        <p:blipFill>
          <a:blip r:embed="rId5"/>
          <a:stretch>
            <a:fillRect/>
          </a:stretch>
        </p:blipFill>
        <p:spPr>
          <a:xfrm>
            <a:off x="8798236" y="694342"/>
            <a:ext cx="964268" cy="1017104"/>
          </a:xfrm>
          <a:prstGeom prst="rect">
            <a:avLst/>
          </a:prstGeom>
        </p:spPr>
      </p:pic>
      <p:sp>
        <p:nvSpPr>
          <p:cNvPr id="10" name="Rectangle 9">
            <a:extLst>
              <a:ext uri="{FF2B5EF4-FFF2-40B4-BE49-F238E27FC236}">
                <a16:creationId xmlns:a16="http://schemas.microsoft.com/office/drawing/2014/main" id="{C7D0F7EF-6AB9-45E8-9A3E-DBA44E12AB30}"/>
              </a:ext>
            </a:extLst>
          </p:cNvPr>
          <p:cNvSpPr>
            <a:spLocks noChangeArrowheads="1"/>
          </p:cNvSpPr>
          <p:nvPr/>
        </p:nvSpPr>
        <p:spPr bwMode="auto">
          <a:xfrm>
            <a:off x="2831163" y="942138"/>
            <a:ext cx="4611830" cy="1137876"/>
          </a:xfrm>
          <a:prstGeom prst="rect">
            <a:avLst/>
          </a:prstGeom>
          <a:solidFill>
            <a:schemeClr val="accent6">
              <a:lumMod val="60000"/>
              <a:lumOff val="40000"/>
            </a:schemeClr>
          </a:solidFill>
          <a:ln>
            <a:noFill/>
          </a:ln>
          <a:effec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a:lstStyle>
          <a:p>
            <a:pPr algn="ctr">
              <a:lnSpc>
                <a:spcPts val="2200"/>
              </a:lnSpc>
              <a:defRPr/>
            </a:pPr>
            <a:endParaRPr lang="en-US" altLang="vi-VN" sz="3000" b="1" dirty="0">
              <a:solidFill>
                <a:srgbClr val="C00000"/>
              </a:solidFill>
              <a:latin typeface="Times New Roman" panose="02020603050405020304" pitchFamily="18" charset="0"/>
            </a:endParaRPr>
          </a:p>
          <a:p>
            <a:pPr algn="ctr">
              <a:defRPr/>
            </a:pPr>
            <a:r>
              <a:rPr lang="en-US" altLang="vi-VN" sz="3000" b="1" dirty="0">
                <a:solidFill>
                  <a:srgbClr val="C00000"/>
                </a:solidFill>
                <a:latin typeface="Times New Roman" panose="02020603050405020304" pitchFamily="18" charset="0"/>
              </a:rPr>
              <a:t>3. </a:t>
            </a:r>
            <a:r>
              <a:rPr lang="en-US" altLang="vi-VN" sz="3000" b="1" dirty="0" err="1">
                <a:solidFill>
                  <a:srgbClr val="C00000"/>
                </a:solidFill>
                <a:latin typeface="Times New Roman" panose="02020603050405020304" pitchFamily="18" charset="0"/>
              </a:rPr>
              <a:t>Cảm</a:t>
            </a:r>
            <a:r>
              <a:rPr lang="en-US" altLang="vi-VN" sz="3000" b="1" dirty="0">
                <a:solidFill>
                  <a:srgbClr val="C00000"/>
                </a:solidFill>
                <a:latin typeface="Times New Roman" panose="02020603050405020304" pitchFamily="18" charset="0"/>
              </a:rPr>
              <a:t> </a:t>
            </a:r>
            <a:r>
              <a:rPr lang="en-US" altLang="vi-VN" sz="3000" b="1" dirty="0" err="1">
                <a:solidFill>
                  <a:srgbClr val="C00000"/>
                </a:solidFill>
                <a:latin typeface="Times New Roman" panose="02020603050405020304" pitchFamily="18" charset="0"/>
              </a:rPr>
              <a:t>nhận</a:t>
            </a:r>
            <a:r>
              <a:rPr lang="en-US" altLang="vi-VN" sz="3000" b="1" dirty="0">
                <a:solidFill>
                  <a:srgbClr val="C00000"/>
                </a:solidFill>
                <a:latin typeface="Times New Roman" panose="02020603050405020304" pitchFamily="18" charset="0"/>
              </a:rPr>
              <a:t>, chia </a:t>
            </a:r>
            <a:r>
              <a:rPr lang="en-US" altLang="vi-VN" sz="3000" b="1" dirty="0" err="1">
                <a:solidFill>
                  <a:srgbClr val="C00000"/>
                </a:solidFill>
                <a:latin typeface="Times New Roman" panose="02020603050405020304" pitchFamily="18" charset="0"/>
              </a:rPr>
              <a:t>sẻ</a:t>
            </a:r>
            <a:endParaRPr lang="en-US" altLang="vi-VN" sz="3000" b="1" dirty="0">
              <a:solidFill>
                <a:srgbClr val="C00000"/>
              </a:solidFill>
              <a:latin typeface="Times New Roman" panose="02020603050405020304" pitchFamily="18" charset="0"/>
            </a:endParaRPr>
          </a:p>
          <a:p>
            <a:pPr algn="ctr">
              <a:lnSpc>
                <a:spcPts val="2200"/>
              </a:lnSpc>
              <a:defRPr/>
            </a:pPr>
            <a:endParaRPr lang="en-US" altLang="vi-VN" sz="3000" b="1" dirty="0">
              <a:solidFill>
                <a:srgbClr val="C00000"/>
              </a:solidFill>
              <a:latin typeface="Times New Roman" panose="02020603050405020304" pitchFamily="18" charset="0"/>
            </a:endParaRPr>
          </a:p>
        </p:txBody>
      </p:sp>
      <p:sp>
        <p:nvSpPr>
          <p:cNvPr id="13" name="Rectangle: Rounded Corners 12">
            <a:extLst>
              <a:ext uri="{FF2B5EF4-FFF2-40B4-BE49-F238E27FC236}">
                <a16:creationId xmlns:a16="http://schemas.microsoft.com/office/drawing/2014/main" id="{C661717B-5EC6-493A-A7A9-86B05F8DDA4C}"/>
              </a:ext>
            </a:extLst>
          </p:cNvPr>
          <p:cNvSpPr/>
          <p:nvPr/>
        </p:nvSpPr>
        <p:spPr>
          <a:xfrm>
            <a:off x="1541124" y="2283016"/>
            <a:ext cx="7468001" cy="3160395"/>
          </a:xfrm>
          <a:prstGeom prst="round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thiệu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thích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mình</a:t>
            </a:r>
            <a:r>
              <a:rPr lang="en-US" sz="2800" dirty="0">
                <a:solidFill>
                  <a:srgbClr val="002060"/>
                </a:solidFill>
                <a:latin typeface="Times New Roman" panose="02020603050405020304" pitchFamily="18" charset="0"/>
                <a:cs typeface="Times New Roman" panose="02020603050405020304" pitchFamily="18" charset="0"/>
              </a:rPr>
              <a:t>? </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002060"/>
                </a:solidFill>
                <a:latin typeface="Times New Roman" panose="02020603050405020304" pitchFamily="18" charset="0"/>
                <a:cs typeface="Times New Roman" panose="02020603050405020304" pitchFamily="18" charset="0"/>
              </a:rPr>
              <a:t>?</a:t>
            </a:r>
          </a:p>
          <a:p>
            <a:pPr algn="just">
              <a:defRP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thích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của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vì</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sao</a:t>
            </a:r>
            <a:r>
              <a:rPr lang="en-US" sz="28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95569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leaf&#10;&#10;Description automatically generated with low confidence">
            <a:extLst>
              <a:ext uri="{FF2B5EF4-FFF2-40B4-BE49-F238E27FC236}">
                <a16:creationId xmlns:a16="http://schemas.microsoft.com/office/drawing/2014/main" id="{131A6717-72FB-40C0-A51E-3F037362D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352" y="406971"/>
            <a:ext cx="3056554" cy="267270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B1CF7ED-C63B-44FB-A475-8EDC6A996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6" y="180316"/>
            <a:ext cx="4859676" cy="6677684"/>
          </a:xfrm>
          <a:prstGeom prst="rect">
            <a:avLst/>
          </a:prstGeom>
        </p:spPr>
      </p:pic>
      <p:pic>
        <p:nvPicPr>
          <p:cNvPr id="16" name="Picture 6" descr="thumb_181_gif">
            <a:extLst>
              <a:ext uri="{FF2B5EF4-FFF2-40B4-BE49-F238E27FC236}">
                <a16:creationId xmlns:a16="http://schemas.microsoft.com/office/drawing/2014/main" id="{DB88DD71-2648-4B95-8692-07448C8BC18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5887352" y="3342700"/>
            <a:ext cx="3056554" cy="32293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79A2A6-7C09-4771-8353-42661F0B7D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59337" y="-34247"/>
            <a:ext cx="8625326" cy="6531627"/>
          </a:xfrm>
          <a:prstGeom prst="rect">
            <a:avLst/>
          </a:prstGeom>
        </p:spPr>
      </p:pic>
      <p:sp>
        <p:nvSpPr>
          <p:cNvPr id="6" name="Rectangle: Rounded Corners 5">
            <a:extLst>
              <a:ext uri="{FF2B5EF4-FFF2-40B4-BE49-F238E27FC236}">
                <a16:creationId xmlns:a16="http://schemas.microsoft.com/office/drawing/2014/main" id="{BF1C4231-D553-49E4-A33F-D740A1092F8D}"/>
              </a:ext>
            </a:extLst>
          </p:cNvPr>
          <p:cNvSpPr/>
          <p:nvPr/>
        </p:nvSpPr>
        <p:spPr>
          <a:xfrm>
            <a:off x="2116476" y="750013"/>
            <a:ext cx="7685069" cy="2894744"/>
          </a:xfrm>
          <a:prstGeom prst="roundRect">
            <a:avLst/>
          </a:prstGeom>
          <a:solidFill>
            <a:srgbClr val="FFFFCC"/>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Times New Roman" panose="02020603050405020304" pitchFamily="18" charset="0"/>
                <a:cs typeface="Times New Roman" panose="02020603050405020304" pitchFamily="18" charset="0"/>
              </a:rPr>
              <a:t>Chúng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mình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hãy</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chuẩn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bị</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học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bài</a:t>
            </a:r>
            <a:r>
              <a:rPr lang="en-US" sz="3200" b="1" dirty="0">
                <a:solidFill>
                  <a:srgbClr val="C00000"/>
                </a:solidFill>
                <a:latin typeface="Times New Roman" panose="02020603050405020304" pitchFamily="18" charset="0"/>
                <a:cs typeface="Times New Roman" panose="02020603050405020304" pitchFamily="18" charset="0"/>
              </a:rPr>
              <a:t> 9</a:t>
            </a:r>
          </a:p>
          <a:p>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Xem</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bài</a:t>
            </a:r>
            <a:r>
              <a:rPr lang="en-US" sz="2500" dirty="0">
                <a:solidFill>
                  <a:srgbClr val="002060"/>
                </a:solidFill>
                <a:latin typeface="Times New Roman" panose="02020603050405020304" pitchFamily="18" charset="0"/>
                <a:cs typeface="Times New Roman" panose="02020603050405020304" pitchFamily="18" charset="0"/>
              </a:rPr>
              <a:t> 9: </a:t>
            </a:r>
            <a:r>
              <a:rPr lang="en-US" sz="2500" dirty="0" err="1">
                <a:solidFill>
                  <a:srgbClr val="002060"/>
                </a:solidFill>
                <a:latin typeface="Times New Roman" panose="02020603050405020304" pitchFamily="18" charset="0"/>
                <a:cs typeface="Times New Roman" panose="02020603050405020304" pitchFamily="18" charset="0"/>
              </a:rPr>
              <a:t>Cùng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nhau</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ôn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tập</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học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kì</a:t>
            </a:r>
            <a:r>
              <a:rPr lang="en-US" sz="2500" dirty="0">
                <a:solidFill>
                  <a:srgbClr val="002060"/>
                </a:solidFill>
                <a:latin typeface="Times New Roman" panose="02020603050405020304" pitchFamily="18" charset="0"/>
                <a:cs typeface="Times New Roman" panose="02020603050405020304" pitchFamily="18" charset="0"/>
              </a:rPr>
              <a:t> 1 (</a:t>
            </a:r>
            <a:r>
              <a:rPr lang="en-US" sz="2500" dirty="0" err="1">
                <a:solidFill>
                  <a:srgbClr val="002060"/>
                </a:solidFill>
                <a:latin typeface="Times New Roman" panose="02020603050405020304" pitchFamily="18" charset="0"/>
                <a:cs typeface="Times New Roman" panose="02020603050405020304" pitchFamily="18" charset="0"/>
              </a:rPr>
              <a:t>trang</a:t>
            </a:r>
            <a:r>
              <a:rPr lang="en-US" sz="2500" dirty="0">
                <a:solidFill>
                  <a:srgbClr val="002060"/>
                </a:solidFill>
                <a:latin typeface="Times New Roman" panose="02020603050405020304" pitchFamily="18" charset="0"/>
                <a:cs typeface="Times New Roman" panose="02020603050405020304" pitchFamily="18" charset="0"/>
              </a:rPr>
              <a:t> 42 SGK)</a:t>
            </a:r>
          </a:p>
          <a:p>
            <a:pPr algn="just"/>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Chuẩn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bị</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Mang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đến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lớp</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những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sản</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phẩm</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đã</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tạo</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được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trong</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học</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kì</a:t>
            </a:r>
            <a:r>
              <a:rPr lang="en-US" sz="2500" dirty="0">
                <a:solidFill>
                  <a:srgbClr val="002060"/>
                </a:solidFill>
                <a:latin typeface="Times New Roman" panose="02020603050405020304" pitchFamily="18" charset="0"/>
                <a:cs typeface="Times New Roman" panose="02020603050405020304" pitchFamily="18" charset="0"/>
              </a:rPr>
              <a:t> 1 </a:t>
            </a:r>
            <a:r>
              <a:rPr lang="en-US" sz="2500" dirty="0" err="1">
                <a:solidFill>
                  <a:srgbClr val="002060"/>
                </a:solidFill>
                <a:latin typeface="Times New Roman" panose="02020603050405020304" pitchFamily="18" charset="0"/>
                <a:cs typeface="Times New Roman" panose="02020603050405020304" pitchFamily="18" charset="0"/>
              </a:rPr>
              <a:t>và</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bút</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chì</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tẩy</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màu</a:t>
            </a:r>
            <a:r>
              <a:rPr lang="en-US" sz="2500" dirty="0">
                <a:solidFill>
                  <a:srgbClr val="002060"/>
                </a:solidFill>
                <a:latin typeface="Times New Roman" panose="02020603050405020304" pitchFamily="18" charset="0"/>
                <a:cs typeface="Times New Roman" panose="02020603050405020304" pitchFamily="18" charset="0"/>
              </a:rPr>
              <a:t> vẽ, </a:t>
            </a:r>
            <a:r>
              <a:rPr lang="en-US" sz="2500" dirty="0" err="1">
                <a:solidFill>
                  <a:srgbClr val="002060"/>
                </a:solidFill>
                <a:latin typeface="Times New Roman" panose="02020603050405020304" pitchFamily="18" charset="0"/>
                <a:cs typeface="Times New Roman" panose="02020603050405020304" pitchFamily="18" charset="0"/>
              </a:rPr>
              <a:t>giấy</a:t>
            </a:r>
            <a:r>
              <a:rPr lang="en-US" sz="2500" dirty="0">
                <a:solidFill>
                  <a:srgbClr val="002060"/>
                </a:solidFill>
                <a:latin typeface="Times New Roman" panose="02020603050405020304" pitchFamily="18" charset="0"/>
                <a:cs typeface="Times New Roman" panose="02020603050405020304" pitchFamily="18" charset="0"/>
              </a:rPr>
              <a:t> </a:t>
            </a:r>
            <a:r>
              <a:rPr lang="en-US" sz="2500" dirty="0" err="1">
                <a:solidFill>
                  <a:srgbClr val="002060"/>
                </a:solidFill>
                <a:latin typeface="Times New Roman" panose="02020603050405020304" pitchFamily="18" charset="0"/>
                <a:cs typeface="Times New Roman" panose="02020603050405020304" pitchFamily="18" charset="0"/>
              </a:rPr>
              <a:t>màu</a:t>
            </a:r>
            <a:r>
              <a:rPr lang="en-US" sz="25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7305728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2567</TotalTime>
  <Words>165</Words>
  <Application>Microsoft Office PowerPoint</Application>
  <PresentationFormat>A4 Paper (210x297 mm)</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宋体</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phanducky020798@gmail.com</dc:creator>
  <cp:lastModifiedBy>KH</cp:lastModifiedBy>
  <cp:revision>173</cp:revision>
  <dcterms:created xsi:type="dcterms:W3CDTF">2019-09-27T16:13:17Z</dcterms:created>
  <dcterms:modified xsi:type="dcterms:W3CDTF">2024-12-13T08:07:56Z</dcterms:modified>
</cp:coreProperties>
</file>