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77" r:id="rId3"/>
    <p:sldId id="296" r:id="rId4"/>
    <p:sldId id="279" r:id="rId5"/>
    <p:sldId id="313" r:id="rId6"/>
    <p:sldId id="280" r:id="rId7"/>
    <p:sldId id="312" r:id="rId8"/>
    <p:sldId id="29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E8AA"/>
    <a:srgbClr val="B7ECFF"/>
    <a:srgbClr val="FFFCF3"/>
    <a:srgbClr val="476E2C"/>
    <a:srgbClr val="385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50" autoAdjust="0"/>
    <p:restoredTop sz="94660"/>
  </p:normalViewPr>
  <p:slideViewPr>
    <p:cSldViewPr snapToGrid="0">
      <p:cViewPr varScale="1">
        <p:scale>
          <a:sx n="76" d="100"/>
          <a:sy n="76" d="100"/>
        </p:scale>
        <p:origin x="2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7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13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7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84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3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8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95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3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5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3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34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C42A8-DD3E-4B83-993A-B83CC34C684F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1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ackground PowerPoint cute, đáng yêu">
            <a:extLst>
              <a:ext uri="{FF2B5EF4-FFF2-40B4-BE49-F238E27FC236}">
                <a16:creationId xmlns:a16="http://schemas.microsoft.com/office/drawing/2014/main" id="{CE80448E-A4D5-A7B4-2036-84B0316C2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27"/>
            <a:ext cx="12192000" cy="682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594FE85-EDB3-4B73-E05E-283BD70B1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" y="152400"/>
            <a:ext cx="10834414" cy="409593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7CB731-B82B-D435-F5CF-17BAF053A745}"/>
              </a:ext>
            </a:extLst>
          </p:cNvPr>
          <p:cNvSpPr/>
          <p:nvPr/>
        </p:nvSpPr>
        <p:spPr>
          <a:xfrm>
            <a:off x="9180195" y="3599046"/>
            <a:ext cx="1946275" cy="649287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492059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B79E5F8-E4AB-4F00-9C83-6A115024EA5B}"/>
              </a:ext>
            </a:extLst>
          </p:cNvPr>
          <p:cNvSpPr txBox="1"/>
          <p:nvPr/>
        </p:nvSpPr>
        <p:spPr>
          <a:xfrm>
            <a:off x="3606801" y="302454"/>
            <a:ext cx="4544628" cy="5078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A0FA23CE-99B1-BCCB-05DA-F64EA25E9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639" y="1132840"/>
            <a:ext cx="8554720" cy="55852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3519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DB4B1AF-EAD7-46F5-AA34-171BC6304F0F}"/>
              </a:ext>
            </a:extLst>
          </p:cNvPr>
          <p:cNvSpPr/>
          <p:nvPr/>
        </p:nvSpPr>
        <p:spPr>
          <a:xfrm>
            <a:off x="1483360" y="1452263"/>
            <a:ext cx="9064275" cy="84082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BD38882-7607-05F5-651E-2436C97A9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40" y="2599788"/>
            <a:ext cx="11473720" cy="37615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2E0C8C-F6B5-FABC-C0EE-D2C6A63FD4A2}"/>
              </a:ext>
            </a:extLst>
          </p:cNvPr>
          <p:cNvSpPr txBox="1"/>
          <p:nvPr/>
        </p:nvSpPr>
        <p:spPr>
          <a:xfrm>
            <a:off x="3606801" y="637734"/>
            <a:ext cx="4544628" cy="5078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168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AE6922-AD82-8E59-813B-2E22879D3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648" y="1130280"/>
            <a:ext cx="7165181" cy="899160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986A5573-57F7-DFE4-7628-5A73A75BB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16" y="2586990"/>
            <a:ext cx="4216336" cy="3549650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4C53E53-7616-AA87-8330-3D8769BE23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0304">
            <a:off x="5821744" y="2040498"/>
            <a:ext cx="5639325" cy="4828560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573A7B9D-AB6B-5D57-0200-CEA05854AEE2}"/>
              </a:ext>
            </a:extLst>
          </p:cNvPr>
          <p:cNvSpPr/>
          <p:nvPr/>
        </p:nvSpPr>
        <p:spPr>
          <a:xfrm>
            <a:off x="5222238" y="3718560"/>
            <a:ext cx="650241" cy="1026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79E5F8-E4AB-4F00-9C83-6A115024EA5B}"/>
              </a:ext>
            </a:extLst>
          </p:cNvPr>
          <p:cNvSpPr txBox="1"/>
          <p:nvPr/>
        </p:nvSpPr>
        <p:spPr>
          <a:xfrm>
            <a:off x="3606801" y="302454"/>
            <a:ext cx="4544628" cy="5078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67349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rawing of a group of people&#10;&#10;Description automatically generated with low confidence">
            <a:extLst>
              <a:ext uri="{FF2B5EF4-FFF2-40B4-BE49-F238E27FC236}">
                <a16:creationId xmlns:a16="http://schemas.microsoft.com/office/drawing/2014/main" id="{A4ECC129-D193-D29D-299E-B29434A9E0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78" y="1374102"/>
            <a:ext cx="4902069" cy="3498550"/>
          </a:xfrm>
          <a:prstGeom prst="rect">
            <a:avLst/>
          </a:prstGeom>
        </p:spPr>
      </p:pic>
      <p:pic>
        <p:nvPicPr>
          <p:cNvPr id="8" name="Picture 7" descr="A picture containing text, box&#10;&#10;Description automatically generated">
            <a:extLst>
              <a:ext uri="{FF2B5EF4-FFF2-40B4-BE49-F238E27FC236}">
                <a16:creationId xmlns:a16="http://schemas.microsoft.com/office/drawing/2014/main" id="{181A9C2D-845A-A280-345A-8699CF25D3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828" y="1941172"/>
            <a:ext cx="6204903" cy="43725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79E5F8-E4AB-4F00-9C83-6A115024EA5B}"/>
              </a:ext>
            </a:extLst>
          </p:cNvPr>
          <p:cNvSpPr txBox="1"/>
          <p:nvPr/>
        </p:nvSpPr>
        <p:spPr>
          <a:xfrm>
            <a:off x="3606801" y="302454"/>
            <a:ext cx="4544628" cy="5078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035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Vector khung hình với trẻ em hạnh phúc và đầy màu sắc | Thư viện stock  vector đẹp miễn phí">
            <a:extLst>
              <a:ext uri="{FF2B5EF4-FFF2-40B4-BE49-F238E27FC236}">
                <a16:creationId xmlns:a16="http://schemas.microsoft.com/office/drawing/2014/main" id="{566C4266-9F35-4E77-B9E0-C755CE3CA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97" y="200025"/>
            <a:ext cx="10646979" cy="637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5959CC7-5676-4D9B-A29A-02D77FAB69E9}"/>
              </a:ext>
            </a:extLst>
          </p:cNvPr>
          <p:cNvSpPr/>
          <p:nvPr/>
        </p:nvSpPr>
        <p:spPr>
          <a:xfrm>
            <a:off x="3719261" y="1227959"/>
            <a:ext cx="5617779" cy="37910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25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462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id="{A2F58213-8798-6B02-7ABC-F0AEFA749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6985"/>
            <a:ext cx="3968713" cy="4032467"/>
          </a:xfrm>
          <a:prstGeom prst="rect">
            <a:avLst/>
          </a:prstGeom>
        </p:spPr>
      </p:pic>
      <p:pic>
        <p:nvPicPr>
          <p:cNvPr id="7" name="Picture 6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id="{75AC7F9C-3BD2-E051-3EC4-6C37AB3BE8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249" y="2511246"/>
            <a:ext cx="4111502" cy="3426252"/>
          </a:xfrm>
          <a:prstGeom prst="rect">
            <a:avLst/>
          </a:prstGeom>
        </p:spPr>
      </p:pic>
      <p:pic>
        <p:nvPicPr>
          <p:cNvPr id="9" name="Picture 8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BE62DA8B-8AF4-34BE-EB0C-1C987FB82F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520" y="2015065"/>
            <a:ext cx="4210596" cy="351422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75766A9-BBEC-6831-4013-B62C6BEF5F7B}"/>
              </a:ext>
            </a:extLst>
          </p:cNvPr>
          <p:cNvSpPr/>
          <p:nvPr/>
        </p:nvSpPr>
        <p:spPr>
          <a:xfrm>
            <a:off x="2976880" y="688548"/>
            <a:ext cx="6573520" cy="1076960"/>
          </a:xfrm>
          <a:prstGeom prst="roundRect">
            <a:avLst/>
          </a:prstGeom>
          <a:solidFill>
            <a:srgbClr val="CAE8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520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square&#10;&#10;Description automatically generated">
            <a:extLst>
              <a:ext uri="{FF2B5EF4-FFF2-40B4-BE49-F238E27FC236}">
                <a16:creationId xmlns:a16="http://schemas.microsoft.com/office/drawing/2014/main" id="{601FAB20-9666-4BE1-9C31-07ACFC8F3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1" y="-2260"/>
            <a:ext cx="9328150" cy="663954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1949F3-C56D-4E7D-8942-D95A1A7977BA}"/>
              </a:ext>
            </a:extLst>
          </p:cNvPr>
          <p:cNvSpPr/>
          <p:nvPr/>
        </p:nvSpPr>
        <p:spPr>
          <a:xfrm>
            <a:off x="3396343" y="1709056"/>
            <a:ext cx="4918981" cy="4031343"/>
          </a:xfrm>
          <a:prstGeom prst="roundRect">
            <a:avLst/>
          </a:prstGeom>
          <a:solidFill>
            <a:srgbClr val="B7E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vẽ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038218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175</Words>
  <Application>Microsoft Office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KH</cp:lastModifiedBy>
  <cp:revision>119</cp:revision>
  <dcterms:created xsi:type="dcterms:W3CDTF">2020-11-01T06:53:25Z</dcterms:created>
  <dcterms:modified xsi:type="dcterms:W3CDTF">2025-02-07T14:15:48Z</dcterms:modified>
</cp:coreProperties>
</file>