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89" r:id="rId3"/>
    <p:sldId id="278" r:id="rId4"/>
    <p:sldId id="309" r:id="rId5"/>
    <p:sldId id="300" r:id="rId6"/>
    <p:sldId id="307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PowerPoint cute, đáng yêu">
            <a:extLst>
              <a:ext uri="{FF2B5EF4-FFF2-40B4-BE49-F238E27FC236}">
                <a16:creationId xmlns:a16="http://schemas.microsoft.com/office/drawing/2014/main" id="{F6259B16-769A-25AA-4661-7BE237F9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7"/>
            <a:ext cx="12192000" cy="68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3A28A4-B8F7-AE6B-3C27-A68FBD31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52400"/>
            <a:ext cx="10834414" cy="409593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46AA47-95B2-3D95-C5EE-F4FC7695AB9A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1137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B5702-7F25-4510-91F6-84C244B93565}"/>
              </a:ext>
            </a:extLst>
          </p:cNvPr>
          <p:cNvSpPr txBox="1"/>
          <p:nvPr/>
        </p:nvSpPr>
        <p:spPr>
          <a:xfrm>
            <a:off x="2552700" y="248490"/>
            <a:ext cx="6572249" cy="917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C8E138-1EB4-4B37-BCB8-DBFCB59CD26F}"/>
              </a:ext>
            </a:extLst>
          </p:cNvPr>
          <p:cNvSpPr/>
          <p:nvPr/>
        </p:nvSpPr>
        <p:spPr>
          <a:xfrm>
            <a:off x="3510056" y="1344812"/>
            <a:ext cx="5191760" cy="1929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6235E5E-40D1-A553-EBB0-8A2431C6B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16" y="1778000"/>
            <a:ext cx="3344242" cy="4124959"/>
          </a:xfrm>
          <a:prstGeom prst="rect">
            <a:avLst/>
          </a:prstGeom>
        </p:spPr>
      </p:pic>
      <p:pic>
        <p:nvPicPr>
          <p:cNvPr id="6" name="Picture 5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32BB3C97-1E05-345A-A20A-135030CF1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3760428"/>
            <a:ext cx="3929040" cy="2768760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5F2E36C-1DC6-0B80-5351-598B8C560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" y="2738626"/>
            <a:ext cx="4135582" cy="31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C26F7D-97B4-3A05-B25F-28A0BF5A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32" y="853650"/>
            <a:ext cx="7066993" cy="901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E78D5-36FD-F844-5232-F7C2C03879DA}"/>
              </a:ext>
            </a:extLst>
          </p:cNvPr>
          <p:cNvSpPr txBox="1"/>
          <p:nvPr/>
        </p:nvSpPr>
        <p:spPr>
          <a:xfrm>
            <a:off x="3664649" y="133097"/>
            <a:ext cx="4110857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0C4FED20-84BE-92E5-F955-8BC260326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" y="4220600"/>
            <a:ext cx="1737475" cy="2300645"/>
          </a:xfrm>
          <a:prstGeom prst="rect">
            <a:avLst/>
          </a:prstGeom>
        </p:spPr>
      </p:pic>
      <p:pic>
        <p:nvPicPr>
          <p:cNvPr id="17" name="Picture 1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E0F1ECD3-D301-D3E1-03BB-ADC43B95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30">
            <a:off x="3015559" y="4159384"/>
            <a:ext cx="3650080" cy="2714458"/>
          </a:xfrm>
          <a:prstGeom prst="rect">
            <a:avLst/>
          </a:prstGeom>
        </p:spPr>
      </p:pic>
      <p:pic>
        <p:nvPicPr>
          <p:cNvPr id="19" name="Picture 18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E7A38DF8-7F1B-EBD5-F3BD-082C2477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" y="1952913"/>
            <a:ext cx="2000936" cy="18656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7E0011-CD56-164E-BA6C-06051E4C7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32" y="1952913"/>
            <a:ext cx="2830645" cy="203225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3" name="Picture 2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B947C3BA-5751-5AF0-C31D-657549387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56">
            <a:off x="6581471" y="1732739"/>
            <a:ext cx="5315624" cy="3803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A88D388F-A238-4A66-9A68-447B209D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7935310" cy="71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54789-2538-4E26-A4D1-B793DDAA0F4C}"/>
              </a:ext>
            </a:extLst>
          </p:cNvPr>
          <p:cNvSpPr/>
          <p:nvPr/>
        </p:nvSpPr>
        <p:spPr>
          <a:xfrm>
            <a:off x="2418081" y="1190625"/>
            <a:ext cx="7366000" cy="4257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4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ts val="34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1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square&#10;&#10;Description automatically generated">
            <a:extLst>
              <a:ext uri="{FF2B5EF4-FFF2-40B4-BE49-F238E27FC236}">
                <a16:creationId xmlns:a16="http://schemas.microsoft.com/office/drawing/2014/main" id="{6FA70F78-F958-C154-9774-0BB146B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-2260"/>
            <a:ext cx="9328150" cy="66395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1723D5-6114-E7C4-6137-9866838A36E1}"/>
              </a:ext>
            </a:extLst>
          </p:cNvPr>
          <p:cNvSpPr/>
          <p:nvPr/>
        </p:nvSpPr>
        <p:spPr>
          <a:xfrm>
            <a:off x="3098800" y="1709056"/>
            <a:ext cx="5760719" cy="4031343"/>
          </a:xfrm>
          <a:prstGeom prst="roundRect">
            <a:avLst/>
          </a:prstGeom>
          <a:solidFill>
            <a:srgbClr val="CAE8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0886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621D742-6504-ACA1-B8AA-B310A70EF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0400"/>
            <a:ext cx="11104880" cy="5659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165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KH</cp:lastModifiedBy>
  <cp:revision>119</cp:revision>
  <dcterms:created xsi:type="dcterms:W3CDTF">2020-11-01T06:53:25Z</dcterms:created>
  <dcterms:modified xsi:type="dcterms:W3CDTF">2025-02-07T14:16:54Z</dcterms:modified>
</cp:coreProperties>
</file>