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78" r:id="rId3"/>
    <p:sldId id="292" r:id="rId4"/>
    <p:sldId id="294" r:id="rId5"/>
    <p:sldId id="293" r:id="rId6"/>
    <p:sldId id="269" r:id="rId7"/>
    <p:sldId id="283" r:id="rId8"/>
    <p:sldId id="274" r:id="rId9"/>
    <p:sldId id="284" r:id="rId10"/>
    <p:sldId id="271" r:id="rId11"/>
    <p:sldId id="290" r:id="rId12"/>
    <p:sldId id="279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408F"/>
    <a:srgbClr val="FBFFF3"/>
    <a:srgbClr val="FF9933"/>
    <a:srgbClr val="FF6600"/>
    <a:srgbClr val="F9BB99"/>
    <a:srgbClr val="0094D9"/>
    <a:srgbClr val="EC1D23"/>
    <a:srgbClr val="D5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4" autoAdjust="0"/>
    <p:restoredTop sz="94103" autoAdjust="0"/>
  </p:normalViewPr>
  <p:slideViewPr>
    <p:cSldViewPr snapToGrid="0">
      <p:cViewPr varScale="1">
        <p:scale>
          <a:sx n="101" d="100"/>
          <a:sy n="101" d="100"/>
        </p:scale>
        <p:origin x="292" y="56"/>
      </p:cViewPr>
      <p:guideLst>
        <p:guide orient="horz" pos="2131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CEAC-554F-4EC8-8E53-9B24D6CE5602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426B2-AFDC-41D6-99F3-278F428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5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70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1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6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5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7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40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2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0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6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Nền Lễ Hội Hóa Trang, Lễ Hội Hóa Trang Vector Nền Và Tập Tin Tải  về Miễn Phí | Pngtree">
            <a:extLst>
              <a:ext uri="{FF2B5EF4-FFF2-40B4-BE49-F238E27FC236}">
                <a16:creationId xmlns:a16="http://schemas.microsoft.com/office/drawing/2014/main" id="{FCAF96E2-8D1D-2F01-F252-F09D642F6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r="1275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7659" y="2094696"/>
            <a:ext cx="6172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CHÀO MỪNG CÁC CON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41126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60+ khung nền đẹp, miễn phí dành cho powerpoint">
            <a:extLst>
              <a:ext uri="{FF2B5EF4-FFF2-40B4-BE49-F238E27FC236}">
                <a16:creationId xmlns:a16="http://schemas.microsoft.com/office/drawing/2014/main" id="{0D0034D2-4EF7-953E-BD59-EE69C9CAF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326364-BE72-E206-040F-72E08905E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r="4533"/>
          <a:stretch/>
        </p:blipFill>
        <p:spPr>
          <a:xfrm>
            <a:off x="518160" y="2166714"/>
            <a:ext cx="6289040" cy="188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ổng hợp hơn 83 về khung hình nền đẹp hay nhất - coedo.com.vn">
            <a:extLst>
              <a:ext uri="{FF2B5EF4-FFF2-40B4-BE49-F238E27FC236}">
                <a16:creationId xmlns:a16="http://schemas.microsoft.com/office/drawing/2014/main" id="{18018BC9-B8CE-31B7-44AC-A41B0A7CD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6105" y="987076"/>
            <a:ext cx="5857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just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algn="just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081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ập nhật 82+ về hình nền powerpoint sinh nhật đẹp - coedo.com.vn">
            <a:extLst>
              <a:ext uri="{FF2B5EF4-FFF2-40B4-BE49-F238E27FC236}">
                <a16:creationId xmlns:a16="http://schemas.microsoft.com/office/drawing/2014/main" id="{742987D6-9C75-B6EB-A30D-6D57FEB3B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r="771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5901" y="1910030"/>
            <a:ext cx="5272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5408F"/>
                </a:solidFill>
                <a:latin typeface="UTM Azuki" panose="02040603050506020204" pitchFamily="18" charset="0"/>
                <a:cs typeface="Times New Roman" pitchFamily="18" charset="0"/>
              </a:rPr>
              <a:t>HẸN GẶP LẠI CÁC CON</a:t>
            </a:r>
          </a:p>
          <a:p>
            <a:pPr algn="ctr"/>
            <a:r>
              <a:rPr lang="en-US" sz="4000" dirty="0">
                <a:solidFill>
                  <a:srgbClr val="25408F"/>
                </a:solidFill>
                <a:latin typeface="UTM Azuki" panose="02040603050506020204" pitchFamily="18" charset="0"/>
                <a:cs typeface="Times New Roman" pitchFamily="18" charset="0"/>
              </a:rPr>
              <a:t> TRONG BÀI HỌC SAU!</a:t>
            </a:r>
          </a:p>
        </p:txBody>
      </p:sp>
    </p:spTree>
    <p:extLst>
      <p:ext uri="{BB962C8B-B14F-4D97-AF65-F5344CB8AC3E}">
        <p14:creationId xmlns:p14="http://schemas.microsoft.com/office/powerpoint/2010/main" val="9585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14:prism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82+ về hình nền khung đẹp - coedo.com.vn">
            <a:extLst>
              <a:ext uri="{FF2B5EF4-FFF2-40B4-BE49-F238E27FC236}">
                <a16:creationId xmlns:a16="http://schemas.microsoft.com/office/drawing/2014/main" id="{138E1E91-617A-7C22-2CF7-E2F34F9E9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843530" y="1248311"/>
            <a:ext cx="5233419" cy="252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66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MĨ THUẬT LỚP 5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66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CHỦ ĐỀ 4: LỄ HỘI BỐN PHƯƠNG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66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BÀI 8 </a:t>
            </a:r>
          </a:p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HỘI HÓA TRANG</a:t>
            </a:r>
          </a:p>
          <a:p>
            <a:pPr algn="ctr"/>
            <a:endParaRPr lang="en-US" sz="1000" dirty="0">
              <a:solidFill>
                <a:srgbClr val="FF66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ctr"/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(2 TIẾT)</a:t>
            </a:r>
          </a:p>
        </p:txBody>
      </p:sp>
    </p:spTree>
    <p:extLst>
      <p:ext uri="{BB962C8B-B14F-4D97-AF65-F5344CB8AC3E}">
        <p14:creationId xmlns:p14="http://schemas.microsoft.com/office/powerpoint/2010/main" val="28543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5000">
        <p14:flip dir="r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B5B77-A649-2536-E4AD-AAEBC3138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C8984C-038B-0372-12D8-FFB560B0DE89}"/>
              </a:ext>
            </a:extLst>
          </p:cNvPr>
          <p:cNvSpPr/>
          <p:nvPr/>
        </p:nvSpPr>
        <p:spPr>
          <a:xfrm>
            <a:off x="899364" y="748615"/>
            <a:ext cx="7345272" cy="1399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Qua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4F0AD-4D5A-12B8-E26D-F2FD9106A075}"/>
              </a:ext>
            </a:extLst>
          </p:cNvPr>
          <p:cNvSpPr txBox="1"/>
          <p:nvPr/>
        </p:nvSpPr>
        <p:spPr>
          <a:xfrm>
            <a:off x="2356201" y="204722"/>
            <a:ext cx="4431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SÁT, NHẬN BIẾT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B3E284-20C2-98EA-1DB9-2C80C8F3EB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t="20741" r="10226" b="30470"/>
          <a:stretch/>
        </p:blipFill>
        <p:spPr>
          <a:xfrm>
            <a:off x="193039" y="2390019"/>
            <a:ext cx="3027681" cy="2267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6FB7FD-685F-8663-989F-B40DE09397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t="69205" r="6438" b="2025"/>
          <a:stretch/>
        </p:blipFill>
        <p:spPr>
          <a:xfrm>
            <a:off x="3352799" y="2390019"/>
            <a:ext cx="5620834" cy="226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B5B77-A649-2536-E4AD-AAEBC3138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64F0AD-4D5A-12B8-E26D-F2FD9106A075}"/>
              </a:ext>
            </a:extLst>
          </p:cNvPr>
          <p:cNvSpPr txBox="1"/>
          <p:nvPr/>
        </p:nvSpPr>
        <p:spPr>
          <a:xfrm>
            <a:off x="2190579" y="204722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1. QUAN SÁT, NHẬN BIẾT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B3E284-20C2-98EA-1DB9-2C80C8F3EB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t="20741" r="10226" b="30470"/>
          <a:stretch/>
        </p:blipFill>
        <p:spPr>
          <a:xfrm>
            <a:off x="193039" y="2390019"/>
            <a:ext cx="3027681" cy="2267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6FB7FD-685F-8663-989F-B40DE09397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t="69205" r="6438" b="2025"/>
          <a:stretch/>
        </p:blipFill>
        <p:spPr>
          <a:xfrm>
            <a:off x="3352799" y="2390019"/>
            <a:ext cx="5620834" cy="2267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218372-7A8A-3649-A2C9-E99841B629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17573" r="13889" b="12005"/>
          <a:stretch/>
        </p:blipFill>
        <p:spPr>
          <a:xfrm>
            <a:off x="472075" y="834043"/>
            <a:ext cx="8199849" cy="14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4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DB41E7-3C75-0EC2-EFA1-3FE85A40F5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3CD7E8-6C28-2B48-4C3A-CDBEBFF21A2F}"/>
              </a:ext>
            </a:extLst>
          </p:cNvPr>
          <p:cNvSpPr/>
          <p:nvPr/>
        </p:nvSpPr>
        <p:spPr>
          <a:xfrm>
            <a:off x="-1" y="677142"/>
            <a:ext cx="9143999" cy="523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76A33F-9F1A-FBAA-C918-92AE430A07B0}"/>
              </a:ext>
            </a:extLst>
          </p:cNvPr>
          <p:cNvSpPr txBox="1"/>
          <p:nvPr/>
        </p:nvSpPr>
        <p:spPr>
          <a:xfrm>
            <a:off x="2249957" y="204722"/>
            <a:ext cx="4644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HÀNH, SÁNG TẠO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9FB69-430B-748F-524B-320D54FE31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7308" r="5948" b="2586"/>
          <a:stretch/>
        </p:blipFill>
        <p:spPr>
          <a:xfrm>
            <a:off x="5728703" y="1211791"/>
            <a:ext cx="2826017" cy="37365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D86FB4-7A33-29A4-2C3D-73C2515FCA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16593" r="6340" b="3980"/>
          <a:stretch/>
        </p:blipFill>
        <p:spPr>
          <a:xfrm>
            <a:off x="615736" y="1211792"/>
            <a:ext cx="4781712" cy="37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0+ mẫu hình nền powerpoint theo chủ đề đẹp và phong phú">
            <a:extLst>
              <a:ext uri="{FF2B5EF4-FFF2-40B4-BE49-F238E27FC236}">
                <a16:creationId xmlns:a16="http://schemas.microsoft.com/office/drawing/2014/main" id="{4D6C621A-C5B1-5576-572E-A09056C99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4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7495" y="1151103"/>
            <a:ext cx="6285897" cy="178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SÁNG TẠO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mĩ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lễ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43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prism isInverted="1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0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0A51C3-5E9A-DD67-88DE-DA31A5F3A4F5}"/>
              </a:ext>
            </a:extLst>
          </p:cNvPr>
          <p:cNvSpPr/>
          <p:nvPr/>
        </p:nvSpPr>
        <p:spPr>
          <a:xfrm>
            <a:off x="2128575" y="217972"/>
            <a:ext cx="4886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THAM KHẢO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6310F-A823-8086-93E7-8044AAD30E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t="36422" r="9064" b="5258"/>
          <a:stretch/>
        </p:blipFill>
        <p:spPr>
          <a:xfrm>
            <a:off x="281034" y="1173119"/>
            <a:ext cx="8581931" cy="321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/>
    </mc:Choice>
    <mc:Fallback xmlns="">
      <p:transition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ia sẻ 85+ hình nền powerpoint đẹp đơn giản hay nhất - Go Ahead">
            <a:extLst>
              <a:ext uri="{FF2B5EF4-FFF2-40B4-BE49-F238E27FC236}">
                <a16:creationId xmlns:a16="http://schemas.microsoft.com/office/drawing/2014/main" id="{F7BA3589-5802-BBB4-B65E-D4C1B298D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707471"/>
            <a:ext cx="7467600" cy="75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ED1F8-E928-9A43-FA92-3CE802C632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4566" r="6579" b="10291"/>
          <a:stretch/>
        </p:blipFill>
        <p:spPr>
          <a:xfrm>
            <a:off x="483549" y="1460754"/>
            <a:ext cx="8176902" cy="20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doors dir="vert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9799" y="-6570"/>
            <a:ext cx="6123437" cy="75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– PHÁT TRIỂN</a:t>
            </a:r>
          </a:p>
        </p:txBody>
      </p:sp>
      <p:sp>
        <p:nvSpPr>
          <p:cNvPr id="7" name="Rectangle 6"/>
          <p:cNvSpPr/>
          <p:nvPr/>
        </p:nvSpPr>
        <p:spPr>
          <a:xfrm>
            <a:off x="70013" y="758935"/>
            <a:ext cx="9003972" cy="500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B1CE4-BC80-C1A7-5B6D-9DBB7F67B0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5" t="24677" r="20175" b="6894"/>
          <a:stretch/>
        </p:blipFill>
        <p:spPr>
          <a:xfrm>
            <a:off x="1573754" y="1266410"/>
            <a:ext cx="5996489" cy="36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12619</TotalTime>
  <Words>242</Words>
  <Application>Microsoft Office PowerPoint</Application>
  <PresentationFormat>On-screen Show (16:9)</PresentationFormat>
  <Paragraphs>40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Aachen</vt:lpstr>
      <vt:lpstr>Architecture</vt:lpstr>
      <vt:lpstr>Arial</vt:lpstr>
      <vt:lpstr>Calibri</vt:lpstr>
      <vt:lpstr>Calibri Light</vt:lpstr>
      <vt:lpstr>Merriweather Black</vt:lpstr>
      <vt:lpstr>Tekton Pro</vt:lpstr>
      <vt:lpstr>Times New Roman</vt:lpstr>
      <vt:lpstr>UTM Azuki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KH</cp:lastModifiedBy>
  <cp:revision>842</cp:revision>
  <dcterms:created xsi:type="dcterms:W3CDTF">2018-10-04T02:59:51Z</dcterms:created>
  <dcterms:modified xsi:type="dcterms:W3CDTF">2025-02-07T14:23:44Z</dcterms:modified>
</cp:coreProperties>
</file>