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12"/>
  </p:notesMasterIdLst>
  <p:sldIdLst>
    <p:sldId id="344" r:id="rId2"/>
    <p:sldId id="345" r:id="rId3"/>
    <p:sldId id="346" r:id="rId4"/>
    <p:sldId id="305" r:id="rId5"/>
    <p:sldId id="306" r:id="rId6"/>
    <p:sldId id="312" r:id="rId7"/>
    <p:sldId id="308" r:id="rId8"/>
    <p:sldId id="310" r:id="rId9"/>
    <p:sldId id="315" r:id="rId10"/>
    <p:sldId id="277" r:id="rId11"/>
  </p:sldIdLst>
  <p:sldSz cx="9144000" cy="5143500" type="screen16x9"/>
  <p:notesSz cx="6858000" cy="9144000"/>
  <p:embeddedFontLst>
    <p:embeddedFont>
      <p:font typeface="Pangolin" panose="020B0604020202020204" charset="0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.VnHelvetInsH" panose="020B7200000000000000" pitchFamily="34" charset="0"/>
      <p:regular r:id="rId18"/>
    </p:embeddedFont>
    <p:embeddedFont>
      <p:font typeface="Baloo 2" panose="020B0604020202020204" charset="0"/>
      <p:regular r:id="rId19"/>
      <p:bold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8C54"/>
    <a:srgbClr val="FED9D0"/>
    <a:srgbClr val="00A651"/>
    <a:srgbClr val="AC98C9"/>
    <a:srgbClr val="E5E1EE"/>
    <a:srgbClr val="A165AB"/>
    <a:srgbClr val="FAD5E6"/>
    <a:srgbClr val="BDD646"/>
    <a:srgbClr val="E8F0C7"/>
    <a:srgbClr val="62BB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CEC710F-8ECD-4C85-BF59-EB7B87D8E4C5}">
  <a:tblStyle styleId="{8CEC710F-8ECD-4C85-BF59-EB7B87D8E4C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7" d="100"/>
          <a:sy n="97" d="100"/>
        </p:scale>
        <p:origin x="630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803057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867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7A3BF629-7978-449D-A7F5-54B4DB8A8D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2D95E2F-36C2-4979-812C-ABC48F256AAF}" type="slidenum">
              <a:rPr lang="en-US" altLang="zh-CN"/>
              <a:pPr/>
              <a:t>10</a:t>
            </a:fld>
            <a:endParaRPr lang="en-US" altLang="zh-CN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D6B3FA75-CC67-4384-91B3-CB9C35C81CCD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81000" y="685800"/>
            <a:ext cx="6096000" cy="3429000"/>
          </a:xfrm>
          <a:ln>
            <a:miter lim="800000"/>
          </a:ln>
        </p:spPr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D150A564-2139-42F9-B1F3-F721161E842F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914400" y="4338638"/>
            <a:ext cx="5029200" cy="274637"/>
          </a:xfrm>
        </p:spPr>
        <p:txBody>
          <a:bodyPr/>
          <a:lstStyle/>
          <a:p>
            <a:pPr eaLnBrk="1" hangingPunct="1"/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025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6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27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BA8C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165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BA8CBA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8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CHIA SẺ</a:t>
            </a:r>
            <a:r>
              <a:rPr lang="en-US" sz="48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CỘNG ĐỒNG</a:t>
            </a:r>
            <a:endParaRPr lang="en-US" sz="48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63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165A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05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C98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AC98C9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9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MÔI</a:t>
            </a:r>
            <a:r>
              <a:rPr lang="en-US" sz="44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TRƯỜNG QUANH EM</a:t>
            </a:r>
            <a:endParaRPr lang="en-US" sz="44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6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C98C9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375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9917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4" y="-6500"/>
            <a:ext cx="4915193" cy="51564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713100" y="1233175"/>
            <a:ext cx="31500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713100" y="2803075"/>
            <a:ext cx="3150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4914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7836575" y="-6"/>
            <a:ext cx="1307397" cy="68835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3890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817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4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13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6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37022"/>
                </a:solidFill>
              </a:rPr>
              <a:t>FeistyForwarders_0968120672</a:t>
            </a:r>
          </a:p>
        </p:txBody>
      </p:sp>
      <p:sp>
        <p:nvSpPr>
          <p:cNvPr id="18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0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6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3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TextBox 34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 ĐỀ 2</a:t>
              </a:r>
              <a:endParaRPr lang="en-US" sz="2800" dirty="0">
                <a:solidFill>
                  <a:srgbClr val="F37022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6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8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189785" y="1282768"/>
            <a:ext cx="3852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RÈN</a:t>
            </a:r>
            <a:r>
              <a:rPr lang="en-US" sz="4400" baseline="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NẾP SỐNG</a:t>
            </a:r>
            <a:endParaRPr lang="en-US" sz="4400" dirty="0">
              <a:ln w="28575" cmpd="thickThin"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65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97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EF8B0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641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62BB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ECF2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 ĐỀ 4</a:t>
              </a:r>
              <a:endParaRPr lang="en-US" sz="2800" dirty="0">
                <a:solidFill>
                  <a:srgbClr val="43803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38446" y="666654"/>
            <a:ext cx="326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44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PHỤC VỤ BẢN THÂN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76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802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CCD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2D050"/>
              </a:solidFill>
            </a:endParaR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BDD6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3F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 ĐỀ 5</a:t>
              </a:r>
              <a:endParaRPr lang="en-US" sz="2800" dirty="0">
                <a:ln>
                  <a:solidFill>
                    <a:srgbClr val="438030"/>
                  </a:solidFill>
                </a:ln>
                <a:solidFill>
                  <a:srgbClr val="92D05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248166" y="710196"/>
            <a:ext cx="37072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GIA ĐÌNH</a:t>
            </a:r>
            <a:r>
              <a:rPr lang="en-US" sz="44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THÂN THƯƠNG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21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BDD64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733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5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5">
                    <a:lumMod val="75000"/>
                  </a:schemeClr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 ĐỀ 6</a:t>
              </a:r>
              <a:endParaRPr lang="en-US" sz="2800" dirty="0">
                <a:solidFill>
                  <a:schemeClr val="accent6">
                    <a:lumMod val="50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4000" baseline="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CHĂM SÓC VÀ BẢO VỆ BẢN THÂN</a:t>
            </a:r>
            <a:endParaRPr lang="en-US" sz="4000" dirty="0">
              <a:ln w="28575" cmpd="thickThin">
                <a:solidFill>
                  <a:srgbClr val="0070C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70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1" r:id="rId2"/>
    <p:sldLayoutId id="2147483679" r:id="rId3"/>
    <p:sldLayoutId id="2147483680" r:id="rId4"/>
    <p:sldLayoutId id="2147483672" r:id="rId5"/>
    <p:sldLayoutId id="2147483681" r:id="rId6"/>
    <p:sldLayoutId id="2147483673" r:id="rId7"/>
    <p:sldLayoutId id="2147483682" r:id="rId8"/>
    <p:sldLayoutId id="2147483674" r:id="rId9"/>
    <p:sldLayoutId id="2147483683" r:id="rId10"/>
    <p:sldLayoutId id="2147483675" r:id="rId11"/>
    <p:sldLayoutId id="2147483684" r:id="rId12"/>
    <p:sldLayoutId id="2147483677" r:id="rId13"/>
    <p:sldLayoutId id="2147483685" r:id="rId14"/>
    <p:sldLayoutId id="2147483678" r:id="rId15"/>
    <p:sldLayoutId id="2147483655" r:id="rId16"/>
    <p:sldLayoutId id="2147483686" r:id="rId17"/>
    <p:sldLayoutId id="2147483687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audio" Target="../media/audio5.wav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audio" Target="../media/audio2.wav"/><Relationship Id="rId7" Type="http://schemas.openxmlformats.org/officeDocument/2006/relationships/image" Target="../media/image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gif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1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Content Placeholder 5">
            <a:extLst>
              <a:ext uri="{FF2B5EF4-FFF2-40B4-BE49-F238E27FC236}">
                <a16:creationId xmlns:a16="http://schemas.microsoft.com/office/drawing/2014/main" id="{D1C82ED2-26BD-4559-9693-31D775478E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78581"/>
            <a:ext cx="9144000" cy="5222081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1E46473-F09E-4EF6-A1FF-50D39BFE27C6}"/>
              </a:ext>
            </a:extLst>
          </p:cNvPr>
          <p:cNvSpPr/>
          <p:nvPr/>
        </p:nvSpPr>
        <p:spPr>
          <a:xfrm>
            <a:off x="-127819" y="628650"/>
            <a:ext cx="7957369" cy="2069797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>
              <a:defRPr/>
            </a:pPr>
            <a:r>
              <a:rPr lang="en-US" sz="4050" b="1" dirty="0" err="1">
                <a:ln w="9525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05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50" b="1" dirty="0" err="1">
                <a:ln w="9525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405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50" b="1" dirty="0" err="1" smtClean="0">
                <a:ln w="9525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vi-VN" sz="4050" b="1" dirty="0" smtClean="0">
                <a:ln w="9525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thầy cô giáo và </a:t>
            </a:r>
            <a:endParaRPr lang="vi-VN" sz="4050" b="1" dirty="0" smtClean="0">
              <a:ln w="9525">
                <a:solidFill>
                  <a:srgbClr val="00B050"/>
                </a:solidFill>
                <a:prstDash val="solid"/>
              </a:ln>
              <a:solidFill>
                <a:srgbClr val="FFFF00"/>
              </a:solidFill>
              <a:effectLst>
                <a:outerShdw blurRad="60007" dir="2000400" sy="-30000" kx="-800400" algn="bl" rotWithShape="0">
                  <a:prstClr val="black">
                    <a:alpha val="2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vi-VN" sz="4050" b="1" dirty="0" smtClean="0">
                <a:ln w="9525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50" b="1" dirty="0" smtClean="0">
                <a:ln w="9525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50" b="1" dirty="0" smtClean="0">
                <a:ln w="9525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em học sinh đến với tiết </a:t>
            </a:r>
            <a:r>
              <a:rPr lang="vi-VN" sz="4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Hoạt </a:t>
            </a:r>
            <a:r>
              <a:rPr lang="vi-VN" sz="4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động trải </a:t>
            </a:r>
            <a:r>
              <a:rPr lang="vi-VN" sz="4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vi-VN" sz="4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5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hôm </a:t>
            </a:r>
            <a:r>
              <a:rPr lang="vi-VN" sz="4050" b="1" dirty="0" smtClean="0">
                <a:ln w="9525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nay! </a:t>
            </a:r>
            <a:endParaRPr lang="en-US" sz="4050" b="1" dirty="0">
              <a:ln w="9525">
                <a:solidFill>
                  <a:srgbClr val="00B050"/>
                </a:solidFill>
                <a:prstDash val="solid"/>
              </a:ln>
              <a:solidFill>
                <a:srgbClr val="FFFF00"/>
              </a:solidFill>
              <a:effectLst>
                <a:outerShdw blurRad="60007" dir="2000400" sy="-30000" kx="-800400" algn="bl" rotWithShape="0">
                  <a:prstClr val="black">
                    <a:alpha val="2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E7F75C-9C05-4975-A9E7-D7151BBDCC20}"/>
              </a:ext>
            </a:extLst>
          </p:cNvPr>
          <p:cNvSpPr txBox="1"/>
          <p:nvPr/>
        </p:nvSpPr>
        <p:spPr>
          <a:xfrm>
            <a:off x="1869793" y="3130537"/>
            <a:ext cx="5829299" cy="1580872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>
              <a:defRPr/>
            </a:pPr>
            <a:r>
              <a:rPr lang="en-US" sz="27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vi-VN" sz="27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7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28</a:t>
            </a:r>
            <a:r>
              <a:rPr lang="en-US" sz="27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7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Cảnh vật quê </a:t>
            </a:r>
            <a:r>
              <a:rPr lang="vi-VN" sz="27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em</a:t>
            </a:r>
          </a:p>
          <a:p>
            <a:pPr>
              <a:defRPr/>
            </a:pPr>
            <a:endParaRPr lang="vi-VN" sz="2700" b="1" dirty="0" smtClean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glow rad="228600">
                  <a:srgbClr val="C0504D">
                    <a:satMod val="175000"/>
                    <a:alpha val="40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vi-VN" sz="27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Giáo viên: Nguyễn </a:t>
            </a:r>
            <a:r>
              <a:rPr lang="vi-VN" sz="27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Thị </a:t>
            </a:r>
            <a:r>
              <a:rPr lang="vi-VN" sz="27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Hồng Đảm</a:t>
            </a:r>
            <a:endParaRPr lang="en-US" sz="2700" b="1" dirty="0" smtClean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glow rad="228600">
                  <a:srgbClr val="C0504D">
                    <a:satMod val="175000"/>
                    <a:alpha val="40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27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rgbClr val="C0504D">
                    <a:satMod val="175000"/>
                    <a:alpha val="40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2">
            <a:extLst>
              <a:ext uri="{FF2B5EF4-FFF2-40B4-BE49-F238E27FC236}">
                <a16:creationId xmlns:a16="http://schemas.microsoft.com/office/drawing/2014/main" id="{6AA3A477-6584-4C85-B5D0-B3B790A3E822}"/>
              </a:ext>
            </a:extLst>
          </p:cNvPr>
          <p:cNvGrpSpPr>
            <a:grpSpLocks/>
          </p:cNvGrpSpPr>
          <p:nvPr/>
        </p:nvGrpSpPr>
        <p:grpSpPr bwMode="auto">
          <a:xfrm>
            <a:off x="6546056" y="3486150"/>
            <a:ext cx="1428750" cy="1657350"/>
            <a:chOff x="-216" y="3820"/>
            <a:chExt cx="648" cy="281"/>
          </a:xfrm>
        </p:grpSpPr>
        <p:pic>
          <p:nvPicPr>
            <p:cNvPr id="26654" name="Picture 3" descr="97">
              <a:extLst>
                <a:ext uri="{FF2B5EF4-FFF2-40B4-BE49-F238E27FC236}">
                  <a16:creationId xmlns:a16="http://schemas.microsoft.com/office/drawing/2014/main" id="{06940B85-0A2F-4DF0-9170-3A86EA0534D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" y="3895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55" name="Picture 4" descr="97">
              <a:extLst>
                <a:ext uri="{FF2B5EF4-FFF2-40B4-BE49-F238E27FC236}">
                  <a16:creationId xmlns:a16="http://schemas.microsoft.com/office/drawing/2014/main" id="{E6444B74-1DD0-4C24-A974-C40CC912714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6" y="3820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56" name="Picture 5" descr="97">
              <a:extLst>
                <a:ext uri="{FF2B5EF4-FFF2-40B4-BE49-F238E27FC236}">
                  <a16:creationId xmlns:a16="http://schemas.microsoft.com/office/drawing/2014/main" id="{25BAAD0F-B9C0-462A-8EA5-80B56135A33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834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0358" name="Rectangle 6">
            <a:extLst>
              <a:ext uri="{FF2B5EF4-FFF2-40B4-BE49-F238E27FC236}">
                <a16:creationId xmlns:a16="http://schemas.microsoft.com/office/drawing/2014/main" id="{554BE152-6733-4CF5-8BBF-834461C15D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457200"/>
            <a:ext cx="6436519" cy="218392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61523" tIns="30761" rIns="61523" bIns="30761">
            <a:spAutoFit/>
          </a:bodyPr>
          <a:lstStyle/>
          <a:p>
            <a:pPr algn="ctr" defTabSz="615791">
              <a:lnSpc>
                <a:spcPct val="110000"/>
              </a:lnSpc>
              <a:spcBef>
                <a:spcPct val="50000"/>
              </a:spcBef>
              <a:defRPr/>
            </a:pPr>
            <a:endParaRPr lang="en-US" sz="3825" noProof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HelvetInsH" pitchFamily="34" charset="0"/>
            </a:endParaRPr>
          </a:p>
          <a:p>
            <a:pPr algn="ctr" defTabSz="615791">
              <a:lnSpc>
                <a:spcPct val="110000"/>
              </a:lnSpc>
              <a:spcBef>
                <a:spcPct val="50000"/>
              </a:spcBef>
              <a:defRPr/>
            </a:pPr>
            <a:endParaRPr lang="en-US" sz="1425" noProof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HelvetInsH" pitchFamily="34" charset="0"/>
            </a:endParaRPr>
          </a:p>
          <a:p>
            <a:pPr algn="ctr" defTabSz="615791">
              <a:lnSpc>
                <a:spcPct val="110000"/>
              </a:lnSpc>
              <a:spcBef>
                <a:spcPct val="50000"/>
              </a:spcBef>
              <a:defRPr/>
            </a:pPr>
            <a:endParaRPr lang="en-US" sz="4725" noProof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HelvetInsH" pitchFamily="34" charset="0"/>
            </a:endParaRPr>
          </a:p>
        </p:txBody>
      </p:sp>
      <p:sp>
        <p:nvSpPr>
          <p:cNvPr id="26628" name="Rectangle 7">
            <a:extLst>
              <a:ext uri="{FF2B5EF4-FFF2-40B4-BE49-F238E27FC236}">
                <a16:creationId xmlns:a16="http://schemas.microsoft.com/office/drawing/2014/main" id="{84A1DAF7-913F-42F1-ABA3-0DAC5FC68B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1" y="-150041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zh-CN" sz="1350">
              <a:latin typeface="Calibri" panose="020F0502020204030204" pitchFamily="34" charset="0"/>
            </a:endParaRPr>
          </a:p>
        </p:txBody>
      </p:sp>
      <p:pic>
        <p:nvPicPr>
          <p:cNvPr id="26629" name="Picture 8" descr="97">
            <a:extLst>
              <a:ext uri="{FF2B5EF4-FFF2-40B4-BE49-F238E27FC236}">
                <a16:creationId xmlns:a16="http://schemas.microsoft.com/office/drawing/2014/main" id="{555B5479-67BC-42B0-881F-C5499C1B57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514851"/>
            <a:ext cx="514350" cy="308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9" descr="97">
            <a:extLst>
              <a:ext uri="{FF2B5EF4-FFF2-40B4-BE49-F238E27FC236}">
                <a16:creationId xmlns:a16="http://schemas.microsoft.com/office/drawing/2014/main" id="{9355E835-C193-4C9C-AEBC-C38A37A58C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4206478"/>
            <a:ext cx="800100" cy="479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10" descr="97">
            <a:extLst>
              <a:ext uri="{FF2B5EF4-FFF2-40B4-BE49-F238E27FC236}">
                <a16:creationId xmlns:a16="http://schemas.microsoft.com/office/drawing/2014/main" id="{CD316211-7B51-4E82-9405-7518217D47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4516041"/>
            <a:ext cx="514350" cy="245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11" descr="97">
            <a:extLst>
              <a:ext uri="{FF2B5EF4-FFF2-40B4-BE49-F238E27FC236}">
                <a16:creationId xmlns:a16="http://schemas.microsoft.com/office/drawing/2014/main" id="{FCA9B3FA-E70E-45EB-A520-684C2AFCEC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543425"/>
            <a:ext cx="12573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12" descr="97">
            <a:extLst>
              <a:ext uri="{FF2B5EF4-FFF2-40B4-BE49-F238E27FC236}">
                <a16:creationId xmlns:a16="http://schemas.microsoft.com/office/drawing/2014/main" id="{757F8FC3-CE0B-4A21-A7D3-ACCA828E1D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543300"/>
            <a:ext cx="10287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13" descr="97">
            <a:extLst>
              <a:ext uri="{FF2B5EF4-FFF2-40B4-BE49-F238E27FC236}">
                <a16:creationId xmlns:a16="http://schemas.microsoft.com/office/drawing/2014/main" id="{F4621CD3-00B8-468B-BA2E-9E77D31886A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0" y="4457700"/>
            <a:ext cx="514350" cy="245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14" descr="97">
            <a:extLst>
              <a:ext uri="{FF2B5EF4-FFF2-40B4-BE49-F238E27FC236}">
                <a16:creationId xmlns:a16="http://schemas.microsoft.com/office/drawing/2014/main" id="{E70BDB6D-4605-40D6-BE36-6A6080F893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0" y="4229100"/>
            <a:ext cx="514350" cy="645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6" name="Picture 15" descr="97">
            <a:extLst>
              <a:ext uri="{FF2B5EF4-FFF2-40B4-BE49-F238E27FC236}">
                <a16:creationId xmlns:a16="http://schemas.microsoft.com/office/drawing/2014/main" id="{14860664-0F18-405C-A921-5E502247FF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4171950"/>
            <a:ext cx="940594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7" name="Picture 16" descr="j0318055">
            <a:extLst>
              <a:ext uri="{FF2B5EF4-FFF2-40B4-BE49-F238E27FC236}">
                <a16:creationId xmlns:a16="http://schemas.microsoft.com/office/drawing/2014/main" id="{1D1F06F3-5FAE-44D4-8869-4E0CE745A0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6735">
            <a:off x="6660356" y="3429000"/>
            <a:ext cx="509588" cy="244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69" name="AutoShape 17">
            <a:extLst>
              <a:ext uri="{FF2B5EF4-FFF2-40B4-BE49-F238E27FC236}">
                <a16:creationId xmlns:a16="http://schemas.microsoft.com/office/drawing/2014/main" id="{2673C28E-D1F6-4D7F-8561-0A88E6023E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2300" y="285750"/>
            <a:ext cx="1028700" cy="285750"/>
          </a:xfrm>
          <a:prstGeom prst="cloudCallout">
            <a:avLst>
              <a:gd name="adj1" fmla="val -151736"/>
              <a:gd name="adj2" fmla="val 4583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zh-CN" sz="1350">
              <a:latin typeface="Calibri" panose="020F0502020204030204" pitchFamily="34" charset="0"/>
            </a:endParaRPr>
          </a:p>
        </p:txBody>
      </p:sp>
      <p:sp>
        <p:nvSpPr>
          <p:cNvPr id="100370" name="AutoShape 18">
            <a:extLst>
              <a:ext uri="{FF2B5EF4-FFF2-40B4-BE49-F238E27FC236}">
                <a16:creationId xmlns:a16="http://schemas.microsoft.com/office/drawing/2014/main" id="{ADA75A09-1956-4659-895D-D998D6B9E6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400050"/>
            <a:ext cx="1885950" cy="457200"/>
          </a:xfrm>
          <a:prstGeom prst="cloudCallout">
            <a:avLst>
              <a:gd name="adj1" fmla="val -44130"/>
              <a:gd name="adj2" fmla="val 122398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zh-CN" sz="1350">
              <a:latin typeface="Calibri" panose="020F0502020204030204" pitchFamily="34" charset="0"/>
            </a:endParaRPr>
          </a:p>
        </p:txBody>
      </p:sp>
      <p:pic>
        <p:nvPicPr>
          <p:cNvPr id="100371" name="Picture 19" descr="sun14[1]">
            <a:extLst>
              <a:ext uri="{FF2B5EF4-FFF2-40B4-BE49-F238E27FC236}">
                <a16:creationId xmlns:a16="http://schemas.microsoft.com/office/drawing/2014/main" id="{7C210672-6CB5-435C-AF4F-189C351F6A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28601"/>
            <a:ext cx="914400" cy="79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72" name="Picture 20" descr="Dove-02-june">
            <a:hlinkClick r:id="" action="ppaction://noaction"/>
            <a:extLst>
              <a:ext uri="{FF2B5EF4-FFF2-40B4-BE49-F238E27FC236}">
                <a16:creationId xmlns:a16="http://schemas.microsoft.com/office/drawing/2014/main" id="{9927D8CA-2E64-4A84-A102-354FBDB3FF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30461" flipV="1">
            <a:off x="4400550" y="2400300"/>
            <a:ext cx="1262063" cy="1148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73" name="Picture 21" descr="Dove-02-june">
            <a:hlinkClick r:id="" action="ppaction://noaction"/>
            <a:extLst>
              <a:ext uri="{FF2B5EF4-FFF2-40B4-BE49-F238E27FC236}">
                <a16:creationId xmlns:a16="http://schemas.microsoft.com/office/drawing/2014/main" id="{B68E9193-4C99-455E-BAD2-04FC914D7C9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99614" flipV="1">
            <a:off x="5657850" y="2171700"/>
            <a:ext cx="1371600" cy="1189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74" name="Picture 22" descr="Dove-02-june">
            <a:hlinkClick r:id="" action="ppaction://noaction"/>
            <a:extLst>
              <a:ext uri="{FF2B5EF4-FFF2-40B4-BE49-F238E27FC236}">
                <a16:creationId xmlns:a16="http://schemas.microsoft.com/office/drawing/2014/main" id="{6250CC08-E3D7-4B77-9DCA-00D3172B2C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76227" flipV="1">
            <a:off x="5759649" y="1441251"/>
            <a:ext cx="957263" cy="703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75" name="Picture 23" descr="Dove-02-june">
            <a:hlinkClick r:id="" action="ppaction://noaction"/>
            <a:extLst>
              <a:ext uri="{FF2B5EF4-FFF2-40B4-BE49-F238E27FC236}">
                <a16:creationId xmlns:a16="http://schemas.microsoft.com/office/drawing/2014/main" id="{4C984B15-2999-4689-9B69-B14CE98DA0F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76227" flipV="1">
            <a:off x="7170539" y="641152"/>
            <a:ext cx="957263" cy="703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76" name="Picture 24" descr="Dove-02-june">
            <a:hlinkClick r:id="" action="ppaction://noaction"/>
            <a:extLst>
              <a:ext uri="{FF2B5EF4-FFF2-40B4-BE49-F238E27FC236}">
                <a16:creationId xmlns:a16="http://schemas.microsoft.com/office/drawing/2014/main" id="{162891A8-3FFD-4F04-9E67-69627022AA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59196" flipV="1">
            <a:off x="7199114" y="1927027"/>
            <a:ext cx="900113" cy="703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77" name="Picture 25" descr="Dove-02-june">
            <a:hlinkClick r:id="" action="ppaction://noaction"/>
            <a:extLst>
              <a:ext uri="{FF2B5EF4-FFF2-40B4-BE49-F238E27FC236}">
                <a16:creationId xmlns:a16="http://schemas.microsoft.com/office/drawing/2014/main" id="{69A73497-F534-46A0-94F2-F1200C16A1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16429" flipV="1">
            <a:off x="4572001" y="1485900"/>
            <a:ext cx="1250156" cy="1091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78" name="Picture 26" descr="Dove-02-june">
            <a:hlinkClick r:id="" action="ppaction://noaction"/>
            <a:extLst>
              <a:ext uri="{FF2B5EF4-FFF2-40B4-BE49-F238E27FC236}">
                <a16:creationId xmlns:a16="http://schemas.microsoft.com/office/drawing/2014/main" id="{FA3652BB-7166-46B2-AC35-16C171461A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76227" flipV="1">
            <a:off x="5473899" y="584001"/>
            <a:ext cx="957263" cy="703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79" name="Picture 27" descr="Dove-02-june">
            <a:hlinkClick r:id="" action="ppaction://noaction"/>
            <a:extLst>
              <a:ext uri="{FF2B5EF4-FFF2-40B4-BE49-F238E27FC236}">
                <a16:creationId xmlns:a16="http://schemas.microsoft.com/office/drawing/2014/main" id="{BFC3DB32-B4DE-473F-B8F2-64B935DC4A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39186" flipV="1">
            <a:off x="4073724" y="555426"/>
            <a:ext cx="900113" cy="703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80" name="Picture 28" descr="Dove-02-june">
            <a:hlinkClick r:id="" action="ppaction://noaction"/>
            <a:extLst>
              <a:ext uri="{FF2B5EF4-FFF2-40B4-BE49-F238E27FC236}">
                <a16:creationId xmlns:a16="http://schemas.microsoft.com/office/drawing/2014/main" id="{5EBA0238-E1E2-4F38-B19B-3CC9527841B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42910" flipV="1">
            <a:off x="6515100" y="742950"/>
            <a:ext cx="842963" cy="715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81" name="AutoShape 29">
            <a:extLst>
              <a:ext uri="{FF2B5EF4-FFF2-40B4-BE49-F238E27FC236}">
                <a16:creationId xmlns:a16="http://schemas.microsoft.com/office/drawing/2014/main" id="{610B6719-36EB-43B4-99BD-B02A5B112F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4950" y="0"/>
            <a:ext cx="1028700" cy="285750"/>
          </a:xfrm>
          <a:prstGeom prst="cloudCallout">
            <a:avLst>
              <a:gd name="adj1" fmla="val -218403"/>
              <a:gd name="adj2" fmla="val 14583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zh-CN" sz="1350">
              <a:latin typeface="Calibri" panose="020F0502020204030204" pitchFamily="34" charset="0"/>
            </a:endParaRPr>
          </a:p>
        </p:txBody>
      </p:sp>
      <p:sp>
        <p:nvSpPr>
          <p:cNvPr id="100382" name="WordArt 30">
            <a:extLst>
              <a:ext uri="{FF2B5EF4-FFF2-40B4-BE49-F238E27FC236}">
                <a16:creationId xmlns:a16="http://schemas.microsoft.com/office/drawing/2014/main" id="{C6C3E170-B2BF-4CD6-8D75-347B2886A88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98885" y="628650"/>
            <a:ext cx="8142684" cy="14287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CanUp">
              <a:avLst>
                <a:gd name="adj" fmla="val 71838"/>
              </a:avLst>
            </a:prstTxWarp>
          </a:bodyPr>
          <a:lstStyle/>
          <a:p>
            <a:pPr algn="ctr"/>
            <a:r>
              <a:rPr lang="vi-VN" sz="2700" b="1" kern="10" spc="-270" dirty="0"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thầy cô và các </a:t>
            </a:r>
            <a:r>
              <a:rPr lang="vi-VN" sz="2700" b="1" kern="10" spc="-270" dirty="0" smtClean="0"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em!  </a:t>
            </a:r>
            <a:endParaRPr lang="en-US" sz="2700" b="1" kern="10" spc="-270" dirty="0">
              <a:solidFill>
                <a:srgbClr val="FF3399"/>
              </a:solidFill>
              <a:effectLst>
                <a:outerShdw dist="107763" dir="18900000" algn="ctr" rotWithShape="0">
                  <a:srgbClr val="00FFCC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652" name="Picture 31" descr="j0318055">
            <a:extLst>
              <a:ext uri="{FF2B5EF4-FFF2-40B4-BE49-F238E27FC236}">
                <a16:creationId xmlns:a16="http://schemas.microsoft.com/office/drawing/2014/main" id="{013FC658-698B-463C-B2FF-AB67B84A12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02527">
            <a:off x="7135417" y="3486150"/>
            <a:ext cx="66794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85" name="WordArt 33">
            <a:extLst>
              <a:ext uri="{FF2B5EF4-FFF2-40B4-BE49-F238E27FC236}">
                <a16:creationId xmlns:a16="http://schemas.microsoft.com/office/drawing/2014/main" id="{443D84A2-BB84-4195-A981-0E71D53DF3C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06179" y="1691879"/>
            <a:ext cx="6168628" cy="16002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en-US" sz="2700" kern="1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>
                    <a:alpha val="96861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thầy cô sức khỏe, thành công</a:t>
            </a:r>
          </a:p>
          <a:p>
            <a:pPr algn="ctr"/>
            <a:r>
              <a:rPr lang="en-US" sz="2700" kern="1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>
                    <a:alpha val="96861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các em chăm ngoan, học giỏi</a:t>
            </a: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0"/>
                                        <p:tgtEl>
                                          <p:spTgt spid="1003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100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-0.74166 0.02778 " pathEditMode="relative" rAng="0" ptsTypes="AA">
                                      <p:cBhvr>
                                        <p:cTn id="14" dur="45000" fill="hold"/>
                                        <p:tgtEl>
                                          <p:spTgt spid="100381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3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222 L -0.77083 0.08889 " pathEditMode="relative" rAng="0" ptsTypes="AA">
                                      <p:cBhvr>
                                        <p:cTn id="16" dur="45000" fill="hold"/>
                                        <p:tgtEl>
                                          <p:spTgt spid="10037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3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667 -0.00555 L -0.81667 0.05 " pathEditMode="relative" rAng="0" ptsTypes="AA">
                                      <p:cBhvr>
                                        <p:cTn id="18" dur="45000" fill="hold"/>
                                        <p:tgtEl>
                                          <p:spTgt spid="100369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4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-0.15833 0.35625 " pathEditMode="relative" rAng="0" ptsTypes="AA">
                                      <p:cBhvr>
                                        <p:cTn id="20" dur="35000" fill="hold"/>
                                        <p:tgtEl>
                                          <p:spTgt spid="100371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121 0.0125 L -0.55955 0.19027 " pathEditMode="relative" rAng="0" ptsTypes="AA">
                                      <p:cBhvr>
                                        <p:cTn id="22" dur="25000" fill="hold"/>
                                        <p:tgtEl>
                                          <p:spTgt spid="100379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2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6 L -0.70782 0.29398 " pathEditMode="relative" rAng="0" ptsTypes="AA">
                                      <p:cBhvr>
                                        <p:cTn id="24" dur="25000" fill="hold"/>
                                        <p:tgtEl>
                                          <p:spTgt spid="10037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300" y="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712 -0.08194 L -0.80955 0.35139 " pathEditMode="relative" rAng="0" ptsTypes="AA">
                                      <p:cBhvr>
                                        <p:cTn id="26" dur="25000" fill="hold"/>
                                        <p:tgtEl>
                                          <p:spTgt spid="10037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500" y="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878 -0.1375 L -0.75122 0.32917 " pathEditMode="relative" rAng="0" ptsTypes="AA">
                                      <p:cBhvr>
                                        <p:cTn id="28" dur="25000" fill="hold"/>
                                        <p:tgtEl>
                                          <p:spTgt spid="10037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500" y="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-0.89479 0.36389 " pathEditMode="relative" rAng="0" ptsTypes="AA">
                                      <p:cBhvr>
                                        <p:cTn id="30" dur="25000" fill="hold"/>
                                        <p:tgtEl>
                                          <p:spTgt spid="10038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400" y="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11111E-6 L -0.91788 0.41806 " pathEditMode="relative" rAng="0" ptsTypes="AA">
                                      <p:cBhvr>
                                        <p:cTn id="32" dur="25000" fill="hold"/>
                                        <p:tgtEl>
                                          <p:spTgt spid="10037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400" y="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L -0.95955 0.4125 " pathEditMode="relative" rAng="0" ptsTypes="AA">
                                      <p:cBhvr>
                                        <p:cTn id="34" dur="25000" fill="hold"/>
                                        <p:tgtEl>
                                          <p:spTgt spid="100376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400" y="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-0.875 0.36227 " pathEditMode="relative" rAng="0" ptsTypes="AA">
                                      <p:cBhvr>
                                        <p:cTn id="36" dur="25000" fill="hold"/>
                                        <p:tgtEl>
                                          <p:spTgt spid="10037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400" y="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798 -0.10046 L -0.75035 0.27731 " pathEditMode="relative" rAng="0" ptsTypes="AA">
                                      <p:cBhvr>
                                        <p:cTn id="38" dur="25000" fill="hold"/>
                                        <p:tgtEl>
                                          <p:spTgt spid="100372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400" y="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81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D Sỹ">
            <a:hlinkClick r:id="" action="ppaction://media"/>
            <a:extLst>
              <a:ext uri="{FF2B5EF4-FFF2-40B4-BE49-F238E27FC236}">
                <a16:creationId xmlns:a16="http://schemas.microsoft.com/office/drawing/2014/main" id="{B009C1C3-C76B-4EAB-8A54-AA19DB4C6C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242425" cy="52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035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N ơi">
            <a:hlinkClick r:id="" action="ppaction://media"/>
            <a:extLst>
              <a:ext uri="{FF2B5EF4-FFF2-40B4-BE49-F238E27FC236}">
                <a16:creationId xmlns:a16="http://schemas.microsoft.com/office/drawing/2014/main" id="{EA18EBAC-DABD-46B0-ADFB-677770268E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242425" cy="52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148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2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8120" y="2857684"/>
            <a:ext cx="6125378" cy="1278559"/>
          </a:xfrm>
        </p:spPr>
        <p:txBody>
          <a:bodyPr/>
          <a:lstStyle/>
          <a:p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28: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8393D43A-8524-440C-9987-926CD2AFF5FA}"/>
              </a:ext>
            </a:extLst>
          </p:cNvPr>
          <p:cNvSpPr/>
          <p:nvPr/>
        </p:nvSpPr>
        <p:spPr>
          <a:xfrm>
            <a:off x="1277957" y="44067"/>
            <a:ext cx="7138930" cy="2732184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D53030-FF3C-4165-B557-D0EE49EFF2CD}"/>
              </a:ext>
            </a:extLst>
          </p:cNvPr>
          <p:cNvSpPr txBox="1"/>
          <p:nvPr/>
        </p:nvSpPr>
        <p:spPr>
          <a:xfrm>
            <a:off x="2310235" y="665734"/>
            <a:ext cx="50675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8: </a:t>
            </a:r>
          </a:p>
          <a:p>
            <a:pPr algn="ctr"/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 trường quanh em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72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Văn Miếu Quốc Tử Giám - Kinh nghiệm tham quan 2024 A-Z">
            <a:extLst>
              <a:ext uri="{FF2B5EF4-FFF2-40B4-BE49-F238E27FC236}">
                <a16:creationId xmlns:a16="http://schemas.microsoft.com/office/drawing/2014/main" id="{CA8D6701-5CB5-4B4B-B6F2-8CF6BCE76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23" y="1170039"/>
            <a:ext cx="8648241" cy="290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30728BA-292A-4DB0-989A-A6F6518FBE8B}"/>
              </a:ext>
            </a:extLst>
          </p:cNvPr>
          <p:cNvSpPr/>
          <p:nvPr/>
        </p:nvSpPr>
        <p:spPr>
          <a:xfrm>
            <a:off x="330504" y="1091548"/>
            <a:ext cx="4318612" cy="17894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F88710D-FFD7-4331-9AE2-120DA4A22227}"/>
              </a:ext>
            </a:extLst>
          </p:cNvPr>
          <p:cNvSpPr/>
          <p:nvPr/>
        </p:nvSpPr>
        <p:spPr>
          <a:xfrm>
            <a:off x="4649115" y="1106007"/>
            <a:ext cx="4318612" cy="17894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9EC167D-850B-4AF2-8D77-2406143BBE51}"/>
              </a:ext>
            </a:extLst>
          </p:cNvPr>
          <p:cNvSpPr/>
          <p:nvPr/>
        </p:nvSpPr>
        <p:spPr>
          <a:xfrm>
            <a:off x="341522" y="2909937"/>
            <a:ext cx="4318611" cy="16047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BC09778-2C71-40A7-985B-BB5AE2440D87}"/>
              </a:ext>
            </a:extLst>
          </p:cNvPr>
          <p:cNvSpPr/>
          <p:nvPr/>
        </p:nvSpPr>
        <p:spPr>
          <a:xfrm>
            <a:off x="4660133" y="2885150"/>
            <a:ext cx="4307594" cy="16543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4AC640-5107-4B43-AF63-7906E7E1FEB0}"/>
              </a:ext>
            </a:extLst>
          </p:cNvPr>
          <p:cNvSpPr txBox="1"/>
          <p:nvPr/>
        </p:nvSpPr>
        <p:spPr>
          <a:xfrm>
            <a:off x="2192356" y="4597352"/>
            <a:ext cx="5739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Văn Miếu Quốc Tử Giám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1"/>
          <p:cNvSpPr txBox="1"/>
          <p:nvPr/>
        </p:nvSpPr>
        <p:spPr>
          <a:xfrm>
            <a:off x="2192356" y="0"/>
            <a:ext cx="61045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Thứ Tư</a:t>
            </a:r>
            <a:r>
              <a:rPr lang="vi-V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vi-V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tháng 4</a:t>
            </a:r>
            <a:r>
              <a:rPr lang="vi-V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vi-V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</a:p>
          <a:p>
            <a:pPr algn="ctr"/>
            <a:r>
              <a:rPr lang="vi-VN" sz="24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0000"/>
                </a:solidFill>
              </a:rPr>
              <a:t>Hoạt động trải nghiệm</a:t>
            </a:r>
          </a:p>
          <a:p>
            <a:pPr algn="ctr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28: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vi-V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46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9" grpId="0" animBg="1"/>
      <p:bldP spid="20" grpId="0" animBg="1"/>
      <p:bldP spid="21" grpId="0" animBg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hám phá bến Nhà Rồng - niềm tự hào của người dân Sài Thành">
            <a:extLst>
              <a:ext uri="{FF2B5EF4-FFF2-40B4-BE49-F238E27FC236}">
                <a16:creationId xmlns:a16="http://schemas.microsoft.com/office/drawing/2014/main" id="{FE38890A-2DED-4B67-A5B5-2F6B726CE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50" y="126125"/>
            <a:ext cx="8639503" cy="402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EB817D-152D-4098-9CBD-4DE3306685A2}"/>
              </a:ext>
            </a:extLst>
          </p:cNvPr>
          <p:cNvSpPr txBox="1"/>
          <p:nvPr/>
        </p:nvSpPr>
        <p:spPr>
          <a:xfrm>
            <a:off x="2192356" y="4722094"/>
            <a:ext cx="4277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latin typeface="+mj-lt"/>
              </a:rPr>
              <a:t>Bến Nhà Rồng</a:t>
            </a:r>
            <a:endParaRPr lang="en-US" sz="3600" b="1" dirty="0">
              <a:latin typeface="+mj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B15A97E-264F-463D-A6A0-402A1CDBF54C}"/>
              </a:ext>
            </a:extLst>
          </p:cNvPr>
          <p:cNvSpPr/>
          <p:nvPr/>
        </p:nvSpPr>
        <p:spPr>
          <a:xfrm>
            <a:off x="341524" y="1150374"/>
            <a:ext cx="4318612" cy="19566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A97FA3C-575B-4D88-9929-5CE770AB4B17}"/>
              </a:ext>
            </a:extLst>
          </p:cNvPr>
          <p:cNvSpPr/>
          <p:nvPr/>
        </p:nvSpPr>
        <p:spPr>
          <a:xfrm>
            <a:off x="357350" y="2910348"/>
            <a:ext cx="4318612" cy="18117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A4833D0-56CF-41E7-8793-C4F4409D4ADC}"/>
              </a:ext>
            </a:extLst>
          </p:cNvPr>
          <p:cNvSpPr/>
          <p:nvPr/>
        </p:nvSpPr>
        <p:spPr>
          <a:xfrm>
            <a:off x="4660135" y="2910348"/>
            <a:ext cx="4318613" cy="17947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507FD29-2C2C-45C6-95CC-2CB500E359F0}"/>
              </a:ext>
            </a:extLst>
          </p:cNvPr>
          <p:cNvSpPr/>
          <p:nvPr/>
        </p:nvSpPr>
        <p:spPr>
          <a:xfrm>
            <a:off x="4678241" y="1150374"/>
            <a:ext cx="4318612" cy="17599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Box 1"/>
          <p:cNvSpPr txBox="1"/>
          <p:nvPr/>
        </p:nvSpPr>
        <p:spPr>
          <a:xfrm>
            <a:off x="2192356" y="26083"/>
            <a:ext cx="61045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Thứ Tư</a:t>
            </a:r>
            <a:r>
              <a:rPr lang="vi-V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vi-V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tháng 4</a:t>
            </a:r>
            <a:r>
              <a:rPr lang="vi-V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vi-V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</a:p>
          <a:p>
            <a:pPr algn="ctr"/>
            <a:r>
              <a:rPr lang="vi-VN" sz="24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0000"/>
                </a:solidFill>
              </a:rPr>
              <a:t>Hoạt động trải nghiệm</a:t>
            </a:r>
          </a:p>
          <a:p>
            <a:pPr algn="ctr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28: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vi-V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488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Kinh thành Huế – Du lịch Huế">
            <a:extLst>
              <a:ext uri="{FF2B5EF4-FFF2-40B4-BE49-F238E27FC236}">
                <a16:creationId xmlns:a16="http://schemas.microsoft.com/office/drawing/2014/main" id="{21933FFF-53E2-4005-A494-EAFF90D52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41" y="94592"/>
            <a:ext cx="8639504" cy="412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925C299-88D6-478E-9307-F2130F39AAAB}"/>
              </a:ext>
            </a:extLst>
          </p:cNvPr>
          <p:cNvSpPr txBox="1"/>
          <p:nvPr/>
        </p:nvSpPr>
        <p:spPr>
          <a:xfrm>
            <a:off x="2694716" y="4490515"/>
            <a:ext cx="3636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+mj-lt"/>
              </a:rPr>
              <a:t>Kinh thành Huế</a:t>
            </a:r>
            <a:endParaRPr lang="en-US" sz="3600" b="1" dirty="0"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3B1F95E-992A-43EA-8E58-E7D69F89AC37}"/>
              </a:ext>
            </a:extLst>
          </p:cNvPr>
          <p:cNvSpPr/>
          <p:nvPr/>
        </p:nvSpPr>
        <p:spPr>
          <a:xfrm>
            <a:off x="346841" y="1294921"/>
            <a:ext cx="4318612" cy="16274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46380FE-538B-4650-B135-8E9334AC6D10}"/>
              </a:ext>
            </a:extLst>
          </p:cNvPr>
          <p:cNvSpPr/>
          <p:nvPr/>
        </p:nvSpPr>
        <p:spPr>
          <a:xfrm>
            <a:off x="4652539" y="1294921"/>
            <a:ext cx="4318612" cy="17192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3AA32E8-B259-42AF-A1EA-AAABE0D7BAD7}"/>
              </a:ext>
            </a:extLst>
          </p:cNvPr>
          <p:cNvSpPr/>
          <p:nvPr/>
        </p:nvSpPr>
        <p:spPr>
          <a:xfrm>
            <a:off x="333927" y="2812026"/>
            <a:ext cx="4318612" cy="17860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56B0A9C-CFC7-4F02-A65A-0369A8EDE4D4}"/>
              </a:ext>
            </a:extLst>
          </p:cNvPr>
          <p:cNvSpPr/>
          <p:nvPr/>
        </p:nvSpPr>
        <p:spPr>
          <a:xfrm>
            <a:off x="4666593" y="2812026"/>
            <a:ext cx="4318612" cy="17860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Box 1"/>
          <p:cNvSpPr txBox="1"/>
          <p:nvPr/>
        </p:nvSpPr>
        <p:spPr>
          <a:xfrm>
            <a:off x="2192356" y="26083"/>
            <a:ext cx="61045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Thứ Tư</a:t>
            </a:r>
            <a:r>
              <a:rPr lang="vi-V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vi-V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tháng 4</a:t>
            </a:r>
            <a:r>
              <a:rPr lang="vi-V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vi-V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</a:p>
          <a:p>
            <a:pPr algn="ctr"/>
            <a:r>
              <a:rPr lang="vi-VN" sz="24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0000"/>
                </a:solidFill>
              </a:rPr>
              <a:t>Hoạt động trải nghiệm</a:t>
            </a:r>
          </a:p>
          <a:p>
            <a:pPr algn="ctr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28: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vi-V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03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 animBg="1"/>
      <p:bldP spid="19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99" y="1420937"/>
            <a:ext cx="8077101" cy="3246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28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endParaRPr lang="en-US" sz="28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3699886" y="4540250"/>
            <a:ext cx="5063114" cy="2544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1"/>
          <p:cNvSpPr txBox="1"/>
          <p:nvPr/>
        </p:nvSpPr>
        <p:spPr>
          <a:xfrm>
            <a:off x="2192356" y="26083"/>
            <a:ext cx="61045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Thứ Tư</a:t>
            </a:r>
            <a:r>
              <a:rPr lang="vi-V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vi-V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tháng 4</a:t>
            </a:r>
            <a:r>
              <a:rPr lang="vi-V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vi-V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</a:p>
          <a:p>
            <a:pPr algn="ctr"/>
            <a:r>
              <a:rPr lang="vi-VN" sz="24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0000"/>
                </a:solidFill>
              </a:rPr>
              <a:t>Hoạt động trải nghiệm</a:t>
            </a:r>
          </a:p>
          <a:p>
            <a:pPr algn="ctr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28: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vi-V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13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3" name="Picture 3" descr="a">
            <a:extLst>
              <a:ext uri="{FF2B5EF4-FFF2-40B4-BE49-F238E27FC236}">
                <a16:creationId xmlns:a16="http://schemas.microsoft.com/office/drawing/2014/main" id="{14C2181F-EB6E-4791-A9BB-3FC391C7D3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837" y="2871259"/>
            <a:ext cx="607219" cy="607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4" name="Picture 4" descr="b">
            <a:extLst>
              <a:ext uri="{FF2B5EF4-FFF2-40B4-BE49-F238E27FC236}">
                <a16:creationId xmlns:a16="http://schemas.microsoft.com/office/drawing/2014/main" id="{505735E3-8CAF-4E28-8AF2-650C274DDD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238" y="3478478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5" name="AutoShape 5">
            <a:extLst>
              <a:ext uri="{FF2B5EF4-FFF2-40B4-BE49-F238E27FC236}">
                <a16:creationId xmlns:a16="http://schemas.microsoft.com/office/drawing/2014/main" id="{BCFFE58C-6B47-4A45-849B-99981E8428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9816" y="1232297"/>
            <a:ext cx="1032272" cy="4953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CCFF99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7A995C"/>
            </a:prstShdw>
          </a:effectLst>
          <a:extLs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chemeClr val="accent2"/>
                </a:solidFill>
              </a:rPr>
              <a:t>05</a:t>
            </a:r>
          </a:p>
        </p:txBody>
      </p:sp>
      <p:sp>
        <p:nvSpPr>
          <p:cNvPr id="107526" name="AutoShape 6">
            <a:extLst>
              <a:ext uri="{FF2B5EF4-FFF2-40B4-BE49-F238E27FC236}">
                <a16:creationId xmlns:a16="http://schemas.microsoft.com/office/drawing/2014/main" id="{2AE1854D-3F15-46B7-9CE7-A81DD8CB9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9341" y="1232297"/>
            <a:ext cx="1032272" cy="4953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CCFF99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7A995C"/>
            </a:prstShdw>
          </a:effectLst>
          <a:extLs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chemeClr val="accent2"/>
                </a:solidFill>
              </a:rPr>
              <a:t>04</a:t>
            </a:r>
          </a:p>
        </p:txBody>
      </p:sp>
      <p:sp>
        <p:nvSpPr>
          <p:cNvPr id="107527" name="AutoShape 7">
            <a:extLst>
              <a:ext uri="{FF2B5EF4-FFF2-40B4-BE49-F238E27FC236}">
                <a16:creationId xmlns:a16="http://schemas.microsoft.com/office/drawing/2014/main" id="{049CC7ED-CA5A-4A3B-A3E5-916B42C46E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8866" y="1227535"/>
            <a:ext cx="1032272" cy="4953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CCFF99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7A995C"/>
            </a:prstShdw>
          </a:effectLst>
          <a:extLs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chemeClr val="accent2"/>
                </a:solidFill>
              </a:rPr>
              <a:t>03</a:t>
            </a:r>
          </a:p>
        </p:txBody>
      </p:sp>
      <p:sp>
        <p:nvSpPr>
          <p:cNvPr id="107528" name="AutoShape 8">
            <a:extLst>
              <a:ext uri="{FF2B5EF4-FFF2-40B4-BE49-F238E27FC236}">
                <a16:creationId xmlns:a16="http://schemas.microsoft.com/office/drawing/2014/main" id="{8E632374-10C4-4148-8131-84C1A7905F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9341" y="1243013"/>
            <a:ext cx="1032272" cy="4953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CCFF99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7A995C"/>
            </a:prstShdw>
          </a:effectLst>
          <a:extLs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chemeClr val="accent2"/>
                </a:solidFill>
              </a:rPr>
              <a:t>02</a:t>
            </a:r>
          </a:p>
        </p:txBody>
      </p:sp>
      <p:sp>
        <p:nvSpPr>
          <p:cNvPr id="107529" name="AutoShape 9">
            <a:extLst>
              <a:ext uri="{FF2B5EF4-FFF2-40B4-BE49-F238E27FC236}">
                <a16:creationId xmlns:a16="http://schemas.microsoft.com/office/drawing/2014/main" id="{D8BD3EAF-5C9A-41D0-8218-9700B47C9E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9341" y="1243013"/>
            <a:ext cx="1032272" cy="4953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CCFF99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7A995C"/>
            </a:prstShdw>
          </a:effectLst>
          <a:extLs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chemeClr val="accent2"/>
                </a:solidFill>
              </a:rPr>
              <a:t>01</a:t>
            </a:r>
          </a:p>
        </p:txBody>
      </p:sp>
      <p:sp>
        <p:nvSpPr>
          <p:cNvPr id="107530" name="AutoShape 10">
            <a:extLst>
              <a:ext uri="{FF2B5EF4-FFF2-40B4-BE49-F238E27FC236}">
                <a16:creationId xmlns:a16="http://schemas.microsoft.com/office/drawing/2014/main" id="{48092D14-2084-4151-990B-0D661458FD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4103" y="1237060"/>
            <a:ext cx="1032272" cy="4953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CCFF99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7A995C"/>
            </a:prstShdw>
          </a:effectLst>
          <a:extLs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i="1" dirty="0" err="1">
                <a:solidFill>
                  <a:schemeClr val="accent2"/>
                </a:solidFill>
              </a:rPr>
              <a:t>Hết</a:t>
            </a:r>
            <a:r>
              <a:rPr lang="en-US" altLang="en-US" sz="2400" b="1" i="1" dirty="0">
                <a:solidFill>
                  <a:schemeClr val="accent2"/>
                </a:solidFill>
              </a:rPr>
              <a:t> </a:t>
            </a:r>
            <a:r>
              <a:rPr lang="en-US" altLang="en-US" sz="2400" b="1" i="1" dirty="0" err="1">
                <a:solidFill>
                  <a:schemeClr val="accent2"/>
                </a:solidFill>
              </a:rPr>
              <a:t>giờ</a:t>
            </a:r>
            <a:endParaRPr lang="en-US" altLang="en-US" sz="2400" b="1" i="1" dirty="0">
              <a:solidFill>
                <a:schemeClr val="accent2"/>
              </a:solidFill>
            </a:endParaRPr>
          </a:p>
        </p:txBody>
      </p:sp>
      <p:pic>
        <p:nvPicPr>
          <p:cNvPr id="107531" name="Picture 11" descr="c">
            <a:extLst>
              <a:ext uri="{FF2B5EF4-FFF2-40B4-BE49-F238E27FC236}">
                <a16:creationId xmlns:a16="http://schemas.microsoft.com/office/drawing/2014/main" id="{3B0BE4AB-C732-4911-97B9-AD58ACD7CF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556" y="4324054"/>
            <a:ext cx="571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33" name="Text Box 13">
            <a:extLst>
              <a:ext uri="{FF2B5EF4-FFF2-40B4-BE49-F238E27FC236}">
                <a16:creationId xmlns:a16="http://schemas.microsoft.com/office/drawing/2014/main" id="{A3A1ACA0-8C36-43E3-A6EB-FB341823B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9373" y="2956661"/>
            <a:ext cx="616029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600" b="1" dirty="0">
                <a:solidFill>
                  <a:srgbClr val="0000FF"/>
                </a:solidFill>
              </a:rPr>
              <a:t> Tỉnh Nghệ An</a:t>
            </a:r>
            <a:endParaRPr lang="en-US" altLang="en-US" sz="3600" b="1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107534" name="Text Box 14">
            <a:extLst>
              <a:ext uri="{FF2B5EF4-FFF2-40B4-BE49-F238E27FC236}">
                <a16:creationId xmlns:a16="http://schemas.microsoft.com/office/drawing/2014/main" id="{05701AF3-757F-4644-A21B-6AD16135EF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4106" y="3568114"/>
            <a:ext cx="670798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600" b="1" dirty="0">
                <a:solidFill>
                  <a:srgbClr val="0000FF"/>
                </a:solidFill>
                <a:latin typeface="Calibri" panose="020F0502020204030204" pitchFamily="34" charset="0"/>
              </a:rPr>
              <a:t>Thành phố Hồ Chí Minh</a:t>
            </a:r>
            <a:endParaRPr lang="en-US" altLang="en-US" sz="3600" b="1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107536" name="Text Box 16">
            <a:extLst>
              <a:ext uri="{FF2B5EF4-FFF2-40B4-BE49-F238E27FC236}">
                <a16:creationId xmlns:a16="http://schemas.microsoft.com/office/drawing/2014/main" id="{4CFC16BA-2A5C-44E8-A160-5F23E6E076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4531" y="4257846"/>
            <a:ext cx="62412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600" b="1" dirty="0">
                <a:solidFill>
                  <a:srgbClr val="0000FF"/>
                </a:solidFill>
              </a:rPr>
              <a:t>Thủ đô Hà Nội</a:t>
            </a:r>
            <a:endParaRPr lang="en-US" altLang="en-US" sz="3600" b="1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107537" name="AutoShape 17">
            <a:extLst>
              <a:ext uri="{FF2B5EF4-FFF2-40B4-BE49-F238E27FC236}">
                <a16:creationId xmlns:a16="http://schemas.microsoft.com/office/drawing/2014/main" id="{B811C902-0C06-45FF-A6BD-BB14267BC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6837" y="4311493"/>
            <a:ext cx="5808031" cy="6858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</a:endParaRPr>
          </a:p>
        </p:txBody>
      </p:sp>
      <p:pic>
        <p:nvPicPr>
          <p:cNvPr id="17419" name="Picture 11" descr="SugarwareZ-191">
            <a:extLst>
              <a:ext uri="{FF2B5EF4-FFF2-40B4-BE49-F238E27FC236}">
                <a16:creationId xmlns:a16="http://schemas.microsoft.com/office/drawing/2014/main" id="{3ADE5B48-EBCD-4E72-ADFA-77681F944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169" y="2867025"/>
            <a:ext cx="1719470" cy="154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35A08A-CFFC-448E-A347-22FC21AB2B01}"/>
              </a:ext>
            </a:extLst>
          </p:cNvPr>
          <p:cNvSpPr txBox="1"/>
          <p:nvPr/>
        </p:nvSpPr>
        <p:spPr bwMode="auto">
          <a:xfrm>
            <a:off x="1490662" y="1749029"/>
            <a:ext cx="6568679" cy="1077218"/>
          </a:xfrm>
          <a:prstGeom prst="rect">
            <a:avLst/>
          </a:prstGeom>
          <a:gradFill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vi-VN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 Bác thuộc tỉnh (Thành phố) nào của nước ta?</a:t>
            </a:r>
            <a:endParaRPr lang="en-US" alt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1"/>
          <p:cNvSpPr txBox="1"/>
          <p:nvPr/>
        </p:nvSpPr>
        <p:spPr>
          <a:xfrm>
            <a:off x="1727597" y="126859"/>
            <a:ext cx="61045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Thứ Tư</a:t>
            </a:r>
            <a:r>
              <a:rPr lang="vi-V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vi-V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tháng 4</a:t>
            </a:r>
            <a:r>
              <a:rPr lang="vi-V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vi-V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</a:p>
          <a:p>
            <a:pPr algn="ctr"/>
            <a:r>
              <a:rPr lang="vi-VN" sz="24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0000"/>
                </a:solidFill>
              </a:rPr>
              <a:t>Hoạt động trải nghiệm</a:t>
            </a:r>
          </a:p>
          <a:p>
            <a:pPr algn="ctr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28: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vi-V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075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07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107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107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107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107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75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75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75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75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49" dur="500"/>
                                        <p:tgtEl>
                                          <p:spTgt spid="1075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52" dur="5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55" dur="5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58" dur="500"/>
                                        <p:tgtEl>
                                          <p:spTgt spid="1075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61" dur="500"/>
                                        <p:tgtEl>
                                          <p:spTgt spid="1075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64" dur="500"/>
                                        <p:tgtEl>
                                          <p:spTgt spid="1075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0" dur="2000"/>
                                        <p:tgtEl>
                                          <p:spTgt spid="107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1075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075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075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075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5" grpId="0" animBg="1"/>
      <p:bldP spid="107533" grpId="0"/>
      <p:bldP spid="107534" grpId="0"/>
      <p:bldP spid="107536" grpId="0"/>
      <p:bldP spid="107537" grpId="0" animBg="1"/>
      <p:bldP spid="107537" grpId="1" animBg="1"/>
    </p:bldLst>
  </p:timing>
</p:sld>
</file>

<file path=ppt/theme/theme1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345</TotalTime>
  <Words>249</Words>
  <Application>Microsoft Office PowerPoint</Application>
  <PresentationFormat>On-screen Show (16:9)</PresentationFormat>
  <Paragraphs>44</Paragraphs>
  <Slides>10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UTM Cookies</vt:lpstr>
      <vt:lpstr>Pangolin</vt:lpstr>
      <vt:lpstr>Times New Roman</vt:lpstr>
      <vt:lpstr>Calibri</vt:lpstr>
      <vt:lpstr>UTM Androgyne</vt:lpstr>
      <vt:lpstr>.VnHelvetInsH</vt:lpstr>
      <vt:lpstr>Baloo 2</vt:lpstr>
      <vt:lpstr>Arial</vt:lpstr>
      <vt:lpstr>English Vocabulary Workshop by Slidesgo</vt:lpstr>
      <vt:lpstr>PowerPoint Presentation</vt:lpstr>
      <vt:lpstr>PowerPoint Presentation</vt:lpstr>
      <vt:lpstr>PowerPoint Presentation</vt:lpstr>
      <vt:lpstr>Bài 28: Cảnh đẹp quê 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VOCABULARY</dc:title>
  <dc:creator>L.U</dc:creator>
  <cp:lastModifiedBy>Admin</cp:lastModifiedBy>
  <cp:revision>33</cp:revision>
  <dcterms:modified xsi:type="dcterms:W3CDTF">2025-04-09T12:58:59Z</dcterms:modified>
</cp:coreProperties>
</file>