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6"/>
  </p:notesMasterIdLst>
  <p:sldIdLst>
    <p:sldId id="11088401" r:id="rId4"/>
    <p:sldId id="11088462" r:id="rId5"/>
    <p:sldId id="11088439" r:id="rId6"/>
    <p:sldId id="11088403" r:id="rId7"/>
    <p:sldId id="11088451" r:id="rId8"/>
    <p:sldId id="11088456" r:id="rId9"/>
    <p:sldId id="11088407" r:id="rId10"/>
    <p:sldId id="11088412" r:id="rId11"/>
    <p:sldId id="11088457" r:id="rId12"/>
    <p:sldId id="11088458" r:id="rId13"/>
    <p:sldId id="11088443" r:id="rId14"/>
    <p:sldId id="110884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81350" y="1274227"/>
            <a:ext cx="701185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lang="vi-VN" altLang="zh-CN" sz="4400" b="1" i="1" kern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E7F75C-9C05-4975-A9E7-D7151BBDCC20}"/>
              </a:ext>
            </a:extLst>
          </p:cNvPr>
          <p:cNvSpPr txBox="1"/>
          <p:nvPr/>
        </p:nvSpPr>
        <p:spPr>
          <a:xfrm>
            <a:off x="2482665" y="5643879"/>
            <a:ext cx="6879530" cy="173163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endParaRPr lang="vi-VN" sz="27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GV thực hiện:Nguyễn </a:t>
            </a:r>
            <a:r>
              <a:rPr lang="vi-VN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Thị Hồng Đảm</a:t>
            </a:r>
            <a:endParaRPr lang="en-US" sz="27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7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7" y="2310593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233359" y="254935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7FBBF4-0BB7-4A0B-A680-5A038EA60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0"/>
          <a:stretch/>
        </p:blipFill>
        <p:spPr>
          <a:xfrm>
            <a:off x="-16427" y="3089564"/>
            <a:ext cx="12157741" cy="3768436"/>
          </a:xfrm>
          <a:prstGeom prst="rect">
            <a:avLst/>
          </a:prstGeom>
        </p:spPr>
      </p:pic>
      <p:sp>
        <p:nvSpPr>
          <p:cNvPr id="7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8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Thứ tư ngày 30 tháng 3 năm 2022</a:t>
            </a:r>
          </a:p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cơ quan bài tiết nước tiểu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405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93561" y="114653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6" name="Bài tiết nước tiểu online-video">
            <a:hlinkClick r:id="" action="ppaction://media"/>
            <a:extLst>
              <a:ext uri="{FF2B5EF4-FFF2-40B4-BE49-F238E27FC236}">
                <a16:creationId xmlns:a16="http://schemas.microsoft.com/office/drawing/2014/main" id="{E283A914-6608-49CC-BF58-5598A02509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405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44179" y="151270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</a:t>
            </a:r>
            <a:r>
              <a:rPr lang="en-US" altLang="zh-CN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hắc</a:t>
            </a: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vi-VN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em: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095DD8-A834-4ABA-A795-B035A221E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36"/>
            <a:ext cx="12191999" cy="3945421"/>
          </a:xfrm>
          <a:prstGeom prst="rect">
            <a:avLst/>
          </a:prstGeom>
        </p:spPr>
      </p:pic>
      <p:sp>
        <p:nvSpPr>
          <p:cNvPr id="7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y tránh xa Mắt Mũi Miệng - Phòng tránh dịch bệnh COVID-19 hiệu quả">
            <a:hlinkClick r:id="" action="ppaction://media"/>
            <a:extLst>
              <a:ext uri="{FF2B5EF4-FFF2-40B4-BE49-F238E27FC236}">
                <a16:creationId xmlns:a16="http://schemas.microsoft.com/office/drawing/2014/main" id="{9846DA43-D39D-40A0-9103-E9642BD273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690" y="0"/>
            <a:ext cx="12268689" cy="68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3698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9792" y="3733232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64572" y="291948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mở</a:t>
            </a:r>
            <a:r>
              <a:rPr lang="en-US" altLang="zh-CN" sz="2800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4572" y="4350695"/>
            <a:ext cx="1095375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Em uống nước mỗi buổi sáng sau khi thức dậy và uống nước mỗi khi cần thiết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Em đi vệ sinh mỗi khi buồn tiểu.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7F4A9-CC8A-44AA-B437-92FAB9CE5CA0}"/>
              </a:ext>
            </a:extLst>
          </p:cNvPr>
          <p:cNvSpPr/>
          <p:nvPr/>
        </p:nvSpPr>
        <p:spPr>
          <a:xfrm>
            <a:off x="964572" y="5591424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B9019-2523-486C-903D-2443AA0C92AE}"/>
              </a:ext>
            </a:extLst>
          </p:cNvPr>
          <p:cNvSpPr/>
          <p:nvPr/>
        </p:nvSpPr>
        <p:spPr>
          <a:xfrm>
            <a:off x="964572" y="6218431"/>
            <a:ext cx="109537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 quan bài tiết</a:t>
            </a:r>
          </a:p>
        </p:txBody>
      </p:sp>
      <p:sp>
        <p:nvSpPr>
          <p:cNvPr id="13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69943" y="159964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589" y="2189631"/>
            <a:ext cx="12191411" cy="5402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Quan sát hình, chỉ và nói tên các bộ phận của cơ quan bài tiết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C1B9C-D7C4-426A-AA09-AE988084A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3" y="2630286"/>
            <a:ext cx="5726055" cy="4565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5D5B6-60E0-4B66-9B67-750E3712B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49984"/>
            <a:ext cx="6666101" cy="2659418"/>
          </a:xfrm>
          <a:prstGeom prst="rect">
            <a:avLst/>
          </a:prstGeom>
        </p:spPr>
      </p:pic>
      <p:sp>
        <p:nvSpPr>
          <p:cNvPr id="8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83799" y="178646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Bài tiết nước tiểu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18EAA9F-4A74-4BBF-AD5E-B886CF427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182" y="2466109"/>
            <a:ext cx="9209956" cy="4411346"/>
          </a:xfrm>
          <a:prstGeom prst="rect">
            <a:avLst/>
          </a:prstGeom>
        </p:spPr>
      </p:pic>
      <p:sp>
        <p:nvSpPr>
          <p:cNvPr id="8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6A9FA-DA80-4855-B9EF-DFE5924D9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3"/>
          <a:stretch/>
        </p:blipFill>
        <p:spPr>
          <a:xfrm>
            <a:off x="0" y="2105892"/>
            <a:ext cx="12192000" cy="4752108"/>
          </a:xfrm>
          <a:prstGeom prst="rect">
            <a:avLst/>
          </a:prstGeom>
        </p:spPr>
      </p:pic>
      <p:sp>
        <p:nvSpPr>
          <p:cNvPr id="6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54228" y="1642792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210" y="2115863"/>
            <a:ext cx="989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755589-3081-4ED4-81BA-B45F6D227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96" y="2646217"/>
            <a:ext cx="5487208" cy="41818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7983E1-B64D-4106-B3B6-EB94D89F8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6" y="2869663"/>
            <a:ext cx="3012079" cy="810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C53875-B803-4CAC-9B0F-4A8B1EC78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5" y="3772570"/>
            <a:ext cx="3041679" cy="8316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CAFD62-4E72-4DB4-911E-5E2B9FFCB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6" y="4696691"/>
            <a:ext cx="3041679" cy="9299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4BF11A-08D1-4E43-BD1C-96D9E04C9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7" y="5737671"/>
            <a:ext cx="3012078" cy="1091970"/>
          </a:xfrm>
          <a:prstGeom prst="rect">
            <a:avLst/>
          </a:prstGeom>
        </p:spPr>
      </p:pic>
      <p:sp>
        <p:nvSpPr>
          <p:cNvPr id="12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12435 -0.078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2422 -0.2928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11263 0.4736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62382 0.1592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8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51435" y="1669532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5" y="2164840"/>
            <a:ext cx="11112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6398933" y="4139140"/>
            <a:ext cx="5373853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Nếu bóng đái quá đầy nước tiểu mà không được thải ra ngoài có thể gây vỡ hoặc lâu ngày gây ra bệnh đái dắt.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807E11-098B-4D13-A25E-1A1CCE486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17" y="3241964"/>
            <a:ext cx="4616266" cy="3610234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51436" y="18461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0599" y="2386385"/>
            <a:ext cx="11112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424B5C-6E27-44C4-B4E3-EDA52F932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7" y="3338945"/>
            <a:ext cx="6430461" cy="3519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6724168" y="3908711"/>
            <a:ext cx="5467833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Nếu có vật cản trong ống dẫn tiểu sẽ khiến cho nước tiểu không ra ngoài được gây tức bóng đái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1"/>
          <p:cNvSpPr txBox="1"/>
          <p:nvPr/>
        </p:nvSpPr>
        <p:spPr>
          <a:xfrm>
            <a:off x="2717964" y="188770"/>
            <a:ext cx="6148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2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503</Words>
  <Application>Microsoft Office PowerPoint</Application>
  <PresentationFormat>Widescreen</PresentationFormat>
  <Paragraphs>59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Wingdings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332</cp:revision>
  <dcterms:created xsi:type="dcterms:W3CDTF">2021-06-23T08:03:30Z</dcterms:created>
  <dcterms:modified xsi:type="dcterms:W3CDTF">2025-04-09T13:22:09Z</dcterms:modified>
</cp:coreProperties>
</file>