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9" r:id="rId3"/>
    <p:sldId id="285" r:id="rId4"/>
    <p:sldId id="290" r:id="rId5"/>
    <p:sldId id="298" r:id="rId6"/>
    <p:sldId id="299" r:id="rId7"/>
    <p:sldId id="286" r:id="rId8"/>
    <p:sldId id="288" r:id="rId9"/>
    <p:sldId id="287" r:id="rId10"/>
    <p:sldId id="293" r:id="rId11"/>
    <p:sldId id="301" r:id="rId12"/>
    <p:sldId id="302" r:id="rId13"/>
    <p:sldId id="300" r:id="rId14"/>
    <p:sldId id="303" r:id="rId15"/>
    <p:sldId id="304" r:id="rId16"/>
    <p:sldId id="305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438"/>
    <a:srgbClr val="BFE9F3"/>
    <a:srgbClr val="8B6442"/>
    <a:srgbClr val="F18585"/>
    <a:srgbClr val="9CEDFC"/>
    <a:srgbClr val="F0C444"/>
    <a:srgbClr val="A0D36C"/>
    <a:srgbClr val="EF5F5F"/>
    <a:srgbClr val="F2863B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512707" y="835416"/>
            <a:ext cx="2674245" cy="1447119"/>
            <a:chOff x="899104" y="423443"/>
            <a:chExt cx="2226272" cy="100153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899104" y="423443"/>
              <a:ext cx="2226272" cy="1001534"/>
              <a:chOff x="1157332" y="789664"/>
              <a:chExt cx="1306305" cy="1867725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157332" y="828590"/>
                <a:ext cx="1285462" cy="1828799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259140" y="789664"/>
                <a:ext cx="1204497" cy="1709737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964039" y="58946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0" name="Text Box 1"/>
          <p:cNvSpPr txBox="1"/>
          <p:nvPr/>
        </p:nvSpPr>
        <p:spPr>
          <a:xfrm>
            <a:off x="3369607" y="365584"/>
            <a:ext cx="6104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algn="ctr"/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 CÓ BA CHỮ </a:t>
            </a:r>
            <a:r>
              <a:rPr lang="en-US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 </a:t>
            </a:r>
            <a:r>
              <a:rPr lang="vi-VN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(Tiết 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1)</a:t>
            </a:r>
            <a:endParaRPr lang="en-US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FC438"/>
              </a:solidFill>
            </a:endParaRPr>
          </a:p>
          <a:p>
            <a:pPr algn="ctr"/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E7F75C-9C05-4975-A9E7-D7151BBDCC20}"/>
              </a:ext>
            </a:extLst>
          </p:cNvPr>
          <p:cNvSpPr txBox="1"/>
          <p:nvPr/>
        </p:nvSpPr>
        <p:spPr>
          <a:xfrm>
            <a:off x="2716306" y="2565760"/>
            <a:ext cx="6757873" cy="158087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endParaRPr lang="vi-VN" sz="27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7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vi-VN" sz="27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viên thực hiện: </a:t>
            </a:r>
            <a:r>
              <a:rPr lang="vi-VN" sz="27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Nguyễn Thị Hồng Đảm</a:t>
            </a:r>
            <a:endParaRPr lang="en-US" sz="27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7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1417137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5" y="160585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56" y="2303276"/>
            <a:ext cx="5710614" cy="2899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3369607" y="365584"/>
            <a:ext cx="6104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algn="ctr"/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 CÓ BA CHỮ </a:t>
            </a:r>
            <a:r>
              <a:rPr lang="en-US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 </a:t>
            </a:r>
            <a:r>
              <a:rPr lang="vi-VN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(Tiết 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1)</a:t>
            </a:r>
            <a:endParaRPr lang="en-US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FC438"/>
              </a:solidFill>
            </a:endParaRPr>
          </a:p>
          <a:p>
            <a:pPr algn="ctr"/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675490" y="756840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783067" y="124877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5212541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3200" dirty="0">
                <a:sym typeface="Wingdings" pitchFamily="2" charset="2"/>
              </a:rPr>
              <a:t>Số liền trước của 999 là: </a:t>
            </a:r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746753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101011" y="2825908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49" y="2825908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2995245" y="1968812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1974478" y="3471769"/>
            <a:ext cx="1466850" cy="96528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076388" y="1988731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3" y="3753254"/>
            <a:ext cx="1666875" cy="837774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3200" dirty="0">
                <a:sym typeface="Wingdings" pitchFamily="2" charset="2"/>
              </a:rPr>
              <a:t>Số liền sau của 999 là: </a:t>
            </a:r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3441328" y="257304"/>
            <a:ext cx="6104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algn="ctr"/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 CÓ BA CHỮ </a:t>
            </a:r>
            <a:r>
              <a:rPr lang="en-US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 </a:t>
            </a:r>
            <a:r>
              <a:rPr lang="vi-VN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(Tiết 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1)</a:t>
            </a:r>
            <a:endParaRPr lang="en-US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FC438"/>
              </a:solidFill>
            </a:endParaRPr>
          </a:p>
          <a:p>
            <a:pPr algn="ctr"/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1373851" y="1381656"/>
            <a:ext cx="8799997" cy="4891187"/>
            <a:chOff x="1506053" y="1735882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735882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sz="2000" dirty="0"/>
                  <a:t>Số liền trước </a:t>
                </a:r>
              </a:p>
              <a:p>
                <a:pPr algn="ctr"/>
                <a:r>
                  <a:rPr lang="x-none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x-none" sz="2000"/>
                  <a:t>ủa </a:t>
                </a:r>
                <a:r>
                  <a:rPr lang="x-none" sz="2000" smtClean="0"/>
                  <a:t>9</a:t>
                </a:r>
                <a:r>
                  <a:rPr lang="en-US" sz="2000" dirty="0" smtClean="0"/>
                  <a:t>99</a:t>
                </a:r>
                <a:endParaRPr lang="x-none" sz="200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x-none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x-none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x-none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x-none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x-none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2400" dirty="0"/>
                <a:t>Chuẩn bị: 1 xúc xắc, 5 quân cờ.</a:t>
              </a:r>
            </a:p>
            <a:p>
              <a:pPr algn="just"/>
              <a:r>
                <a:rPr lang="x-none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x-none" sz="2400" dirty="0">
                  <a:solidFill>
                    <a:schemeClr val="bg1"/>
                  </a:solidFill>
                </a:rPr>
                <a:t>với</a:t>
              </a:r>
              <a:r>
                <a:rPr lang="x-none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89724"/>
              </p:ext>
            </p:extLst>
          </p:nvPr>
        </p:nvGraphicFramePr>
        <p:xfrm>
          <a:off x="918543" y="1600200"/>
          <a:ext cx="10256138" cy="4999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084016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31569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3029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9639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1" name="Text Box 1"/>
          <p:cNvSpPr txBox="1"/>
          <p:nvPr/>
        </p:nvSpPr>
        <p:spPr>
          <a:xfrm>
            <a:off x="3369607" y="365584"/>
            <a:ext cx="6104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algn="ctr"/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 CÓ BA CHỮ </a:t>
            </a:r>
            <a:r>
              <a:rPr lang="en-US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 </a:t>
            </a:r>
            <a:r>
              <a:rPr lang="vi-VN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(Tiết 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1)</a:t>
            </a:r>
            <a:endParaRPr lang="en-US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FC438"/>
              </a:solidFill>
            </a:endParaRPr>
          </a:p>
          <a:p>
            <a:pPr algn="ctr"/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15333" y="1462510"/>
            <a:ext cx="8240347" cy="587840"/>
            <a:chOff x="1230710" y="2672720"/>
            <a:chExt cx="8240347" cy="587840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2737340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30710" y="2672720"/>
              <a:ext cx="570588" cy="5154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2111187"/>
            <a:ext cx="10388600" cy="4445351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 Box 1"/>
          <p:cNvSpPr txBox="1"/>
          <p:nvPr/>
        </p:nvSpPr>
        <p:spPr>
          <a:xfrm>
            <a:off x="3369607" y="365584"/>
            <a:ext cx="6104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algn="ctr"/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 CÓ BA CHỮ </a:t>
            </a:r>
            <a:r>
              <a:rPr lang="en-US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 </a:t>
            </a:r>
            <a:r>
              <a:rPr lang="vi-VN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(Tiết 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1)</a:t>
            </a:r>
            <a:endParaRPr lang="en-US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FC438"/>
              </a:solidFill>
            </a:endParaRPr>
          </a:p>
          <a:p>
            <a:pPr algn="ctr"/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1894423" y="182033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890321" y="2286246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20130" y="4207472"/>
            <a:ext cx="9821369" cy="1535805"/>
            <a:chOff x="920130" y="4207472"/>
            <a:chExt cx="9821369" cy="1535805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20130" y="4207472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237</a:t>
            </a:r>
          </a:p>
        </p:txBody>
      </p:sp>
      <p:sp>
        <p:nvSpPr>
          <p:cNvPr id="56" name="Text Box 1"/>
          <p:cNvSpPr txBox="1"/>
          <p:nvPr/>
        </p:nvSpPr>
        <p:spPr>
          <a:xfrm>
            <a:off x="3369607" y="365584"/>
            <a:ext cx="6104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algn="ctr"/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 CÓ BA CHỮ </a:t>
            </a:r>
            <a:r>
              <a:rPr lang="en-US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 </a:t>
            </a:r>
            <a:r>
              <a:rPr lang="vi-VN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(Tiết 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1)</a:t>
            </a:r>
            <a:endParaRPr lang="en-US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FC438"/>
              </a:solidFill>
            </a:endParaRPr>
          </a:p>
          <a:p>
            <a:pPr algn="ctr"/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30135" y="580556"/>
            <a:ext cx="6965578" cy="570588"/>
            <a:chOff x="1121712" y="1516446"/>
            <a:chExt cx="6965578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21712" y="1516446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813650"/>
            <a:ext cx="9431337" cy="45159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3715664" y="513582"/>
            <a:ext cx="6104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algn="ctr"/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 CÓ BA CHỮ </a:t>
            </a:r>
            <a:r>
              <a:rPr lang="en-US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 </a:t>
            </a:r>
            <a:r>
              <a:rPr lang="vi-VN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(Tiết 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1)</a:t>
            </a:r>
            <a:endParaRPr lang="en-US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FC438"/>
              </a:solidFill>
            </a:endParaRPr>
          </a:p>
          <a:p>
            <a:pPr algn="ctr"/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642022" y="1120768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118475"/>
              </p:ext>
            </p:extLst>
          </p:nvPr>
        </p:nvGraphicFramePr>
        <p:xfrm>
          <a:off x="1401145" y="1714803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  <p:sp>
        <p:nvSpPr>
          <p:cNvPr id="17" name="Text Box 1"/>
          <p:cNvSpPr txBox="1"/>
          <p:nvPr/>
        </p:nvSpPr>
        <p:spPr>
          <a:xfrm>
            <a:off x="3362354" y="28878"/>
            <a:ext cx="6104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algn="ctr"/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 CÓ BA CHỮ </a:t>
            </a:r>
            <a:r>
              <a:rPr lang="en-US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 </a:t>
            </a:r>
            <a:r>
              <a:rPr lang="vi-VN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(Tiết 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1)</a:t>
            </a:r>
            <a:endParaRPr lang="en-US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FC438"/>
              </a:solidFill>
            </a:endParaRPr>
          </a:p>
          <a:p>
            <a:pPr algn="ctr"/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700544" y="1919425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615338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5621" y="3750432"/>
            <a:ext cx="1367252" cy="776126"/>
            <a:chOff x="7921929" y="4643269"/>
            <a:chExt cx="1819813" cy="9391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93006" y="464326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769143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706284" y="1408583"/>
            <a:ext cx="3821030" cy="855662"/>
            <a:chOff x="816002" y="684702"/>
            <a:chExt cx="3821030" cy="855662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6737" y="684702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7" name="Text Box 1"/>
          <p:cNvSpPr txBox="1"/>
          <p:nvPr/>
        </p:nvSpPr>
        <p:spPr>
          <a:xfrm>
            <a:off x="3786466" y="174244"/>
            <a:ext cx="6104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algn="ctr"/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 CÓ BA CHỮ </a:t>
            </a:r>
            <a:r>
              <a:rPr lang="en-US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 </a:t>
            </a:r>
            <a:r>
              <a:rPr lang="vi-VN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(Tiết 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1)</a:t>
            </a:r>
            <a:endParaRPr lang="en-US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FC438"/>
              </a:solidFill>
            </a:endParaRPr>
          </a:p>
          <a:p>
            <a:pPr algn="ctr"/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814444" y="1970906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1882724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935467" y="2541494"/>
            <a:ext cx="9832902" cy="399847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5298141" y="3403715"/>
            <a:ext cx="4203930" cy="1959390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504963" y="2851967"/>
            <a:ext cx="5051052" cy="2545868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126941" y="2851967"/>
            <a:ext cx="1998570" cy="2511138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 Box 1"/>
          <p:cNvSpPr txBox="1"/>
          <p:nvPr/>
        </p:nvSpPr>
        <p:spPr>
          <a:xfrm>
            <a:off x="3397498" y="314097"/>
            <a:ext cx="6104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algn="ctr"/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 CÓ BA CHỮ </a:t>
            </a:r>
            <a:r>
              <a:rPr lang="en-US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 </a:t>
            </a:r>
            <a:r>
              <a:rPr lang="vi-VN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(Tiết 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1)</a:t>
            </a:r>
            <a:endParaRPr lang="en-US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FC438"/>
              </a:solidFill>
            </a:endParaRPr>
          </a:p>
          <a:p>
            <a:pPr algn="ctr"/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745035" y="140751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315623" y="1341161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584985" y="3566342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883950" y="262101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777719" y="2596614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583962" y="262101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447393" y="2652027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213637" y="2658830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010107" y="2689337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6910980" y="2794847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521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001435" y="2609830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735813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x-none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x-none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80420" y="3701143"/>
            <a:ext cx="3861008" cy="2167289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50460" cy="1439292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39" y="3726179"/>
            <a:ext cx="1871297" cy="2189151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53587" cy="148979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57054" cy="2329204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49"/>
            <a:ext cx="2965224" cy="1605619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Text Box 1"/>
          <p:cNvSpPr txBox="1"/>
          <p:nvPr/>
        </p:nvSpPr>
        <p:spPr>
          <a:xfrm>
            <a:off x="3369607" y="365584"/>
            <a:ext cx="6104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 algn="ctr"/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 CÓ BA CHỮ </a:t>
            </a:r>
            <a:r>
              <a:rPr lang="en-US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SỐ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 </a:t>
            </a:r>
            <a:r>
              <a:rPr lang="vi-VN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(Tiết </a:t>
            </a:r>
            <a:r>
              <a:rPr lang="vi-VN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FC438"/>
                </a:solidFill>
              </a:rPr>
              <a:t>1)</a:t>
            </a:r>
            <a:endParaRPr lang="en-US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7FC438"/>
              </a:solidFill>
            </a:endParaRPr>
          </a:p>
          <a:p>
            <a:pPr algn="ctr"/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676</Words>
  <Application>Microsoft Office PowerPoint</Application>
  <PresentationFormat>Widescreen</PresentationFormat>
  <Paragraphs>185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UTM Cookies</vt:lpstr>
      <vt:lpstr>UTM 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188</cp:revision>
  <dcterms:created xsi:type="dcterms:W3CDTF">2021-06-02T01:34:28Z</dcterms:created>
  <dcterms:modified xsi:type="dcterms:W3CDTF">2025-04-09T13:18:16Z</dcterms:modified>
</cp:coreProperties>
</file>