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30"/>
  </p:notesMasterIdLst>
  <p:sldIdLst>
    <p:sldId id="334" r:id="rId3"/>
    <p:sldId id="258" r:id="rId4"/>
    <p:sldId id="261" r:id="rId5"/>
    <p:sldId id="306" r:id="rId6"/>
    <p:sldId id="282" r:id="rId7"/>
    <p:sldId id="318" r:id="rId8"/>
    <p:sldId id="285" r:id="rId9"/>
    <p:sldId id="325" r:id="rId10"/>
    <p:sldId id="326" r:id="rId11"/>
    <p:sldId id="283" r:id="rId12"/>
    <p:sldId id="327" r:id="rId13"/>
    <p:sldId id="290" r:id="rId14"/>
    <p:sldId id="313" r:id="rId15"/>
    <p:sldId id="291" r:id="rId16"/>
    <p:sldId id="297" r:id="rId17"/>
    <p:sldId id="292" r:id="rId18"/>
    <p:sldId id="298" r:id="rId19"/>
    <p:sldId id="299" r:id="rId20"/>
    <p:sldId id="328" r:id="rId21"/>
    <p:sldId id="293" r:id="rId22"/>
    <p:sldId id="294" r:id="rId23"/>
    <p:sldId id="331" r:id="rId24"/>
    <p:sldId id="333" r:id="rId25"/>
    <p:sldId id="329" r:id="rId26"/>
    <p:sldId id="330" r:id="rId27"/>
    <p:sldId id="279" r:id="rId28"/>
    <p:sldId id="317" r:id="rId29"/>
  </p:sldIdLst>
  <p:sldSz cx="12192000" cy="6858000"/>
  <p:notesSz cx="6858000" cy="9144000"/>
  <p:embeddedFontLst>
    <p:embeddedFont>
      <p:font typeface="Cambria" panose="02040503050406030204" pitchFamily="18" charset="0"/>
      <p:regular r:id="rId31"/>
      <p:bold r:id="rId32"/>
      <p:italic r:id="rId33"/>
      <p:boldItalic r:id="rId34"/>
    </p:embeddedFont>
    <p:embeddedFont>
      <p:font typeface="宋体" panose="02010600030101010101" pitchFamily="2" charset="-122"/>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等线" panose="02010600030101010101" pitchFamily="2" charset="-122"/>
      <p:regular r:id="rId42"/>
      <p:bold r:id="rId43"/>
    </p:embeddedFont>
    <p:embeddedFont>
      <p:font typeface="#9Slide07 HoneyCream"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3447" autoAdjust="0"/>
  </p:normalViewPr>
  <p:slideViewPr>
    <p:cSldViewPr snapToGrid="0">
      <p:cViewPr varScale="1">
        <p:scale>
          <a:sx n="85" d="100"/>
          <a:sy n="85" d="100"/>
        </p:scale>
        <p:origin x="442" y="7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6.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10/4/2025</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4254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10/4/2025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8"/>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958097697"/>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6"/>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0"/>
          <a:stretch>
            <a:fillRect/>
          </a:stretch>
        </p:blipFill>
        <p:spPr>
          <a:xfrm>
            <a:off x="591710" y="624676"/>
            <a:ext cx="3733937" cy="3425015"/>
          </a:xfrm>
          <a:prstGeom prst="rect">
            <a:avLst/>
          </a:prstGeom>
        </p:spPr>
      </p:pic>
      <p:sp>
        <p:nvSpPr>
          <p:cNvPr id="2" name="TextBox 1"/>
          <p:cNvSpPr txBox="1"/>
          <p:nvPr/>
        </p:nvSpPr>
        <p:spPr>
          <a:xfrm>
            <a:off x="4571999" y="239184"/>
            <a:ext cx="5531224" cy="553998"/>
          </a:xfrm>
          <a:prstGeom prst="rect">
            <a:avLst/>
          </a:prstGeom>
          <a:noFill/>
        </p:spPr>
        <p:txBody>
          <a:bodyPr wrap="square" rtlCol="0">
            <a:spAutoFit/>
          </a:bodyPr>
          <a:lstStyle/>
          <a:p>
            <a:r>
              <a:rPr lang="en-US" sz="3000" b="1" dirty="0" err="1" smtClean="0"/>
              <a:t>Thứ</a:t>
            </a:r>
            <a:r>
              <a:rPr lang="en-US" sz="3000" b="1" dirty="0" smtClean="0"/>
              <a:t> </a:t>
            </a:r>
            <a:r>
              <a:rPr lang="en-US" sz="3000" b="1" dirty="0" err="1" smtClean="0"/>
              <a:t>Tư</a:t>
            </a:r>
            <a:r>
              <a:rPr lang="en-US" sz="3000" b="1" dirty="0" smtClean="0"/>
              <a:t> </a:t>
            </a:r>
            <a:r>
              <a:rPr lang="en-US" sz="3000" b="1" dirty="0" err="1" smtClean="0"/>
              <a:t>ngày</a:t>
            </a:r>
            <a:r>
              <a:rPr lang="en-US" sz="3000" b="1" dirty="0" smtClean="0"/>
              <a:t> 9 </a:t>
            </a:r>
            <a:r>
              <a:rPr lang="en-US" sz="3000" b="1" dirty="0" err="1" smtClean="0"/>
              <a:t>tháng</a:t>
            </a:r>
            <a:r>
              <a:rPr lang="en-US" sz="3000" b="1" dirty="0" smtClean="0"/>
              <a:t> 4 </a:t>
            </a:r>
            <a:r>
              <a:rPr lang="en-US" sz="3000" b="1" dirty="0" err="1" smtClean="0"/>
              <a:t>năm</a:t>
            </a:r>
            <a:r>
              <a:rPr lang="en-US" sz="3000" b="1" dirty="0" smtClean="0"/>
              <a:t> 2025</a:t>
            </a:r>
            <a:endParaRPr lang="en-US" sz="3000" b="1" dirty="0"/>
          </a:p>
        </p:txBody>
      </p:sp>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smtClean="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smtClean="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79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8"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515033"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smtClean="0">
                  <a:solidFill>
                    <a:srgbClr val="C00000"/>
                  </a:solidFill>
                  <a:latin typeface="Cambria" panose="02040503050406030204" pitchFamily="18" charset="0"/>
                  <a:ea typeface="Cambria" panose="02040503050406030204" pitchFamily="18" charset="0"/>
                </a:rPr>
                <a:t>…</a:t>
              </a:r>
              <a:r>
                <a:rPr lang="vi-VN" sz="4700" i="1" dirty="0" smtClean="0">
                  <a:solidFill>
                    <a:srgbClr val="C00000"/>
                  </a:solidFill>
                  <a:latin typeface="Cambria" panose="02040503050406030204" pitchFamily="18" charset="0"/>
                  <a:ea typeface="Cambria" panose="02040503050406030204" pitchFamily="18" charset="0"/>
                </a:rPr>
                <a:t>vào nắng</a:t>
              </a:r>
              <a:r>
                <a:rPr lang="en-US" sz="4700" i="1" dirty="0" smtClean="0">
                  <a:solidFill>
                    <a:srgbClr val="C00000"/>
                  </a:solidFill>
                  <a:latin typeface="Cambria" panose="02040503050406030204" pitchFamily="18" charset="0"/>
                  <a:ea typeface="Cambria" panose="02040503050406030204" pitchFamily="18" charset="0"/>
                </a:rPr>
                <a:t> </a:t>
              </a:r>
              <a:r>
                <a:rPr lang="en-US" sz="4700" i="1" dirty="0" err="1" smtClean="0">
                  <a:solidFill>
                    <a:srgbClr val="C00000"/>
                  </a:solidFill>
                  <a:latin typeface="Cambria" panose="02040503050406030204" pitchFamily="18" charset="0"/>
                  <a:ea typeface="Cambria" panose="02040503050406030204" pitchFamily="18" charset="0"/>
                </a:rPr>
                <a:t>chiều</a:t>
              </a:r>
              <a:r>
                <a:rPr lang="en-US" sz="4700" b="1" i="1" dirty="0" smtClean="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05058" cy="997675"/>
            <a:chOff x="2360277" y="2671670"/>
            <a:chExt cx="3418580"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2610097"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smtClean="0">
                  <a:solidFill>
                    <a:srgbClr val="C00000"/>
                  </a:solidFill>
                  <a:latin typeface="Cambria" panose="02040503050406030204" pitchFamily="18" charset="0"/>
                  <a:ea typeface="Cambria" panose="02040503050406030204" pitchFamily="18" charset="0"/>
                </a:rPr>
                <a:t>…</a:t>
              </a:r>
              <a:r>
                <a:rPr lang="vi-VN" sz="4700" i="1" dirty="0" smtClean="0">
                  <a:solidFill>
                    <a:srgbClr val="C00000"/>
                  </a:solidFill>
                  <a:latin typeface="Cambria" panose="02040503050406030204" pitchFamily="18" charset="0"/>
                  <a:ea typeface="Cambria" panose="02040503050406030204" pitchFamily="18" charset="0"/>
                </a:rPr>
                <a:t>thật </a:t>
              </a:r>
              <a:r>
                <a:rPr lang="vi-VN" sz="4700" i="1" dirty="0">
                  <a:solidFill>
                    <a:srgbClr val="C00000"/>
                  </a:solidFill>
                  <a:latin typeface="Cambria" panose="02040503050406030204" pitchFamily="18" charset="0"/>
                  <a:ea typeface="Cambria" panose="02040503050406030204" pitchFamily="18" charset="0"/>
                </a:rPr>
                <a:t>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36444"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2597322"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smtClean="0">
                  <a:solidFill>
                    <a:srgbClr val="C00000"/>
                  </a:solidFill>
                  <a:latin typeface="Cambria" panose="02040503050406030204" pitchFamily="18" charset="0"/>
                  <a:ea typeface="Cambria" panose="02040503050406030204" pitchFamily="18" charset="0"/>
                </a:rPr>
                <a:t>…</a:t>
              </a:r>
              <a:r>
                <a:rPr lang="vi-VN" sz="4700" i="1" dirty="0" smtClean="0">
                  <a:solidFill>
                    <a:srgbClr val="C00000"/>
                  </a:solidFill>
                  <a:latin typeface="Cambria" panose="02040503050406030204" pitchFamily="18" charset="0"/>
                  <a:ea typeface="Cambria" panose="02040503050406030204" pitchFamily="18" charset="0"/>
                </a:rPr>
                <a:t>tận </a:t>
              </a:r>
              <a:r>
                <a:rPr lang="vi-VN" sz="4700" i="1" dirty="0">
                  <a:solidFill>
                    <a:srgbClr val="C00000"/>
                  </a:solidFill>
                  <a:latin typeface="Cambria" panose="02040503050406030204" pitchFamily="18" charset="0"/>
                  <a:ea typeface="Cambria" panose="02040503050406030204" pitchFamily="18" charset="0"/>
                </a:rPr>
                <a:t>mây xanh</a:t>
              </a:r>
              <a:r>
                <a:rPr lang="vi-VN" sz="4700" dirty="0">
                  <a:solidFill>
                    <a:srgbClr val="C00000"/>
                  </a:solidFill>
                  <a:latin typeface="Cambria" panose="02040503050406030204" pitchFamily="18" charset="0"/>
                  <a:ea typeface="Cambria" panose="02040503050406030204" pitchFamily="18" charset="0"/>
                </a:rPr>
                <a:t>.</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TotalTime>
  <Words>1606</Words>
  <Application>Microsoft Office PowerPoint</Application>
  <PresentationFormat>Widescreen</PresentationFormat>
  <Paragraphs>90</Paragraphs>
  <Slides>27</Slides>
  <Notes>22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Cambria</vt:lpstr>
      <vt:lpstr>宋体</vt:lpstr>
      <vt:lpstr>Calibri</vt:lpstr>
      <vt:lpstr>Calibri Light</vt:lpstr>
      <vt:lpstr>Times New Roman</vt:lpstr>
      <vt:lpstr>等线</vt:lpstr>
      <vt:lpstr>SVN-Newton</vt:lpstr>
      <vt:lpstr>#9Slide07 HoneyCream</vt:lpstr>
      <vt:lpstr>字魂131号-酷乐潮玩体</vt:lpstr>
      <vt:lpstr>Arial</vt:lpstr>
      <vt:lpstr>思源黑体 CN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Admin</cp:lastModifiedBy>
  <cp:revision>52</cp:revision>
  <dcterms:created xsi:type="dcterms:W3CDTF">2022-11-13T08:25:54Z</dcterms:created>
  <dcterms:modified xsi:type="dcterms:W3CDTF">2025-04-10T00:59:53Z</dcterms:modified>
</cp:coreProperties>
</file>