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0" r:id="rId2"/>
    <p:sldMasterId id="2147483736" r:id="rId3"/>
  </p:sldMasterIdLst>
  <p:notesMasterIdLst>
    <p:notesMasterId r:id="rId30"/>
  </p:notesMasterIdLst>
  <p:sldIdLst>
    <p:sldId id="548" r:id="rId4"/>
    <p:sldId id="565" r:id="rId5"/>
    <p:sldId id="544" r:id="rId6"/>
    <p:sldId id="564" r:id="rId7"/>
    <p:sldId id="566" r:id="rId8"/>
    <p:sldId id="568" r:id="rId9"/>
    <p:sldId id="536" r:id="rId10"/>
    <p:sldId id="567" r:id="rId11"/>
    <p:sldId id="559" r:id="rId12"/>
    <p:sldId id="256" r:id="rId13"/>
    <p:sldId id="519" r:id="rId14"/>
    <p:sldId id="520" r:id="rId15"/>
    <p:sldId id="521" r:id="rId16"/>
    <p:sldId id="522" r:id="rId17"/>
    <p:sldId id="523" r:id="rId18"/>
    <p:sldId id="530" r:id="rId19"/>
    <p:sldId id="531" r:id="rId20"/>
    <p:sldId id="533" r:id="rId21"/>
    <p:sldId id="532" r:id="rId22"/>
    <p:sldId id="535" r:id="rId23"/>
    <p:sldId id="537" r:id="rId24"/>
    <p:sldId id="560" r:id="rId25"/>
    <p:sldId id="542" r:id="rId26"/>
    <p:sldId id="543" r:id="rId27"/>
    <p:sldId id="562" r:id="rId28"/>
    <p:sldId id="55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171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5FD83-9414-46FF-B8D9-865D774E4AFD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6409D-6C0C-487E-A76F-0913AA601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9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38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7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41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17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60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66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317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962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058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980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04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00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442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347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61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31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84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4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8076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69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30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92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199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33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16" indent="0">
              <a:buNone/>
              <a:defRPr sz="2667" b="1"/>
            </a:lvl2pPr>
            <a:lvl3pPr marL="1219231" indent="0">
              <a:buNone/>
              <a:defRPr sz="2400" b="1"/>
            </a:lvl3pPr>
            <a:lvl4pPr marL="1828845" indent="0">
              <a:buNone/>
              <a:defRPr sz="2133" b="1"/>
            </a:lvl4pPr>
            <a:lvl5pPr marL="2438461" indent="0">
              <a:buNone/>
              <a:defRPr sz="2133" b="1"/>
            </a:lvl5pPr>
            <a:lvl6pPr marL="3048076" indent="0">
              <a:buNone/>
              <a:defRPr sz="2133" b="1"/>
            </a:lvl6pPr>
            <a:lvl7pPr marL="3657692" indent="0">
              <a:buNone/>
              <a:defRPr sz="2133" b="1"/>
            </a:lvl7pPr>
            <a:lvl8pPr marL="4267307" indent="0">
              <a:buNone/>
              <a:defRPr sz="2133" b="1"/>
            </a:lvl8pPr>
            <a:lvl9pPr marL="4876922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890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839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95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0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68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355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8"/>
            </a:lvl1pPr>
            <a:lvl2pPr marL="609616" indent="0">
              <a:buNone/>
              <a:defRPr sz="3734"/>
            </a:lvl2pPr>
            <a:lvl3pPr marL="1219231" indent="0">
              <a:buNone/>
              <a:defRPr sz="3200"/>
            </a:lvl3pPr>
            <a:lvl4pPr marL="1828845" indent="0">
              <a:buNone/>
              <a:defRPr sz="2667"/>
            </a:lvl4pPr>
            <a:lvl5pPr marL="2438461" indent="0">
              <a:buNone/>
              <a:defRPr sz="2667"/>
            </a:lvl5pPr>
            <a:lvl6pPr marL="3048076" indent="0">
              <a:buNone/>
              <a:defRPr sz="2667"/>
            </a:lvl6pPr>
            <a:lvl7pPr marL="3657692" indent="0">
              <a:buNone/>
              <a:defRPr sz="2667"/>
            </a:lvl7pPr>
            <a:lvl8pPr marL="4267307" indent="0">
              <a:buNone/>
              <a:defRPr sz="2667"/>
            </a:lvl8pPr>
            <a:lvl9pPr marL="4876922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616" indent="0">
              <a:buNone/>
              <a:defRPr sz="1600"/>
            </a:lvl2pPr>
            <a:lvl3pPr marL="1219231" indent="0">
              <a:buNone/>
              <a:defRPr sz="1333"/>
            </a:lvl3pPr>
            <a:lvl4pPr marL="1828845" indent="0">
              <a:buNone/>
              <a:defRPr sz="1200"/>
            </a:lvl4pPr>
            <a:lvl5pPr marL="2438461" indent="0">
              <a:buNone/>
              <a:defRPr sz="1200"/>
            </a:lvl5pPr>
            <a:lvl6pPr marL="3048076" indent="0">
              <a:buNone/>
              <a:defRPr sz="1200"/>
            </a:lvl6pPr>
            <a:lvl7pPr marL="3657692" indent="0">
              <a:buNone/>
              <a:defRPr sz="1200"/>
            </a:lvl7pPr>
            <a:lvl8pPr marL="4267307" indent="0">
              <a:buNone/>
              <a:defRPr sz="1200"/>
            </a:lvl8pPr>
            <a:lvl9pPr marL="487692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32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7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219231" rtl="0" eaLnBrk="1" latinLnBrk="0" hangingPunct="1">
        <a:spcBef>
          <a:spcPct val="0"/>
        </a:spcBef>
        <a:buNone/>
        <a:defRPr sz="58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12" indent="-457212" algn="l" defTabSz="1219231" rtl="0" eaLnBrk="1" latinLnBrk="0" hangingPunct="1">
        <a:spcBef>
          <a:spcPct val="20000"/>
        </a:spcBef>
        <a:buFont typeface="Arial" pitchFamily="34" charset="0"/>
        <a:buChar char="•"/>
        <a:defRPr sz="4268" kern="1200">
          <a:solidFill>
            <a:schemeClr val="tx1"/>
          </a:solidFill>
          <a:latin typeface="+mn-lt"/>
          <a:ea typeface="+mn-ea"/>
          <a:cs typeface="+mn-cs"/>
        </a:defRPr>
      </a:lvl1pPr>
      <a:lvl2pPr marL="990625" indent="-381009" algn="l" defTabSz="1219231" rtl="0" eaLnBrk="1" latinLnBrk="0" hangingPunct="1">
        <a:spcBef>
          <a:spcPct val="20000"/>
        </a:spcBef>
        <a:buFont typeface="Arial" pitchFamily="34" charset="0"/>
        <a:buChar char="–"/>
        <a:defRPr sz="3734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8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54" indent="-304807" algn="l" defTabSz="1219231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indent="-304807" algn="l" defTabSz="1219231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884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49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2115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729" indent="-304807" algn="l" defTabSz="1219231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1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45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61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76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9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307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922" algn="l" defTabSz="121923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4/10/2025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64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219231"/>
            <a:fld id="{B2290B67-7582-4234-8B7A-F48513EF6AA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10/04/2025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219231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1219231"/>
            <a:fld id="{778E527B-09C9-48A9-91C4-685F29AEA7C3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1219231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tags" Target="../tags/tag3.xml"/><Relationship Id="rId7" Type="http://schemas.openxmlformats.org/officeDocument/2006/relationships/image" Target="../media/image15.gif"/><Relationship Id="rId12" Type="http://schemas.openxmlformats.org/officeDocument/2006/relationships/image" Target="../media/image2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7.gif"/><Relationship Id="rId3" Type="http://schemas.openxmlformats.org/officeDocument/2006/relationships/tags" Target="../tags/tag6.xml"/><Relationship Id="rId7" Type="http://schemas.openxmlformats.org/officeDocument/2006/relationships/image" Target="../media/image33.svg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29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5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14.png"/><Relationship Id="rId3" Type="http://schemas.openxmlformats.org/officeDocument/2006/relationships/tags" Target="../tags/tag9.xml"/><Relationship Id="rId7" Type="http://schemas.openxmlformats.org/officeDocument/2006/relationships/image" Target="../media/image33.svg"/><Relationship Id="rId12" Type="http://schemas.openxmlformats.org/officeDocument/2006/relationships/image" Target="../media/image27.gi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11" Type="http://schemas.openxmlformats.org/officeDocument/2006/relationships/image" Target="../media/image17.png"/><Relationship Id="rId5" Type="http://schemas.openxmlformats.org/officeDocument/2006/relationships/image" Target="../media/image30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tags" Target="../tags/tag12.xml"/><Relationship Id="rId7" Type="http://schemas.openxmlformats.org/officeDocument/2006/relationships/image" Target="../media/image15.gif"/><Relationship Id="rId12" Type="http://schemas.openxmlformats.org/officeDocument/2006/relationships/image" Target="../media/image27.gi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3.sv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7.gif"/><Relationship Id="rId3" Type="http://schemas.openxmlformats.org/officeDocument/2006/relationships/tags" Target="../tags/tag15.xml"/><Relationship Id="rId7" Type="http://schemas.openxmlformats.org/officeDocument/2006/relationships/image" Target="../media/image33.svg"/><Relationship Id="rId12" Type="http://schemas.openxmlformats.org/officeDocument/2006/relationships/image" Target="../media/image1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image" Target="../media/image32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openxmlformats.org/officeDocument/2006/relationships/image" Target="../media/image27.gif"/><Relationship Id="rId3" Type="http://schemas.openxmlformats.org/officeDocument/2006/relationships/tags" Target="../tags/tag18.xml"/><Relationship Id="rId7" Type="http://schemas.openxmlformats.org/officeDocument/2006/relationships/image" Target="../media/image33.svg"/><Relationship Id="rId12" Type="http://schemas.openxmlformats.org/officeDocument/2006/relationships/image" Target="../media/image17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tags" Target="../tags/tag21.xml"/><Relationship Id="rId7" Type="http://schemas.openxmlformats.org/officeDocument/2006/relationships/image" Target="../media/image15.gif"/><Relationship Id="rId12" Type="http://schemas.openxmlformats.org/officeDocument/2006/relationships/image" Target="../media/image27.gif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3.sv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5.png"/><Relationship Id="rId3" Type="http://schemas.openxmlformats.org/officeDocument/2006/relationships/tags" Target="../tags/tag24.xml"/><Relationship Id="rId7" Type="http://schemas.openxmlformats.org/officeDocument/2006/relationships/image" Target="../media/image15.gif"/><Relationship Id="rId12" Type="http://schemas.openxmlformats.org/officeDocument/2006/relationships/image" Target="../media/image27.gi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3.sv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5.png"/><Relationship Id="rId7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gif"/><Relationship Id="rId5" Type="http://schemas.openxmlformats.org/officeDocument/2006/relationships/image" Target="../media/image33.sv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8.png"/><Relationship Id="rId5" Type="http://schemas.openxmlformats.org/officeDocument/2006/relationships/image" Target="../media/image4.png"/><Relationship Id="rId4" Type="http://schemas.openxmlformats.org/officeDocument/2006/relationships/image" Target="../media/image37.jp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gif"/><Relationship Id="rId5" Type="http://schemas.openxmlformats.org/officeDocument/2006/relationships/image" Target="../media/image17.png"/><Relationship Id="rId4" Type="http://schemas.openxmlformats.org/officeDocument/2006/relationships/image" Target="../media/image30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openxmlformats.org/officeDocument/2006/relationships/image" Target="../media/image8.gif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9.xml"/><Relationship Id="rId4" Type="http://schemas.microsoft.com/office/2007/relationships/media" Target="../media/media3.mp3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svg"/><Relationship Id="rId7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gif"/><Relationship Id="rId11" Type="http://schemas.microsoft.com/office/2007/relationships/hdphoto" Target="../media/hdphoto1.wdp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" t="-10617" r="22222" b="10617"/>
          <a:stretch/>
        </p:blipFill>
        <p:spPr>
          <a:xfrm>
            <a:off x="-38100" y="-857250"/>
            <a:ext cx="12230100" cy="7715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72574" y="1290703"/>
            <a:ext cx="10269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65562" y="526942"/>
            <a:ext cx="716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NGUYỄN KHUYẾN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65563" y="168121"/>
            <a:ext cx="7160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UBND 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NGÔ QUYỀN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65560" y="3336614"/>
            <a:ext cx="716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VĂN BẢO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49"/>
          <a:stretch/>
        </p:blipFill>
        <p:spPr>
          <a:xfrm flipH="1">
            <a:off x="989782" y="3494876"/>
            <a:ext cx="2729622" cy="4388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20" t="-5578" r="36615" b="-8966"/>
          <a:stretch/>
        </p:blipFill>
        <p:spPr>
          <a:xfrm flipH="1">
            <a:off x="4061267" y="3625547"/>
            <a:ext cx="3184743" cy="3521265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5531509" y="927052"/>
            <a:ext cx="23050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269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01FFEC-97C9-4833-8118-35D7BA5F6A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3146" y="1133634"/>
            <a:ext cx="10226929" cy="23506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6E95F8-7B65-40A5-98A6-CCAFEB8A4B46}"/>
              </a:ext>
            </a:extLst>
          </p:cNvPr>
          <p:cNvSpPr/>
          <p:nvPr/>
        </p:nvSpPr>
        <p:spPr>
          <a:xfrm>
            <a:off x="1938394" y="948224"/>
            <a:ext cx="104708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1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F225A40-25D7-4824-8CC0-AF77ADA1E2D4}"/>
              </a:ext>
            </a:extLst>
          </p:cNvPr>
          <p:cNvSpPr txBox="1"/>
          <p:nvPr/>
        </p:nvSpPr>
        <p:spPr>
          <a:xfrm>
            <a:off x="2116137" y="2272507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Màu   áo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tan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trường  tung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bay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khắp   phố     phường.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Kỉ   niệm   đến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A51FF33-D1F2-4CFF-93F4-160CEED5E613}"/>
              </a:ext>
            </a:extLst>
          </p:cNvPr>
          <p:cNvSpPr txBox="1"/>
          <p:nvPr/>
        </p:nvSpPr>
        <p:spPr>
          <a:xfrm>
            <a:off x="1471518" y="3355149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lớp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mãi      đọng     trong   tim           em.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18844" y="79057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5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69E8E6C-ECD2-4E70-8ECC-50B0EACAE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437863"/>
            <a:ext cx="11773278" cy="260672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4592385"/>
            <a:ext cx="2229138" cy="195582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3727427" y="425951"/>
            <a:ext cx="1031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36F225-6CD7-4B35-9CF6-E2C77E33CE92}"/>
              </a:ext>
            </a:extLst>
          </p:cNvPr>
          <p:cNvSpPr txBox="1"/>
          <p:nvPr/>
        </p:nvSpPr>
        <p:spPr>
          <a:xfrm>
            <a:off x="3569627" y="2456330"/>
            <a:ext cx="7832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Nhặt        cánh     phượng     hồng       ép       vào          trang      sách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69E8E6C-ECD2-4E70-8ECC-50B0EACA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5343"/>
          <a:stretch/>
        </p:blipFill>
        <p:spPr>
          <a:xfrm>
            <a:off x="11773278" y="1437863"/>
            <a:ext cx="392396" cy="26067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69E8E6C-ECD2-4E70-8ECC-50B0EACAED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8254"/>
          <a:stretch/>
        </p:blipFill>
        <p:spPr>
          <a:xfrm>
            <a:off x="-293" y="4044586"/>
            <a:ext cx="12165967" cy="31639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0C12EB3-C830-41C7-921B-EE438F3FF0C1}"/>
              </a:ext>
            </a:extLst>
          </p:cNvPr>
          <p:cNvSpPr txBox="1"/>
          <p:nvPr/>
        </p:nvSpPr>
        <p:spPr>
          <a:xfrm>
            <a:off x="1590963" y="4044586"/>
            <a:ext cx="11789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nhỏ.         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Mùa   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thi         trôi           qua      tiếng    ve      gọi      hè                về.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77097" t="90561" r="9070"/>
          <a:stretch/>
        </p:blipFill>
        <p:spPr>
          <a:xfrm>
            <a:off x="10213674" y="2894328"/>
            <a:ext cx="1733548" cy="11233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7A54E08-1FB8-4A83-9E93-4DF3716E0C0C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93763" r="3431" b="74731"/>
          <a:stretch/>
        </p:blipFill>
        <p:spPr>
          <a:xfrm>
            <a:off x="11942582" y="2839225"/>
            <a:ext cx="249418" cy="102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6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7A54E08-1FB8-4A83-9E93-4DF3716E0C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72548"/>
            <a:ext cx="12109391" cy="301536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018466" y="453955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2011616" y="649328"/>
            <a:ext cx="24160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Ghép câu 1+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: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4D2AEEB-F90B-4DC7-9944-C10CCAC7FC05}"/>
              </a:ext>
            </a:extLst>
          </p:cNvPr>
          <p:cNvSpPr txBox="1"/>
          <p:nvPr/>
        </p:nvSpPr>
        <p:spPr>
          <a:xfrm>
            <a:off x="1384892" y="2048091"/>
            <a:ext cx="104477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Màu    áo     tan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trường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tung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bay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khắp   phố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phường.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Kỉ     niệm  đến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E066B1B-428D-4C5F-8333-BB31492FFD5F}"/>
              </a:ext>
            </a:extLst>
          </p:cNvPr>
          <p:cNvSpPr txBox="1"/>
          <p:nvPr/>
        </p:nvSpPr>
        <p:spPr>
          <a:xfrm>
            <a:off x="816979" y="2970875"/>
            <a:ext cx="10690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lớp   mãi     đọng  trong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tim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em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.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Nhặt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cánh  phượng hồng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ép     vào   trang   sách</a:t>
            </a:r>
          </a:p>
          <a:p>
            <a:endParaRPr lang="vi-VN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1DE2D1-3CCF-4256-A180-D4573919E35D}"/>
              </a:ext>
            </a:extLst>
          </p:cNvPr>
          <p:cNvSpPr txBox="1"/>
          <p:nvPr/>
        </p:nvSpPr>
        <p:spPr>
          <a:xfrm>
            <a:off x="3701795" y="3786094"/>
            <a:ext cx="8817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A7A54E08-1FB8-4A83-9E93-4DF3716E0C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63" r="3431" b="74731"/>
          <a:stretch/>
        </p:blipFill>
        <p:spPr>
          <a:xfrm>
            <a:off x="11410344" y="3231373"/>
            <a:ext cx="308113" cy="76195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097" t="90561" r="9070"/>
          <a:stretch/>
        </p:blipFill>
        <p:spPr>
          <a:xfrm>
            <a:off x="10186782" y="3245021"/>
            <a:ext cx="1404915" cy="91040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069E8E6C-ECD2-4E70-8ECC-50B0EACAEDF5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88254"/>
          <a:stretch/>
        </p:blipFill>
        <p:spPr>
          <a:xfrm>
            <a:off x="-14641" y="4172392"/>
            <a:ext cx="12124031" cy="3153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3446D3E-F125-47B3-94BF-E261A94F67F6}"/>
              </a:ext>
            </a:extLst>
          </p:cNvPr>
          <p:cNvSpPr txBox="1"/>
          <p:nvPr/>
        </p:nvSpPr>
        <p:spPr>
          <a:xfrm>
            <a:off x="816980" y="4145379"/>
            <a:ext cx="11249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nhỏ.     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Mùa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thi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trôi    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qua  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tiếng     ve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gọi   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hè  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về. </a:t>
            </a:r>
          </a:p>
        </p:txBody>
      </p:sp>
    </p:spTree>
    <p:extLst>
      <p:ext uri="{BB962C8B-B14F-4D97-AF65-F5344CB8AC3E}">
        <p14:creationId xmlns:p14="http://schemas.microsoft.com/office/powerpoint/2010/main" val="69229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2523540" y="610414"/>
            <a:ext cx="1031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905" y="1206719"/>
            <a:ext cx="10346920" cy="21641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A53D9D-3224-48D3-8059-F5CDDD37E869}"/>
              </a:ext>
            </a:extLst>
          </p:cNvPr>
          <p:cNvSpPr txBox="1"/>
          <p:nvPr/>
        </p:nvSpPr>
        <p:spPr>
          <a:xfrm>
            <a:off x="1639158" y="3055141"/>
            <a:ext cx="67155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theo       niềm   vui        bao    ước   mơ         xa.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52AFF46-CD07-4C5A-9365-FCACD63C1745}"/>
              </a:ext>
            </a:extLst>
          </p:cNvPr>
          <p:cNvSpPr txBox="1"/>
          <p:nvPr/>
        </p:nvSpPr>
        <p:spPr>
          <a:xfrm>
            <a:off x="2114939" y="1912230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 Mùa       hè       lại     đến  bùi    ngùi trong     cánh        phượng.    Mùa   hè    mang </a:t>
            </a:r>
          </a:p>
        </p:txBody>
      </p:sp>
    </p:spTree>
    <p:extLst>
      <p:ext uri="{BB962C8B-B14F-4D97-AF65-F5344CB8AC3E}">
        <p14:creationId xmlns:p14="http://schemas.microsoft.com/office/powerpoint/2010/main" val="35199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99D12A6-2F6C-4222-BB06-0F6AD1BC5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10" y="1429770"/>
            <a:ext cx="11461239" cy="2153962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3521884" y="906550"/>
            <a:ext cx="103105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F404981-C802-4F87-8E10-9392CA7D1EDB}"/>
              </a:ext>
            </a:extLst>
          </p:cNvPr>
          <p:cNvSpPr txBox="1"/>
          <p:nvPr/>
        </p:nvSpPr>
        <p:spPr>
          <a:xfrm>
            <a:off x="1115884" y="3544626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về.           Tạm   biệt   thầy  cô   bạn    bè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nét   chữ    thân      thương.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E08BA2-E148-4C61-A669-33843DC48546}"/>
              </a:ext>
            </a:extLst>
          </p:cNvPr>
          <p:cNvSpPr txBox="1"/>
          <p:nvPr/>
        </p:nvSpPr>
        <p:spPr>
          <a:xfrm>
            <a:off x="3587157" y="2322085"/>
            <a:ext cx="10821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Hè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về       lưu         luyến 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chia      tay         hè      về        hè </a:t>
            </a:r>
          </a:p>
        </p:txBody>
      </p:sp>
    </p:spTree>
    <p:extLst>
      <p:ext uri="{BB962C8B-B14F-4D97-AF65-F5344CB8AC3E}">
        <p14:creationId xmlns:p14="http://schemas.microsoft.com/office/powerpoint/2010/main" val="341260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F0DC309-885C-478B-B29A-E0C4C44093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11" y="680077"/>
            <a:ext cx="10348771" cy="3642593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8710352" y="4708334"/>
            <a:ext cx="3006643" cy="1812564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315589" y="4330154"/>
            <a:ext cx="2395413" cy="243738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/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1547839" y="212453"/>
            <a:ext cx="21996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Ghép câu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+4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0C3EBB4-AFDD-4F78-A007-6402373EC57C}"/>
              </a:ext>
            </a:extLst>
          </p:cNvPr>
          <p:cNvSpPr txBox="1"/>
          <p:nvPr/>
        </p:nvSpPr>
        <p:spPr>
          <a:xfrm>
            <a:off x="1752208" y="2273854"/>
            <a:ext cx="100979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phượng.                     Mùa    hè      mang     theo     niềm   vui       bao    ước     mơ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5A0737D-653C-469B-AE34-A80C501CCFB5}"/>
              </a:ext>
            </a:extLst>
          </p:cNvPr>
          <p:cNvSpPr txBox="1"/>
          <p:nvPr/>
        </p:nvSpPr>
        <p:spPr>
          <a:xfrm>
            <a:off x="3219950" y="1392017"/>
            <a:ext cx="10274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Mùa       hè      lại           đến         bùi    ngùi       trong      cánh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5E47CAB-C157-4E00-9413-BA3E30A38911}"/>
              </a:ext>
            </a:extLst>
          </p:cNvPr>
          <p:cNvSpPr txBox="1"/>
          <p:nvPr/>
        </p:nvSpPr>
        <p:spPr>
          <a:xfrm>
            <a:off x="1630017" y="4252113"/>
            <a:ext cx="80685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về.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Tạm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biệt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thầy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cô   bạn   bè  nét    chữ   thân    thương.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42EAE7F-264C-4A5F-890F-D2B1FD5ED93F}"/>
              </a:ext>
            </a:extLst>
          </p:cNvPr>
          <p:cNvSpPr txBox="1"/>
          <p:nvPr/>
        </p:nvSpPr>
        <p:spPr>
          <a:xfrm>
            <a:off x="1630017" y="3155692"/>
            <a:ext cx="121379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xa.                        Hè        về      lưu        luyến      chia     tay       hè      về     hè </a:t>
            </a:r>
          </a:p>
        </p:txBody>
      </p:sp>
    </p:spTree>
    <p:extLst>
      <p:ext uri="{BB962C8B-B14F-4D97-AF65-F5344CB8AC3E}">
        <p14:creationId xmlns:p14="http://schemas.microsoft.com/office/powerpoint/2010/main" val="278694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2683698" y="610414"/>
            <a:ext cx="10310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10103B-B54A-4EC1-BBCE-55A785BE8E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5905" y="1214474"/>
            <a:ext cx="10346920" cy="21641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2C0B571-18D6-47ED-8FCF-6D318DA7607C}"/>
              </a:ext>
            </a:extLst>
          </p:cNvPr>
          <p:cNvSpPr txBox="1"/>
          <p:nvPr/>
        </p:nvSpPr>
        <p:spPr>
          <a:xfrm>
            <a:off x="2323768" y="1966531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 La      la        la        la    hè    về   cho     em ước        mơ.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 La     la       la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C58784A-BF14-4A7E-9E87-6D203CE8C4E0}"/>
              </a:ext>
            </a:extLst>
          </p:cNvPr>
          <p:cNvSpPr txBox="1"/>
          <p:nvPr/>
        </p:nvSpPr>
        <p:spPr>
          <a:xfrm>
            <a:off x="1813585" y="3193823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la          hè     mang     nỗi    nhớ   bâng     khuâng.</a:t>
            </a:r>
          </a:p>
        </p:txBody>
      </p:sp>
    </p:spTree>
    <p:extLst>
      <p:ext uri="{BB962C8B-B14F-4D97-AF65-F5344CB8AC3E}">
        <p14:creationId xmlns:p14="http://schemas.microsoft.com/office/powerpoint/2010/main" val="1381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>
            <a:extLst>
              <a:ext uri="{FF2B5EF4-FFF2-40B4-BE49-F238E27FC236}">
                <a16:creationId xmlns:a16="http://schemas.microsoft.com/office/drawing/2014/main" xmlns="" id="{8211AEDE-A967-43D3-8E7C-9107A84B47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8710352" y="4176320"/>
            <a:ext cx="3006643" cy="216411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30E600D7-48B8-CEC5-DE79-8C1F560D866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xmlns="" id="{5B4F382C-1EFF-32C3-C29C-F860C342590C}"/>
              </a:ext>
            </a:extLst>
          </p:cNvPr>
          <p:cNvSpPr/>
          <p:nvPr/>
        </p:nvSpPr>
        <p:spPr>
          <a:xfrm>
            <a:off x="10213674" y="5790457"/>
            <a:ext cx="979151" cy="1153199"/>
          </a:xfrm>
          <a:custGeom>
            <a:avLst/>
            <a:gdLst/>
            <a:ahLst/>
            <a:cxnLst/>
            <a:rect l="l" t="t" r="r" b="b"/>
            <a:pathLst>
              <a:path w="3319894" h="3253496">
                <a:moveTo>
                  <a:pt x="0" y="0"/>
                </a:moveTo>
                <a:lnTo>
                  <a:pt x="3319894" y="0"/>
                </a:lnTo>
                <a:lnTo>
                  <a:pt x="3319894" y="3253496"/>
                </a:lnTo>
                <a:lnTo>
                  <a:pt x="0" y="3253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A81FC5FF-38BE-EBB9-3A85-0C3B8DEAB701}"/>
              </a:ext>
            </a:extLst>
          </p:cNvPr>
          <p:cNvSpPr/>
          <p:nvPr/>
        </p:nvSpPr>
        <p:spPr>
          <a:xfrm>
            <a:off x="-638175" y="3768694"/>
            <a:ext cx="2754312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PA_图片 30">
            <a:extLst>
              <a:ext uri="{FF2B5EF4-FFF2-40B4-BE49-F238E27FC236}">
                <a16:creationId xmlns:a16="http://schemas.microsoft.com/office/drawing/2014/main" xmlns="" id="{C8A33303-77BB-0BCA-6AE9-2FEF46EF5CBD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-273352" y="5364163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A_图片 30">
            <a:extLst>
              <a:ext uri="{FF2B5EF4-FFF2-40B4-BE49-F238E27FC236}">
                <a16:creationId xmlns:a16="http://schemas.microsoft.com/office/drawing/2014/main" xmlns="" id="{7C2DD8D4-6AC1-B541-2FBF-A6B38868BF2B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2190750" y="5475288"/>
            <a:ext cx="50561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A_图片 30">
            <a:extLst>
              <a:ext uri="{FF2B5EF4-FFF2-40B4-BE49-F238E27FC236}">
                <a16:creationId xmlns:a16="http://schemas.microsoft.com/office/drawing/2014/main" xmlns="" id="{90141FD8-E369-3F3E-84AB-38C36D0B4697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 bwMode="auto">
          <a:xfrm>
            <a:off x="7548563" y="5438775"/>
            <a:ext cx="5054600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162F232D-A428-8AE9-C22D-E5E74DE70836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EF550243-103D-82E8-A67F-6BD34F17BD9E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9" name="Picture 7">
            <a:extLst>
              <a:ext uri="{FF2B5EF4-FFF2-40B4-BE49-F238E27FC236}">
                <a16:creationId xmlns:a16="http://schemas.microsoft.com/office/drawing/2014/main" xmlns="" id="{ECE8FCC2-9267-519E-328F-7C301CEBF60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48366" y="4762191"/>
            <a:ext cx="2338791" cy="18125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21C752B-4F70-4373-B413-F06348689100}"/>
              </a:ext>
            </a:extLst>
          </p:cNvPr>
          <p:cNvSpPr/>
          <p:nvPr/>
        </p:nvSpPr>
        <p:spPr>
          <a:xfrm>
            <a:off x="3882996" y="687561"/>
            <a:ext cx="10310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Câu </a:t>
            </a:r>
            <a:r>
              <a:rPr lang="en-US" sz="280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6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6462E80-EEA6-42DF-9800-5C7FADBCDF9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14684" y="1302075"/>
            <a:ext cx="10730610" cy="224301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45AB961-198F-4967-BA93-4E2EFAA0B546}"/>
              </a:ext>
            </a:extLst>
          </p:cNvPr>
          <p:cNvSpPr txBox="1"/>
          <p:nvPr/>
        </p:nvSpPr>
        <p:spPr>
          <a:xfrm>
            <a:off x="1609539" y="3446018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mới.             Em     yêu    mùa     hè,      hè     về       thỏa    lòng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E60F84B-D0E0-4B14-9600-7A096DA785FF}"/>
              </a:ext>
            </a:extLst>
          </p:cNvPr>
          <p:cNvSpPr txBox="1"/>
          <p:nvPr/>
        </p:nvSpPr>
        <p:spPr>
          <a:xfrm>
            <a:off x="3851743" y="2129838"/>
            <a:ext cx="98960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La        la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la       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la          hè      về         em     thêm   tuổi</a:t>
            </a:r>
          </a:p>
        </p:txBody>
      </p:sp>
    </p:spTree>
    <p:extLst>
      <p:ext uri="{BB962C8B-B14F-4D97-AF65-F5344CB8AC3E}">
        <p14:creationId xmlns:p14="http://schemas.microsoft.com/office/powerpoint/2010/main" val="15790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A5D4DB1-2156-4C4C-9EEF-BD62AC45F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87" y="960032"/>
            <a:ext cx="10346920" cy="21641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74B6A8C-E421-4E35-B3EF-1A0948FDC38E}"/>
              </a:ext>
            </a:extLst>
          </p:cNvPr>
          <p:cNvSpPr txBox="1"/>
          <p:nvPr/>
        </p:nvSpPr>
        <p:spPr>
          <a:xfrm>
            <a:off x="2212450" y="1712089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 La       la        la       la    hè     về   cho      em ước        mơ.        La     la       la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6B930C-7461-48C8-9EB3-DE3402425A50}"/>
              </a:ext>
            </a:extLst>
          </p:cNvPr>
          <p:cNvSpPr txBox="1"/>
          <p:nvPr/>
        </p:nvSpPr>
        <p:spPr>
          <a:xfrm>
            <a:off x="1702267" y="2939381"/>
            <a:ext cx="75848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la        hè     mang      nỗi      nhớ   bâng…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229D3A3-756E-46C7-88B0-302F72A12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002" y="3308713"/>
            <a:ext cx="10730610" cy="2243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9305AE8-823A-4864-988E-36301A9F4972}"/>
              </a:ext>
            </a:extLst>
          </p:cNvPr>
          <p:cNvSpPr txBox="1"/>
          <p:nvPr/>
        </p:nvSpPr>
        <p:spPr>
          <a:xfrm>
            <a:off x="1720857" y="545265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mới.              Em     yêu   mùa      hè,     hè     về       thỏa     lòng   ước   mong.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9C4574-706A-4E42-A525-CEC5EC3F1A11}"/>
              </a:ext>
            </a:extLst>
          </p:cNvPr>
          <p:cNvSpPr txBox="1"/>
          <p:nvPr/>
        </p:nvSpPr>
        <p:spPr>
          <a:xfrm>
            <a:off x="1630017" y="4136476"/>
            <a:ext cx="122291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…khuâng.                   La      la       la                 la           hè      về         em     thêm   tuổi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2DB90F3-9484-4882-9A3B-F174917FAD05}"/>
              </a:ext>
            </a:extLst>
          </p:cNvPr>
          <p:cNvSpPr/>
          <p:nvPr/>
        </p:nvSpPr>
        <p:spPr>
          <a:xfrm>
            <a:off x="5987332" y="2081421"/>
            <a:ext cx="5094175" cy="946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9F2ABF8-4B12-4B92-8B80-44E6F9E1AAB7}"/>
              </a:ext>
            </a:extLst>
          </p:cNvPr>
          <p:cNvSpPr/>
          <p:nvPr/>
        </p:nvSpPr>
        <p:spPr>
          <a:xfrm>
            <a:off x="1717673" y="422003"/>
            <a:ext cx="237917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Ghép câu</a:t>
            </a:r>
            <a:r>
              <a:rPr lang="en-U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5 + 6</a:t>
            </a: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EFE6F716-0146-45C1-971F-C52D8FE4CE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0083598" y="5261443"/>
            <a:ext cx="2108402" cy="151757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6B273E5D-1FD7-4513-BEE4-293BE86715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941682" y="103707"/>
            <a:ext cx="1167709" cy="1167709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xmlns="" id="{A0045A90-5B59-4AD4-8B32-57213B5BCFB5}"/>
              </a:ext>
            </a:extLst>
          </p:cNvPr>
          <p:cNvSpPr/>
          <p:nvPr/>
        </p:nvSpPr>
        <p:spPr>
          <a:xfrm>
            <a:off x="43601" y="4078483"/>
            <a:ext cx="1173563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6" name="Freeform 2">
            <a:extLst>
              <a:ext uri="{FF2B5EF4-FFF2-40B4-BE49-F238E27FC236}">
                <a16:creationId xmlns:a16="http://schemas.microsoft.com/office/drawing/2014/main" xmlns="" id="{B775A641-234F-42D1-B60E-71538A5865F9}"/>
              </a:ext>
            </a:extLst>
          </p:cNvPr>
          <p:cNvSpPr/>
          <p:nvPr/>
        </p:nvSpPr>
        <p:spPr>
          <a:xfrm>
            <a:off x="6052158" y="6205369"/>
            <a:ext cx="6264624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xmlns="" id="{EF6A17E1-9C26-4017-8D07-B90745CD8A1B}"/>
              </a:ext>
            </a:extLst>
          </p:cNvPr>
          <p:cNvSpPr/>
          <p:nvPr/>
        </p:nvSpPr>
        <p:spPr>
          <a:xfrm>
            <a:off x="-140657" y="6217372"/>
            <a:ext cx="6303099" cy="714764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949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1: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kumimoji="0" lang="en-US" sz="1600" i="1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8957441-1EA3-4373-BF05-DB10D305BADC}"/>
              </a:ext>
            </a:extLst>
          </p:cNvPr>
          <p:cNvSpPr txBox="1"/>
          <p:nvPr/>
        </p:nvSpPr>
        <p:spPr>
          <a:xfrm>
            <a:off x="1841949" y="986224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Màu     áo      tan             trường     tung        bay        khắp       phố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phườn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g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Kỉ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niệm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đến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B472E2-4AA1-4CE3-8F41-332CBEFD2C28}"/>
              </a:ext>
            </a:extLst>
          </p:cNvPr>
          <p:cNvSpPr txBox="1"/>
          <p:nvPr/>
        </p:nvSpPr>
        <p:spPr>
          <a:xfrm>
            <a:off x="1137037" y="1645439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lớp      mãi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đọng   trong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tim  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em.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Nhặt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cánh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phượng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hồng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ép      vào       trang    sách</a:t>
            </a:r>
          </a:p>
          <a:p>
            <a:endParaRPr lang="vi-VN" sz="16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96A2EBB-6275-4C7A-8F9A-D845F8E79382}"/>
              </a:ext>
            </a:extLst>
          </p:cNvPr>
          <p:cNvSpPr txBox="1"/>
          <p:nvPr/>
        </p:nvSpPr>
        <p:spPr>
          <a:xfrm>
            <a:off x="1350039" y="2362280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nhỏ.      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Mùa            thi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trôi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qua         tiếng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ve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gọi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về.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phượng.          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Mùa          hè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mang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theo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niềm       vui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           Mùa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lại         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đến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bùi        ngùi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về.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Tạm     biệt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thầy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cô    bạn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bè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nét      chữ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thân       thương.  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  xa.                    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Hè   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về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lưu     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luyến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chia        tay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về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C59F239-A867-42F4-A530-C1C5A92074FB}"/>
              </a:ext>
            </a:extLst>
          </p:cNvPr>
          <p:cNvSpPr txBox="1"/>
          <p:nvPr/>
        </p:nvSpPr>
        <p:spPr>
          <a:xfrm>
            <a:off x="1908266" y="9392566"/>
            <a:ext cx="95832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0070C0"/>
                </a:solidFill>
                <a:latin typeface="+mj-lt"/>
              </a:rPr>
              <a:t>mới.                  Em     yêu      mùa        hè,      hè       về       thỏa         lòng     ước   mong.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    (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</a:t>
            </a:r>
            <a:r>
              <a:rPr lang="en-US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la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)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    về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mơ.                   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La          la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la              la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hè       mang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nỗi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mới.  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Em        yêu       mùa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hè,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về     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thỏa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 dirty="0">
                <a:solidFill>
                  <a:srgbClr val="0070C0"/>
                </a:solidFill>
                <a:latin typeface="+mj-lt"/>
              </a:rPr>
              <a:t>…khuâng.         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    la    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la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hè        về           </a:t>
            </a:r>
            <a:r>
              <a:rPr lang="vi-VN" sz="16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1600" dirty="0">
                <a:solidFill>
                  <a:srgbClr val="0070C0"/>
                </a:solidFill>
                <a:latin typeface="+mj-lt"/>
              </a:rPr>
              <a:t>em       thêm     tuổi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52A17EAB-C619-4C8B-A58A-A853C96765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27" name="Freeform 3">
            <a:extLst>
              <a:ext uri="{FF2B5EF4-FFF2-40B4-BE49-F238E27FC236}">
                <a16:creationId xmlns:a16="http://schemas.microsoft.com/office/drawing/2014/main" xmlns="" id="{866ACBFD-F169-4A08-A3EB-69968B543EB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Freeform 2">
            <a:extLst>
              <a:ext uri="{FF2B5EF4-FFF2-40B4-BE49-F238E27FC236}">
                <a16:creationId xmlns:a16="http://schemas.microsoft.com/office/drawing/2014/main" xmlns="" id="{82893C8C-9764-4031-90B8-E19A6A4A06BC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Freeform 2">
            <a:extLst>
              <a:ext uri="{FF2B5EF4-FFF2-40B4-BE49-F238E27FC236}">
                <a16:creationId xmlns:a16="http://schemas.microsoft.com/office/drawing/2014/main" xmlns="" id="{75148BA7-7326-424E-A8DA-744F54A57D3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5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154" y="-197062"/>
            <a:ext cx="5946846" cy="2137410"/>
          </a:xfrm>
          <a:prstGeom prst="rect">
            <a:avLst/>
          </a:prstGeom>
        </p:spPr>
      </p:pic>
      <p:pic>
        <p:nvPicPr>
          <p:cNvPr id="3074" name="Picture 2" descr="C:\Users\Acer\Desktop\image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605" y="1940348"/>
            <a:ext cx="5718246" cy="3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572840" y="438783"/>
            <a:ext cx="4748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Khởi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động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giọng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5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hát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" name="ngay-he-vui-karaoke-lop-2-ket-noi-tri-thuc_4wsHAg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58657" y="22098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3518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0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lời 2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68451" y="744004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7037" y="146727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1589" y="2094288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6F39F437-0533-492F-8099-D68E9600C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18" name="Freeform 3">
            <a:extLst>
              <a:ext uri="{FF2B5EF4-FFF2-40B4-BE49-F238E27FC236}">
                <a16:creationId xmlns:a16="http://schemas.microsoft.com/office/drawing/2014/main" xmlns="" id="{FAF39D50-0F68-402E-B425-8D8FD4FF1B6D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xmlns="" id="{D581614E-408B-463A-9B3E-B4D1B123953B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Freeform 2">
            <a:extLst>
              <a:ext uri="{FF2B5EF4-FFF2-40B4-BE49-F238E27FC236}">
                <a16:creationId xmlns:a16="http://schemas.microsoft.com/office/drawing/2014/main" xmlns="" id="{09780794-11E6-486B-AAB4-91B7B686A349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0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 cùng nhạc đệm :</a:t>
            </a:r>
            <a:endParaRPr kumimoji="0" lang="en-US" sz="24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xmlns="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xmlns="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khúc ca hè về - Bích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7550" y="61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3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5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0590"/>
            <a:ext cx="5946846" cy="21374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46" y="0"/>
            <a:ext cx="6245154" cy="6872869"/>
          </a:xfrm>
          <a:prstGeom prst="rect">
            <a:avLst/>
          </a:prstGeom>
        </p:spPr>
      </p:pic>
      <p:pic>
        <p:nvPicPr>
          <p:cNvPr id="3074" name="Picture 2" descr="C:\Users\Acer\Desktop\images (1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2500"/>
            <a:ext cx="5718246" cy="376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úc ca hè về - Bích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0406" y="171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17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84C42D8-B76F-4DD8-88FF-B960E4F6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22" y="1222952"/>
            <a:ext cx="10226929" cy="26685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5A5D280-A3CC-4EA5-A467-51739503C2D2}"/>
              </a:ext>
            </a:extLst>
          </p:cNvPr>
          <p:cNvSpPr txBox="1"/>
          <p:nvPr/>
        </p:nvSpPr>
        <p:spPr>
          <a:xfrm>
            <a:off x="1973013" y="2489700"/>
            <a:ext cx="8983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Màu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áo   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tan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trường  tung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bay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khắp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phố   </a:t>
            </a:r>
            <a:r>
              <a:rPr lang="en-US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phường.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Kỉ   niệm   đến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A99AC18-1C0F-4E3B-951B-D4EC61D560E7}"/>
              </a:ext>
            </a:extLst>
          </p:cNvPr>
          <p:cNvSpPr txBox="1"/>
          <p:nvPr/>
        </p:nvSpPr>
        <p:spPr>
          <a:xfrm>
            <a:off x="1336753" y="3670933"/>
            <a:ext cx="6619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70C0"/>
                </a:solidFill>
                <a:latin typeface="+mj-lt"/>
              </a:rPr>
              <a:t>lớp           mãi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đọng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trong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tim         </a:t>
            </a:r>
            <a:r>
              <a:rPr lang="vi-VN" dirty="0" smtClean="0">
                <a:solidFill>
                  <a:srgbClr val="0070C0"/>
                </a:solidFill>
                <a:latin typeface="+mj-lt"/>
              </a:rPr>
              <a:t>  </a:t>
            </a:r>
            <a:r>
              <a:rPr lang="vi-VN" dirty="0">
                <a:solidFill>
                  <a:srgbClr val="0070C0"/>
                </a:solidFill>
                <a:latin typeface="+mj-lt"/>
              </a:rPr>
              <a:t>em.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D47A53-2C2B-4D15-92AC-A54B2CA67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11406" y="2290677"/>
            <a:ext cx="3178574" cy="4516624"/>
          </a:xfrm>
          <a:prstGeom prst="rect">
            <a:avLst/>
          </a:prstGeom>
        </p:spPr>
      </p:pic>
      <p:sp>
        <p:nvSpPr>
          <p:cNvPr id="6" name="Freeform 2">
            <a:extLst>
              <a:ext uri="{FF2B5EF4-FFF2-40B4-BE49-F238E27FC236}">
                <a16:creationId xmlns:a16="http://schemas.microsoft.com/office/drawing/2014/main" xmlns="" id="{1BA14AE2-482B-4034-8C41-1372D5ABE4FB}"/>
              </a:ext>
            </a:extLst>
          </p:cNvPr>
          <p:cNvSpPr/>
          <p:nvPr/>
        </p:nvSpPr>
        <p:spPr>
          <a:xfrm>
            <a:off x="-140657" y="5832358"/>
            <a:ext cx="6303099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487FF2C8-B805-4174-AB83-D130460B1103}"/>
              </a:ext>
            </a:extLst>
          </p:cNvPr>
          <p:cNvSpPr/>
          <p:nvPr/>
        </p:nvSpPr>
        <p:spPr>
          <a:xfrm>
            <a:off x="6052158" y="5820355"/>
            <a:ext cx="6264624" cy="1099778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9A662B8-5263-4A91-9F6D-D6EAD93599AF}"/>
              </a:ext>
            </a:extLst>
          </p:cNvPr>
          <p:cNvSpPr/>
          <p:nvPr/>
        </p:nvSpPr>
        <p:spPr>
          <a:xfrm>
            <a:off x="2632073" y="271640"/>
            <a:ext cx="636309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ĐỆM THEO NHỊP</a:t>
            </a:r>
            <a:endParaRPr kumimoji="0" lang="en-US" sz="4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xmlns="" id="{7029753D-CF8B-4FD3-AD9D-B998C3BC7AF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9044" y="271640"/>
            <a:ext cx="1167709" cy="1167709"/>
          </a:xfrm>
          <a:prstGeom prst="rect">
            <a:avLst/>
          </a:prstGeom>
        </p:spPr>
      </p:pic>
      <p:pic>
        <p:nvPicPr>
          <p:cNvPr id="1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6DECBE1-CA2A-4B26-AF3D-45895BA4E69A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044" y="2772957"/>
            <a:ext cx="306125" cy="369332"/>
          </a:xfrm>
          <a:prstGeom prst="rect">
            <a:avLst/>
          </a:prstGeom>
        </p:spPr>
      </p:pic>
      <p:pic>
        <p:nvPicPr>
          <p:cNvPr id="1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E5E07D50-D6D8-41F5-BD00-3E98C9A3184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95314" y="2797961"/>
            <a:ext cx="306125" cy="369332"/>
          </a:xfrm>
          <a:prstGeom prst="rect">
            <a:avLst/>
          </a:prstGeom>
        </p:spPr>
      </p:pic>
      <p:pic>
        <p:nvPicPr>
          <p:cNvPr id="1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75C6EC27-522C-443D-A07A-C4BD506D1208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584" y="4054763"/>
            <a:ext cx="306125" cy="369332"/>
          </a:xfrm>
          <a:prstGeom prst="rect">
            <a:avLst/>
          </a:prstGeom>
        </p:spPr>
      </p:pic>
      <p:pic>
        <p:nvPicPr>
          <p:cNvPr id="1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xmlns="" id="{82AF5494-4C11-43B3-B2C9-A0F9E749C86B}"/>
              </a:ext>
            </a:extLst>
          </p:cNvPr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42937" y="4097298"/>
            <a:ext cx="306125" cy="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13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sng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đệm theo nhịp:</a:t>
            </a:r>
            <a:endParaRPr kumimoji="0" lang="en-US" sz="2000" b="1" i="0" u="sng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xmlns="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xmlns="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khúc ca hè về - Bích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8139" y="52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0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xmlns="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xmlns="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2" name="khúc ca hè về - Bích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703" y="5975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9"/>
            <a:ext cx="12190476" cy="68571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9640" y="1175657"/>
            <a:ext cx="10332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17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>
            <a:extLst>
              <a:ext uri="{FF2B5EF4-FFF2-40B4-BE49-F238E27FC236}">
                <a16:creationId xmlns:a16="http://schemas.microsoft.com/office/drawing/2014/main" xmlns="" id="{5A87D109-E1EC-493F-8AE4-936E1A1E0E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46361" y="3855359"/>
            <a:ext cx="2320478" cy="2643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D00D16C-9C0C-CA1F-1629-74A71C69CA5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565" y="159092"/>
            <a:ext cx="1670971" cy="115247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0ABE368A-6DCE-2572-E3CF-74DF66AB01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9743132" y="8221"/>
            <a:ext cx="2540000" cy="115247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3CDC9F4C-CE09-E1DD-1029-A7E99C7063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182686"/>
            <a:ext cx="6604000" cy="80074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18CC48E-F90C-8DF7-68D9-54E659CC8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182686"/>
            <a:ext cx="5794264" cy="800742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xmlns="" id="{6A62D4AB-7792-E973-633E-57851182A0E7}"/>
              </a:ext>
            </a:extLst>
          </p:cNvPr>
          <p:cNvSpPr/>
          <p:nvPr/>
        </p:nvSpPr>
        <p:spPr>
          <a:xfrm flipH="1">
            <a:off x="10452682" y="4211273"/>
            <a:ext cx="1384183" cy="2371784"/>
          </a:xfrm>
          <a:custGeom>
            <a:avLst/>
            <a:gdLst/>
            <a:ahLst/>
            <a:cxnLst/>
            <a:rect l="l" t="t" r="r" b="b"/>
            <a:pathLst>
              <a:path w="4557141" h="8229600">
                <a:moveTo>
                  <a:pt x="0" y="0"/>
                </a:moveTo>
                <a:lnTo>
                  <a:pt x="4557141" y="0"/>
                </a:lnTo>
                <a:lnTo>
                  <a:pt x="455714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C49852-723E-4089-A79D-DFDAC0B8E6C0}"/>
              </a:ext>
            </a:extLst>
          </p:cNvPr>
          <p:cNvSpPr/>
          <p:nvPr/>
        </p:nvSpPr>
        <p:spPr>
          <a:xfrm>
            <a:off x="2748143" y="1347240"/>
            <a:ext cx="63630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8: Khúc ca hè về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AA57E725-F413-4318-BEF6-C56CCADD09DB}"/>
              </a:ext>
            </a:extLst>
          </p:cNvPr>
          <p:cNvSpPr/>
          <p:nvPr/>
        </p:nvSpPr>
        <p:spPr>
          <a:xfrm>
            <a:off x="2748143" y="743867"/>
            <a:ext cx="63630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dirty="0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dirty="0" smtClean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C7CD90F-C09A-4DD0-B0C8-7D40DD2FB306}"/>
              </a:ext>
            </a:extLst>
          </p:cNvPr>
          <p:cNvSpPr/>
          <p:nvPr/>
        </p:nvSpPr>
        <p:spPr>
          <a:xfrm>
            <a:off x="5828908" y="2973347"/>
            <a:ext cx="636309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Nhạc và lời: Bích Liễu</a:t>
            </a:r>
            <a:endParaRPr kumimoji="0" lang="en-US" sz="2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3612" y="159092"/>
            <a:ext cx="7589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Tư</a:t>
            </a:r>
            <a:r>
              <a:rPr lang="en-US" sz="32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i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23 </a:t>
            </a:r>
            <a:r>
              <a:rPr lang="en-US" sz="3200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sz="32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 </a:t>
            </a:r>
            <a:r>
              <a:rPr lang="en-US" sz="3200" i="1" dirty="0" err="1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57E725-F413-4318-BEF6-C56CCADD09DB}"/>
              </a:ext>
            </a:extLst>
          </p:cNvPr>
          <p:cNvSpPr/>
          <p:nvPr/>
        </p:nvSpPr>
        <p:spPr>
          <a:xfrm>
            <a:off x="2766826" y="2068006"/>
            <a:ext cx="63630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31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kumimoji="0" lang="en-US" sz="36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36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6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kumimoji="0" lang="en-US" sz="36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0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uổi sáng bình yên">
            <a:hlinkClick r:id="" action="ppaction://media"/>
            <a:extLst>
              <a:ext uri="{FF2B5EF4-FFF2-40B4-BE49-F238E27FC236}">
                <a16:creationId xmlns:a16="http://schemas.microsoft.com/office/drawing/2014/main" xmlns="" id="{28C5F4CB-03D6-C616-09CE-692BF94A95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5746.8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7" y="38307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45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n-US" sz="2400" b="1" u="sng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</a:t>
            </a:r>
            <a:r>
              <a:rPr lang="en-US" sz="2400" b="1" u="sng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mẫu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 dirty="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>
              <a:defRPr/>
            </a:pPr>
            <a:endParaRPr lang="vi-VN" sz="1600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xmlns="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xmlns="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3" name="khúc ca hè về - Bích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5151" y="55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9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04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BEEB01E-4941-CA40-E5B0-363797DF695A}"/>
              </a:ext>
            </a:extLst>
          </p:cNvPr>
          <p:cNvSpPr/>
          <p:nvPr/>
        </p:nvSpPr>
        <p:spPr>
          <a:xfrm>
            <a:off x="2422620" y="971417"/>
            <a:ext cx="7584265" cy="140120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THẢO LUẬN NHÓM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66"/>
          <a:stretch/>
        </p:blipFill>
        <p:spPr>
          <a:xfrm>
            <a:off x="3885889" y="2871787"/>
            <a:ext cx="4657725" cy="3671887"/>
          </a:xfrm>
          <a:prstGeom prst="rect">
            <a:avLst/>
          </a:prstGeom>
        </p:spPr>
      </p:pic>
      <p:pic>
        <p:nvPicPr>
          <p:cNvPr id="2" name="thảo luậ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7051" y="4926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1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3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27" y="485030"/>
            <a:ext cx="11937557" cy="60350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ca hè về</a:t>
            </a:r>
            <a:endParaRPr kumimoji="0" lang="en-US" sz="2400" b="1" i="0" u="none" strike="noStrike" kern="1200" cap="none" spc="0" normalizeH="0" baseline="0" noProof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1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Bích Liễu</a:t>
            </a:r>
            <a:endParaRPr kumimoji="0" lang="en-US" sz="1600" b="0" i="1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(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mơ.                                        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7969189" y="546150"/>
            <a:ext cx="1793935" cy="74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F46E802F-FC52-DAED-EF3D-1361D107195D}"/>
              </a:ext>
            </a:extLst>
          </p:cNvPr>
          <p:cNvSpPr/>
          <p:nvPr/>
        </p:nvSpPr>
        <p:spPr>
          <a:xfrm>
            <a:off x="9368335" y="5888114"/>
            <a:ext cx="1793935" cy="74172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1A99387-21E7-78D8-D3B2-AAED45A8ECB2}"/>
              </a:ext>
            </a:extLst>
          </p:cNvPr>
          <p:cNvSpPr/>
          <p:nvPr/>
        </p:nvSpPr>
        <p:spPr>
          <a:xfrm>
            <a:off x="5905499" y="2607195"/>
            <a:ext cx="628651" cy="53854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9EEEB6E-A613-0CFE-9E2F-7DD7BFCB8DF7}"/>
              </a:ext>
            </a:extLst>
          </p:cNvPr>
          <p:cNvSpPr/>
          <p:nvPr/>
        </p:nvSpPr>
        <p:spPr>
          <a:xfrm>
            <a:off x="11308907" y="4613283"/>
            <a:ext cx="628651" cy="538549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6A65F2B-7A3B-ECD1-5560-0D824892D20F}"/>
              </a:ext>
            </a:extLst>
          </p:cNvPr>
          <p:cNvSpPr/>
          <p:nvPr/>
        </p:nvSpPr>
        <p:spPr>
          <a:xfrm>
            <a:off x="8932831" y="3736278"/>
            <a:ext cx="502179" cy="4955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6E38C116-D0D7-7BED-CAEF-986AEACF9C9B}"/>
              </a:ext>
            </a:extLst>
          </p:cNvPr>
          <p:cNvSpPr/>
          <p:nvPr/>
        </p:nvSpPr>
        <p:spPr>
          <a:xfrm>
            <a:off x="981043" y="5070917"/>
            <a:ext cx="502179" cy="4955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1160572" y="1873415"/>
            <a:ext cx="1793935" cy="74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1500653" y="3097533"/>
            <a:ext cx="2372100" cy="74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1146037" y="5911466"/>
            <a:ext cx="1793935" cy="74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1199331" y="3904708"/>
            <a:ext cx="2372100" cy="7417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46E802F-FC52-DAED-EF3D-1361D107195D}"/>
              </a:ext>
            </a:extLst>
          </p:cNvPr>
          <p:cNvSpPr/>
          <p:nvPr/>
        </p:nvSpPr>
        <p:spPr>
          <a:xfrm>
            <a:off x="10364729" y="1893402"/>
            <a:ext cx="1793935" cy="74172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46E802F-FC52-DAED-EF3D-1361D107195D}"/>
              </a:ext>
            </a:extLst>
          </p:cNvPr>
          <p:cNvSpPr/>
          <p:nvPr/>
        </p:nvSpPr>
        <p:spPr>
          <a:xfrm>
            <a:off x="704281" y="2571710"/>
            <a:ext cx="1793935" cy="741722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850270" y="4743689"/>
            <a:ext cx="1647946" cy="540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1232133" y="5283827"/>
            <a:ext cx="2193455" cy="61095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7445732" y="4595267"/>
            <a:ext cx="2089703" cy="540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E128E37-867D-E248-089E-3AF417E956A4}"/>
              </a:ext>
            </a:extLst>
          </p:cNvPr>
          <p:cNvSpPr/>
          <p:nvPr/>
        </p:nvSpPr>
        <p:spPr>
          <a:xfrm>
            <a:off x="4305638" y="1234200"/>
            <a:ext cx="1815885" cy="5401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7" grpId="0" animBg="1"/>
      <p:bldP spid="18" grpId="0" animBg="1"/>
      <p:bldP spid="26" grpId="0" animBg="1"/>
      <p:bldP spid="30" grpId="0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2120-3558-468A-A60E-2C80979013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442" y="485030"/>
            <a:ext cx="11937557" cy="60350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E127080-410E-420F-85F1-E15DD94C9432}"/>
              </a:ext>
            </a:extLst>
          </p:cNvPr>
          <p:cNvSpPr/>
          <p:nvPr/>
        </p:nvSpPr>
        <p:spPr>
          <a:xfrm>
            <a:off x="134506" y="76320"/>
            <a:ext cx="43738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en-US" sz="2400" b="1" u="sng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Đọc</a:t>
            </a:r>
            <a:r>
              <a:rPr lang="en-US" sz="2400" b="1" u="sng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</a:t>
            </a:r>
            <a:r>
              <a:rPr lang="en-US" sz="2400" b="1" u="sng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2400" b="1" u="sng" dirty="0" err="1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ca</a:t>
            </a:r>
            <a:endParaRPr lang="en-US" sz="2400" b="1" u="sng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8FE598-0A8E-4D5E-B4CB-7709BBED8A56}"/>
              </a:ext>
            </a:extLst>
          </p:cNvPr>
          <p:cNvSpPr/>
          <p:nvPr/>
        </p:nvSpPr>
        <p:spPr>
          <a:xfrm>
            <a:off x="4000165" y="37400"/>
            <a:ext cx="3292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24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Khúc ca hè về</a:t>
            </a:r>
            <a:endParaRPr lang="en-US" sz="2400" b="1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B6928BB-37C9-4A79-B724-A5798270C06A}"/>
              </a:ext>
            </a:extLst>
          </p:cNvPr>
          <p:cNvSpPr/>
          <p:nvPr/>
        </p:nvSpPr>
        <p:spPr>
          <a:xfrm>
            <a:off x="7969191" y="274071"/>
            <a:ext cx="3292506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 và lời: Bích Liễu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F2EA6B-715D-4B68-B9B9-0CA5C297C851}"/>
              </a:ext>
            </a:extLst>
          </p:cNvPr>
          <p:cNvSpPr txBox="1"/>
          <p:nvPr/>
        </p:nvSpPr>
        <p:spPr>
          <a:xfrm>
            <a:off x="1433992" y="3616500"/>
            <a:ext cx="100979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phượng.                                     Mùa          hè           mang          theo             niềm       vui               bao       ước         mơ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29F16C7-75B4-4845-BB3A-39CF7BFE10E1}"/>
              </a:ext>
            </a:extLst>
          </p:cNvPr>
          <p:cNvSpPr txBox="1"/>
          <p:nvPr/>
        </p:nvSpPr>
        <p:spPr>
          <a:xfrm>
            <a:off x="2939972" y="2942571"/>
            <a:ext cx="102743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         Mùa           hè             lại                  đến                bùi        ngùi              trong         cánh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886C523-A8D7-415D-8220-D56B060E9412}"/>
              </a:ext>
            </a:extLst>
          </p:cNvPr>
          <p:cNvSpPr txBox="1"/>
          <p:nvPr/>
        </p:nvSpPr>
        <p:spPr>
          <a:xfrm>
            <a:off x="1214826" y="5044463"/>
            <a:ext cx="106246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về.                   Tạm     biệt       thầy      cô    bạn        bè     nét      chữ       thân       thương.                    La             la         la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2195415-9DB8-4B1F-8654-093A7AE9199A}"/>
              </a:ext>
            </a:extLst>
          </p:cNvPr>
          <p:cNvSpPr txBox="1"/>
          <p:nvPr/>
        </p:nvSpPr>
        <p:spPr>
          <a:xfrm>
            <a:off x="1117175" y="4307876"/>
            <a:ext cx="12350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 xa.                                               Hè          về            lưu                 luyến             chia        tay                hè          về           hè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3F9618-D557-40AA-9CFB-F26CD80169EB}"/>
              </a:ext>
            </a:extLst>
          </p:cNvPr>
          <p:cNvSpPr txBox="1"/>
          <p:nvPr/>
        </p:nvSpPr>
        <p:spPr>
          <a:xfrm>
            <a:off x="3269109" y="3112464"/>
            <a:ext cx="9785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 (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La             la              la)                   la                  hè          về                 cho         em ước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F5C9EF7-5111-4A3C-A563-4E24F0C42196}"/>
              </a:ext>
            </a:extLst>
          </p:cNvPr>
          <p:cNvSpPr txBox="1"/>
          <p:nvPr/>
        </p:nvSpPr>
        <p:spPr>
          <a:xfrm>
            <a:off x="1474088" y="3782553"/>
            <a:ext cx="10717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</a:rPr>
              <a:t>ơ</a:t>
            </a:r>
            <a:r>
              <a:rPr lang="vi-VN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                                      </a:t>
            </a:r>
            <a:r>
              <a:rPr lang="vi-VN" dirty="0">
                <a:solidFill>
                  <a:srgbClr val="0070C0"/>
                </a:solidFill>
                <a:latin typeface="Times New Roman" panose="02020603050405020304" pitchFamily="18" charset="0"/>
              </a:rPr>
              <a:t>La          la           la              la               hè       mang          nỗi       nhớ      bâng 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EB05664-7FB3-4B5B-8333-7268EA6764D4}"/>
              </a:ext>
            </a:extLst>
          </p:cNvPr>
          <p:cNvSpPr txBox="1"/>
          <p:nvPr/>
        </p:nvSpPr>
        <p:spPr>
          <a:xfrm>
            <a:off x="1137037" y="6483911"/>
            <a:ext cx="97506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mới.                         Em        yêu       mùa             hè,          hè          về         thỏa           lòng       ước        mong.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014344C-1C82-4C4A-ACEF-B78F6F206094}"/>
              </a:ext>
            </a:extLst>
          </p:cNvPr>
          <p:cNvSpPr txBox="1"/>
          <p:nvPr/>
        </p:nvSpPr>
        <p:spPr>
          <a:xfrm>
            <a:off x="1117175" y="5706828"/>
            <a:ext cx="125517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…khuâng.                                 La           la            la                            la                   hè        về                 em       thêm     tuổi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55E78B6-0FBE-4C00-854F-C3AB2B0DB343}"/>
              </a:ext>
            </a:extLst>
          </p:cNvPr>
          <p:cNvSpPr txBox="1"/>
          <p:nvPr/>
        </p:nvSpPr>
        <p:spPr>
          <a:xfrm>
            <a:off x="1915060" y="902397"/>
            <a:ext cx="102235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Hè       đến      cho               em         vui         chơi       mọi        nẻo          đường.                        Chiều       dần    tắt</a:t>
            </a: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B5BA5FD-6F53-4F0F-B84E-7DF025FBBAB2}"/>
              </a:ext>
            </a:extLst>
          </p:cNvPr>
          <p:cNvSpPr txBox="1"/>
          <p:nvPr/>
        </p:nvSpPr>
        <p:spPr>
          <a:xfrm>
            <a:off x="1139792" y="153929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 b="1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nắng   cánh           diều    bay       theo        em.                      Bên         lũy         tre             làng     sáo     nhịp      theo     tiếng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729E17D-80F0-421C-AE01-9E2FD943393B}"/>
              </a:ext>
            </a:extLst>
          </p:cNvPr>
          <p:cNvSpPr txBox="1"/>
          <p:nvPr/>
        </p:nvSpPr>
        <p:spPr>
          <a:xfrm>
            <a:off x="1232133" y="2219626"/>
            <a:ext cx="105911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đàn.                                  Hòa           chung        tiếng                hát           khúc        ca           hè             hè                      về. 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FF1831-5C14-42B2-8F9B-FAF5DB4EEDAE}"/>
              </a:ext>
            </a:extLst>
          </p:cNvPr>
          <p:cNvSpPr txBox="1"/>
          <p:nvPr/>
        </p:nvSpPr>
        <p:spPr>
          <a:xfrm>
            <a:off x="1779857" y="929808"/>
            <a:ext cx="97521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>
                <a:solidFill>
                  <a:srgbClr val="0070C0"/>
                </a:solidFill>
                <a:latin typeface="Times New Roman" panose="02020603050405020304" pitchFamily="18" charset="0"/>
              </a:rPr>
              <a:t>   </a:t>
            </a: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Màu     áo      tan             trường     tung        bay        khắp       phố          phường.                         Kỉ        niệm   đến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4B47884-EE77-4702-95BF-DB4FD73F1677}"/>
              </a:ext>
            </a:extLst>
          </p:cNvPr>
          <p:cNvSpPr txBox="1"/>
          <p:nvPr/>
        </p:nvSpPr>
        <p:spPr>
          <a:xfrm>
            <a:off x="1160572" y="1565986"/>
            <a:ext cx="108005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lớp      mãi           đọng   trong      tim         em.                    Nhặt       cánh       phượng      hồng     ép      vào       trang    sách</a:t>
            </a:r>
          </a:p>
          <a:p>
            <a:pPr>
              <a:defRPr/>
            </a:pPr>
            <a:endParaRPr lang="vi-VN" sz="160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A8D30EF-58CB-46C9-94EF-87B61CC4A230}"/>
              </a:ext>
            </a:extLst>
          </p:cNvPr>
          <p:cNvSpPr txBox="1"/>
          <p:nvPr/>
        </p:nvSpPr>
        <p:spPr>
          <a:xfrm>
            <a:off x="1296954" y="2314623"/>
            <a:ext cx="1071791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1600">
                <a:solidFill>
                  <a:srgbClr val="0070C0"/>
                </a:solidFill>
                <a:latin typeface="Times New Roman" panose="02020603050405020304" pitchFamily="18" charset="0"/>
              </a:rPr>
              <a:t>nhỏ.                               Mùa            thi            trôi                   qua         tiếng         ve          gọi             hè                    về. 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xmlns="" id="{CD26D83C-6F88-490E-AFAD-9BE88A9BD2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17754" y="0"/>
            <a:ext cx="727758" cy="727758"/>
          </a:xfrm>
          <a:prstGeom prst="rect">
            <a:avLst/>
          </a:prstGeom>
        </p:spPr>
      </p:pic>
      <p:sp>
        <p:nvSpPr>
          <p:cNvPr id="31" name="Freeform 3">
            <a:extLst>
              <a:ext uri="{FF2B5EF4-FFF2-40B4-BE49-F238E27FC236}">
                <a16:creationId xmlns:a16="http://schemas.microsoft.com/office/drawing/2014/main" xmlns="" id="{4DF8588A-190A-4B09-BF10-4D4E3BB9CBC2}"/>
              </a:ext>
            </a:extLst>
          </p:cNvPr>
          <p:cNvSpPr/>
          <p:nvPr/>
        </p:nvSpPr>
        <p:spPr>
          <a:xfrm>
            <a:off x="-321358" y="4146792"/>
            <a:ext cx="1755350" cy="2779517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xmlns="" id="{109AB55E-C959-47CC-BCE5-E72481DAA713}"/>
              </a:ext>
            </a:extLst>
          </p:cNvPr>
          <p:cNvSpPr/>
          <p:nvPr/>
        </p:nvSpPr>
        <p:spPr>
          <a:xfrm>
            <a:off x="6052158" y="6721985"/>
            <a:ext cx="6264624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sp>
        <p:nvSpPr>
          <p:cNvPr id="33" name="Freeform 2">
            <a:extLst>
              <a:ext uri="{FF2B5EF4-FFF2-40B4-BE49-F238E27FC236}">
                <a16:creationId xmlns:a16="http://schemas.microsoft.com/office/drawing/2014/main" xmlns="" id="{D2117449-FED1-48DA-8F1B-B99F1AD16472}"/>
              </a:ext>
            </a:extLst>
          </p:cNvPr>
          <p:cNvSpPr/>
          <p:nvPr/>
        </p:nvSpPr>
        <p:spPr>
          <a:xfrm>
            <a:off x="-140657" y="6733988"/>
            <a:ext cx="6303099" cy="19814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5646418" y="1390066"/>
            <a:ext cx="211843" cy="46830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778140" y="2597802"/>
            <a:ext cx="210944" cy="4773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3421509" y="3970086"/>
            <a:ext cx="210944" cy="46974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9050694" y="4560104"/>
            <a:ext cx="344720" cy="56033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1261697" y="5912264"/>
            <a:ext cx="418544" cy="6078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294276" y="5213740"/>
            <a:ext cx="338177" cy="574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388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9AC124-8A40-278C-3C22-AFFDCE31B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9459" y="4636394"/>
            <a:ext cx="3719813" cy="190362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3D99F598-F612-3745-5CAB-F5AD2C6C4C4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15600" y="129345"/>
            <a:ext cx="1480168" cy="148016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xmlns="" id="{E4458174-5E08-07E3-CC28-D50ADE5177A5}"/>
              </a:ext>
            </a:extLst>
          </p:cNvPr>
          <p:cNvSpPr/>
          <p:nvPr/>
        </p:nvSpPr>
        <p:spPr>
          <a:xfrm>
            <a:off x="0" y="4031311"/>
            <a:ext cx="1226786" cy="2753986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82B3D3D-ADED-4626-A4CA-6012EA7B9A78}"/>
              </a:ext>
            </a:extLst>
          </p:cNvPr>
          <p:cNvSpPr/>
          <p:nvPr/>
        </p:nvSpPr>
        <p:spPr>
          <a:xfrm>
            <a:off x="2468464" y="-125565"/>
            <a:ext cx="546078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endParaRPr lang="en-US" sz="40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en-US" sz="4000" b="1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TỪNG CÂU</a:t>
            </a:r>
            <a:endParaRPr lang="en-US" sz="40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2D08E487-333A-4F27-B88E-F1C712FDDA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0"/>
            <a:ext cx="2540000" cy="11524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81B8026-BB76-43D3-A2CC-50989F4496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89" b="93796" l="9596" r="89899">
                        <a14:foregroundMark x1="18939" y1="45985" x2="18434" y2="70803"/>
                        <a14:foregroundMark x1="18434" y1="70803" x2="18434" y2="70803"/>
                        <a14:foregroundMark x1="12374" y1="81752" x2="17424" y2="82482"/>
                        <a14:foregroundMark x1="10354" y1="78832" x2="10859" y2="83942"/>
                        <a14:foregroundMark x1="27391" y1="40273" x2="27563" y2="40054"/>
                        <a14:foregroundMark x1="26713" y1="41134" x2="27046" y2="40711"/>
                        <a14:foregroundMark x1="19444" y1="50365" x2="26336" y2="41612"/>
                        <a14:foregroundMark x1="32899" y1="63029" x2="33081" y2="69343"/>
                        <a14:foregroundMark x1="32576" y1="51825" x2="32868" y2="61951"/>
                        <a14:foregroundMark x1="35121" y1="57985" x2="35606" y2="59854"/>
                        <a14:foregroundMark x1="33333" y1="51095" x2="34933" y2="57262"/>
                        <a14:foregroundMark x1="37626" y1="55474" x2="37879" y2="64234"/>
                        <a14:foregroundMark x1="38131" y1="70073" x2="34596" y2="66423"/>
                        <a14:foregroundMark x1="27020" y1="68613" x2="26515" y2="72263"/>
                        <a14:foregroundMark x1="32071" y1="77372" x2="30303" y2="85766"/>
                        <a14:foregroundMark x1="29040" y1="80657" x2="35101" y2="89051"/>
                        <a14:foregroundMark x1="37879" y1="80657" x2="44192" y2="74088"/>
                        <a14:foregroundMark x1="22475" y1="76642" x2="20455" y2="85036"/>
                        <a14:foregroundMark x1="25885" y1="78475" x2="26010" y2="79197"/>
                        <a14:foregroundMark x1="25312" y1="75161" x2="25797" y2="77964"/>
                        <a14:foregroundMark x1="25310" y1="75156" x2="19949" y2="74453"/>
                        <a14:foregroundMark x1="37626" y1="56204" x2="40152" y2="54015"/>
                        <a14:foregroundMark x1="44697" y1="72628" x2="45202" y2="79927"/>
                        <a14:foregroundMark x1="18939" y1="77737" x2="18939" y2="85036"/>
                        <a14:foregroundMark x1="18687" y1="89781" x2="18939" y2="93066"/>
                        <a14:foregroundMark x1="20653" y1="93727" x2="21465" y2="93796"/>
                        <a14:foregroundMark x1="19208" y1="93604" x2="20637" y2="93726"/>
                        <a14:foregroundMark x1="17172" y1="93431" x2="17979" y2="93500"/>
                        <a14:foregroundMark x1="18182" y1="89781" x2="15909" y2="92701"/>
                        <a14:foregroundMark x1="17424" y1="89781" x2="21212" y2="91971"/>
                        <a14:foregroundMark x1="27269" y1="39425" x2="28788" y2="35036"/>
                        <a14:foregroundMark x1="28030" y1="37591" x2="28766" y2="35730"/>
                        <a14:backgroundMark x1="31153" y1="26873" x2="61869" y2="39781"/>
                        <a14:backgroundMark x1="26263" y1="24818" x2="31109" y2="26854"/>
                        <a14:backgroundMark x1="50758" y1="13869" x2="68939" y2="45620"/>
                        <a14:backgroundMark x1="29184" y1="34496" x2="34596" y2="38686"/>
                        <a14:backgroundMark x1="27020" y1="76642" x2="26010" y2="72993"/>
                        <a14:backgroundMark x1="26010" y1="74453" x2="25000" y2="74453"/>
                        <a14:backgroundMark x1="26515" y1="75182" x2="27778" y2="71533"/>
                        <a14:backgroundMark x1="34596" y1="58029" x2="35101" y2="58029"/>
                        <a14:backgroundMark x1="21212" y1="95985" x2="20855" y2="94567"/>
                        <a14:backgroundMark x1="18687" y1="96715" x2="18687" y2="96090"/>
                        <a14:backgroundMark x1="22727" y1="97080" x2="21465" y2="91606"/>
                        <a14:backgroundMark x1="29545" y1="31752" x2="29545" y2="35036"/>
                        <a14:backgroundMark x1="26515" y1="37226" x2="29040" y2="33577"/>
                        <a14:backgroundMark x1="28030" y1="38686" x2="28788" y2="357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27324" y="2819204"/>
            <a:ext cx="4465425" cy="403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480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2667</TotalTime>
  <Words>1884</Words>
  <Application>Microsoft Office PowerPoint</Application>
  <PresentationFormat>Custom</PresentationFormat>
  <Paragraphs>210</Paragraphs>
  <Slides>26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4_Office Theme</vt:lpstr>
      <vt:lpstr>3_Office Theme</vt:lpstr>
      <vt:lpstr>Slipstream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133</cp:revision>
  <dcterms:created xsi:type="dcterms:W3CDTF">2023-10-24T00:32:14Z</dcterms:created>
  <dcterms:modified xsi:type="dcterms:W3CDTF">2025-04-10T12:06:33Z</dcterms:modified>
</cp:coreProperties>
</file>