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71" r:id="rId2"/>
    <p:sldId id="512" r:id="rId3"/>
    <p:sldId id="511" r:id="rId4"/>
    <p:sldId id="324" r:id="rId5"/>
    <p:sldId id="331" r:id="rId6"/>
    <p:sldId id="325" r:id="rId7"/>
    <p:sldId id="394" r:id="rId8"/>
    <p:sldId id="396" r:id="rId9"/>
    <p:sldId id="398" r:id="rId10"/>
    <p:sldId id="399" r:id="rId11"/>
    <p:sldId id="412" r:id="rId12"/>
    <p:sldId id="401" r:id="rId13"/>
    <p:sldId id="402" r:id="rId14"/>
    <p:sldId id="404" r:id="rId15"/>
    <p:sldId id="405" r:id="rId16"/>
    <p:sldId id="411" r:id="rId17"/>
    <p:sldId id="332" r:id="rId18"/>
    <p:sldId id="290" r:id="rId19"/>
    <p:sldId id="363" r:id="rId20"/>
    <p:sldId id="364" r:id="rId21"/>
    <p:sldId id="365" r:id="rId22"/>
    <p:sldId id="334" r:id="rId23"/>
    <p:sldId id="366" r:id="rId24"/>
    <p:sldId id="367" r:id="rId25"/>
    <p:sldId id="368" r:id="rId26"/>
    <p:sldId id="369" r:id="rId27"/>
    <p:sldId id="333" r:id="rId28"/>
    <p:sldId id="382" r:id="rId29"/>
    <p:sldId id="335" r:id="rId30"/>
    <p:sldId id="387" r:id="rId31"/>
  </p:sldIdLst>
  <p:sldSz cx="18288000" cy="10287000"/>
  <p:notesSz cx="6858000" cy="9144000"/>
  <p:embeddedFontLst>
    <p:embeddedFont>
      <p:font typeface="Segoe UI Black" panose="020B0A02040204020203" pitchFamily="34" charset="0"/>
      <p:bold r:id="rId33"/>
      <p:boldItalic r:id="rId34"/>
    </p:embeddedFont>
    <p:embeddedFont>
      <p:font typeface="Broadway" panose="04040905080B02020502" pitchFamily="82" charset="0"/>
      <p:regular r:id="rId35"/>
    </p:embeddedFont>
    <p:embeddedFont>
      <p:font typeface="Goudy Stout" panose="0202090407030B020401" pitchFamily="18" charset="0"/>
      <p:regular r:id="rId36"/>
    </p:embeddedFont>
    <p:embeddedFont>
      <p:font typeface="Algerian" panose="04020705040A02060702" pitchFamily="82" charset="0"/>
      <p:regular r:id="rId37"/>
    </p:embeddedFont>
    <p:embeddedFont>
      <p:font typeface="Gill Sans Ultra Bold" panose="020B0A02020104020203" pitchFamily="34" charset="0"/>
      <p:regular r:id="rId38"/>
    </p:embeddedFont>
    <p:embeddedFont>
      <p:font typeface="Forte" panose="03060902040502070203" pitchFamily="66" charset="0"/>
      <p:regular r:id="rId39"/>
    </p:embeddedFont>
    <p:embeddedFont>
      <p:font typeface="Calibri" panose="020F0502020204030204" pitchFamily="34" charset="0"/>
      <p:regular r:id="rId40"/>
      <p:bold r:id="rId41"/>
      <p:italic r:id="rId42"/>
      <p:boldItalic r:id="rId43"/>
    </p:embeddedFont>
    <p:embeddedFont>
      <p:font typeface="Showcard Gothic" panose="04020904020102020604" pitchFamily="82" charset="0"/>
      <p:regular r:id="rId44"/>
    </p:embeddedFont>
    <p:embeddedFont>
      <p:font typeface="Elephant" panose="02020904090505020303" pitchFamily="18" charset="0"/>
      <p:regular r:id="rId45"/>
      <p:italic r:id="rId46"/>
    </p:embeddedFont>
    <p:embeddedFont>
      <p:font typeface="Rockwell" panose="02060603020205020403" pitchFamily="18" charset="0"/>
      <p:regular r:id="rId47"/>
      <p:bold r:id="rId48"/>
      <p:italic r:id="rId49"/>
      <p:boldItalic r:id="rId50"/>
    </p:embeddedFont>
    <p:embeddedFont>
      <p:font typeface="Aharoni" panose="020B0604020202020204" charset="-79"/>
      <p:bold r:id="rId51"/>
    </p:embeddedFont>
    <p:embeddedFont>
      <p:font typeface="Comic Sans MS" panose="030F0702030302020204" pitchFamily="66" charset="0"/>
      <p:regular r:id="rId52"/>
      <p:bold r:id="rId53"/>
      <p:italic r:id="rId54"/>
      <p:boldItalic r:id="rId55"/>
    </p:embeddedFont>
    <p:embeddedFont>
      <p:font typeface="Britannic Bold" panose="020B0903060703020204" pitchFamily="34" charset="0"/>
      <p:regular r:id="rId56"/>
    </p:embeddedFont>
    <p:embeddedFont>
      <p:font typeface="Rockwell Extra Bold" panose="02060903040505020403" pitchFamily="18" charset="0"/>
      <p:bold r:id="rId57"/>
    </p:embeddedFont>
    <p:embeddedFont>
      <p:font typeface="Cooper Black" panose="0208090404030B020404" pitchFamily="18"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9999"/>
    <a:srgbClr val="66FFFF"/>
    <a:srgbClr val="FF5050"/>
    <a:srgbClr val="CC66FF"/>
    <a:srgbClr val="00FF00"/>
    <a:srgbClr val="0066FF"/>
    <a:srgbClr val="FFCC66"/>
    <a:srgbClr val="99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36" d="100"/>
          <a:sy n="36" d="100"/>
        </p:scale>
        <p:origin x="39"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5209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2231386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9</a:t>
            </a:fld>
            <a:endParaRPr lang="en-US"/>
          </a:p>
        </p:txBody>
      </p:sp>
    </p:spTree>
    <p:extLst>
      <p:ext uri="{BB962C8B-B14F-4D97-AF65-F5344CB8AC3E}">
        <p14:creationId xmlns:p14="http://schemas.microsoft.com/office/powerpoint/2010/main" val="3689998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read the questions and the options. Have them work in pairs to guess the correct options that can be the answers.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so that pupils can become familiar with the character’s voice. Then play the recording for them to listen to and circle the correct options.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something to drink, orange juice, lemonade, apple juice. Then draw pupils’ attention to the picture and elicit the phrases to fill in the gaps (orange juice, three times a week).</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 2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75813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1.svg"/><Relationship Id="rId3" Type="http://schemas.openxmlformats.org/officeDocument/2006/relationships/image" Target="../media/image24.png"/><Relationship Id="rId7" Type="http://schemas.openxmlformats.org/officeDocument/2006/relationships/image" Target="../media/image43.svg"/><Relationship Id="rId12"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9.svg"/><Relationship Id="rId5" Type="http://schemas.openxmlformats.org/officeDocument/2006/relationships/image" Target="../media/image65.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jpeg"/><Relationship Id="rId3" Type="http://schemas.openxmlformats.org/officeDocument/2006/relationships/image" Target="../media/image32.png"/><Relationship Id="rId7" Type="http://schemas.openxmlformats.org/officeDocument/2006/relationships/image" Target="../media/image29.png"/><Relationship Id="rId12" Type="http://schemas.openxmlformats.org/officeDocument/2006/relationships/image" Target="../media/image7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47.png"/><Relationship Id="rId5" Type="http://schemas.openxmlformats.org/officeDocument/2006/relationships/image" Target="../media/image33.png"/><Relationship Id="rId10" Type="http://schemas.openxmlformats.org/officeDocument/2006/relationships/image" Target="../media/image73.svg"/><Relationship Id="rId4" Type="http://schemas.openxmlformats.org/officeDocument/2006/relationships/image" Target="../media/image49.sv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svg"/><Relationship Id="rId3" Type="http://schemas.openxmlformats.org/officeDocument/2006/relationships/image" Target="../media/image24.png"/><Relationship Id="rId7" Type="http://schemas.openxmlformats.org/officeDocument/2006/relationships/image" Target="../media/image37.svg"/><Relationship Id="rId12" Type="http://schemas.openxmlformats.org/officeDocument/2006/relationships/image" Target="../media/image36.png"/><Relationship Id="rId17" Type="http://schemas.openxmlformats.org/officeDocument/2006/relationships/image" Target="../media/image53.png"/><Relationship Id="rId2" Type="http://schemas.openxmlformats.org/officeDocument/2006/relationships/audio" Target="../media/audio2.wav"/><Relationship Id="rId16"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5.svg"/><Relationship Id="rId5" Type="http://schemas.openxmlformats.org/officeDocument/2006/relationships/image" Target="../media/image78.svg"/><Relationship Id="rId15" Type="http://schemas.openxmlformats.org/officeDocument/2006/relationships/image" Target="../media/image82.svg"/><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80.svg"/><Relationship Id="rId1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2.svg"/><Relationship Id="rId3" Type="http://schemas.openxmlformats.org/officeDocument/2006/relationships/image" Target="../media/image24.png"/><Relationship Id="rId7" Type="http://schemas.openxmlformats.org/officeDocument/2006/relationships/image" Target="../media/image88.svg"/><Relationship Id="rId12"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90.svg"/><Relationship Id="rId5" Type="http://schemas.openxmlformats.org/officeDocument/2006/relationships/image" Target="../media/image86.svg"/><Relationship Id="rId1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51.svg"/><Relationship Id="rId14"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49.png"/><Relationship Id="rId7"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60.png"/><Relationship Id="rId10" Type="http://schemas.openxmlformats.org/officeDocument/2006/relationships/image" Target="../media/image100.svg"/><Relationship Id="rId4" Type="http://schemas.openxmlformats.org/officeDocument/2006/relationships/image" Target="../media/image78.sv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63.jpeg"/><Relationship Id="rId3" Type="http://schemas.openxmlformats.org/officeDocument/2006/relationships/image" Target="../media/image32.png"/><Relationship Id="rId7" Type="http://schemas.openxmlformats.org/officeDocument/2006/relationships/image" Target="../media/image29.png"/><Relationship Id="rId12" Type="http://schemas.openxmlformats.org/officeDocument/2006/relationships/image" Target="../media/image7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47.png"/><Relationship Id="rId5" Type="http://schemas.openxmlformats.org/officeDocument/2006/relationships/image" Target="../media/image33.png"/><Relationship Id="rId10" Type="http://schemas.openxmlformats.org/officeDocument/2006/relationships/image" Target="../media/image73.svg"/><Relationship Id="rId4" Type="http://schemas.openxmlformats.org/officeDocument/2006/relationships/image" Target="../media/image49.sv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4.png"/><Relationship Id="rId7" Type="http://schemas.openxmlformats.org/officeDocument/2006/relationships/image" Target="../media/image45.png"/><Relationship Id="rId12" Type="http://schemas.openxmlformats.org/officeDocument/2006/relationships/image" Target="../media/image98.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75.svg"/><Relationship Id="rId4" Type="http://schemas.openxmlformats.org/officeDocument/2006/relationships/image" Target="../media/image103.sv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108.svg"/><Relationship Id="rId12"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110.sv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12.svg"/><Relationship Id="rId3" Type="http://schemas.openxmlformats.org/officeDocument/2006/relationships/slideLayout" Target="../slideLayouts/slideLayout7.xml"/><Relationship Id="rId7" Type="http://schemas.openxmlformats.org/officeDocument/2006/relationships/image" Target="../media/image106.sv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image" Target="../media/image110.svg"/><Relationship Id="rId5" Type="http://schemas.openxmlformats.org/officeDocument/2006/relationships/image" Target="../media/image65.png"/><Relationship Id="rId1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notesSlide" Target="../notesSlides/notesSlide4.xml"/><Relationship Id="rId9" Type="http://schemas.openxmlformats.org/officeDocument/2006/relationships/image" Target="../media/image108.svg"/><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1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110.svg"/><Relationship Id="rId4" Type="http://schemas.openxmlformats.org/officeDocument/2006/relationships/image" Target="../media/image72.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110.sv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audio" Target="../media/audio1.wav"/><Relationship Id="rId15" Type="http://schemas.openxmlformats.org/officeDocument/2006/relationships/image" Target="../media/image71.png"/><Relationship Id="rId10" Type="http://schemas.openxmlformats.org/officeDocument/2006/relationships/image" Target="../media/image108.svg"/><Relationship Id="rId4" Type="http://schemas.openxmlformats.org/officeDocument/2006/relationships/notesSlide" Target="../notesSlides/notesSlide6.xml"/><Relationship Id="rId9" Type="http://schemas.openxmlformats.org/officeDocument/2006/relationships/image" Target="../media/image67.png"/><Relationship Id="rId14" Type="http://schemas.openxmlformats.org/officeDocument/2006/relationships/image" Target="../media/image112.sv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120.svg"/><Relationship Id="rId12"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image" Target="../media/image122.sv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120.svg"/><Relationship Id="rId12"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image" Target="../media/image122.svg"/></Relationships>
</file>

<file path=ppt/slides/_rels/slide25.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1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2.svg"/><Relationship Id="rId4" Type="http://schemas.openxmlformats.org/officeDocument/2006/relationships/image" Target="../media/image72.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78.png"/><Relationship Id="rId3" Type="http://schemas.openxmlformats.org/officeDocument/2006/relationships/audio" Target="../media/audio1.wav"/><Relationship Id="rId7" Type="http://schemas.openxmlformats.org/officeDocument/2006/relationships/image" Target="../media/image75.png"/><Relationship Id="rId12" Type="http://schemas.openxmlformats.org/officeDocument/2006/relationships/image" Target="../media/image12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2.svg"/><Relationship Id="rId4" Type="http://schemas.openxmlformats.org/officeDocument/2006/relationships/image" Target="../media/image73.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84.png"/><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13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8.svg"/><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image" Target="../media/image132.svg"/><Relationship Id="rId4" Type="http://schemas.openxmlformats.org/officeDocument/2006/relationships/image" Target="../media/image79.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1.png"/><Relationship Id="rId5" Type="http://schemas.openxmlformats.org/officeDocument/2006/relationships/image" Target="../media/image85.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5.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8.png"/><Relationship Id="rId14"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4.png"/><Relationship Id="rId5" Type="http://schemas.openxmlformats.org/officeDocument/2006/relationships/image" Target="../media/image32.png"/><Relationship Id="rId10" Type="http://schemas.openxmlformats.org/officeDocument/2006/relationships/image" Target="../media/image43.svg"/><Relationship Id="rId4" Type="http://schemas.openxmlformats.org/officeDocument/2006/relationships/image" Target="../media/image47.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59.svg"/><Relationship Id="rId4" Type="http://schemas.openxmlformats.org/officeDocument/2006/relationships/image" Target="../media/image24.png"/><Relationship Id="rId9" Type="http://schemas.openxmlformats.org/officeDocument/2006/relationships/image" Target="../media/image37.png"/><Relationship Id="rId1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440399" cy="10287000"/>
          </a:xfrm>
          <a:prstGeom prst="rect">
            <a:avLst/>
          </a:prstGeom>
        </p:spPr>
      </p:pic>
      <p:sp>
        <p:nvSpPr>
          <p:cNvPr id="2" name="Freeform 2"/>
          <p:cNvSpPr/>
          <p:nvPr/>
        </p:nvSpPr>
        <p:spPr>
          <a:xfrm>
            <a:off x="4781264" y="2258182"/>
            <a:ext cx="13506736" cy="8028818"/>
          </a:xfrm>
          <a:custGeom>
            <a:avLst/>
            <a:gdLst/>
            <a:ahLst/>
            <a:cxnLst/>
            <a:rect l="l" t="t" r="r" b="b"/>
            <a:pathLst>
              <a:path w="13506736" h="8028818">
                <a:moveTo>
                  <a:pt x="0" y="0"/>
                </a:moveTo>
                <a:lnTo>
                  <a:pt x="13506736" y="0"/>
                </a:lnTo>
                <a:lnTo>
                  <a:pt x="13506736" y="8028818"/>
                </a:lnTo>
                <a:lnTo>
                  <a:pt x="0" y="8028818"/>
                </a:lnTo>
                <a:lnTo>
                  <a:pt x="0" y="0"/>
                </a:lnTo>
                <a:close/>
              </a:path>
            </a:pathLst>
          </a:custGeom>
          <a:blipFill>
            <a:blip r:embed="rId4">
              <a:extLst>
                <a:ext uri="{96DAC541-7B7A-43D3-8B79-37D633B846F1}">
                  <asvg:svgBlip xmlns:asvg="http://schemas.microsoft.com/office/drawing/2016/SVG/main" xmlns="" r:embed="rId5"/>
                </a:ext>
              </a:extLst>
            </a:blip>
            <a:stretch>
              <a:fillRect b="-31218"/>
            </a:stretch>
          </a:blipFill>
        </p:spPr>
        <p:txBody>
          <a:bodyPr/>
          <a:lstStyle/>
          <a:p>
            <a:endParaRPr lang="en-US"/>
          </a:p>
        </p:txBody>
      </p:sp>
      <p:sp>
        <p:nvSpPr>
          <p:cNvPr id="4" name="TextBox 4"/>
          <p:cNvSpPr txBox="1"/>
          <p:nvPr/>
        </p:nvSpPr>
        <p:spPr>
          <a:xfrm>
            <a:off x="-233796" y="3449829"/>
            <a:ext cx="10515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mother drinks orange juice every day.</a:t>
            </a:r>
          </a:p>
        </p:txBody>
      </p:sp>
      <p:grpSp>
        <p:nvGrpSpPr>
          <p:cNvPr id="8" name="Group 7"/>
          <p:cNvGrpSpPr/>
          <p:nvPr/>
        </p:nvGrpSpPr>
        <p:grpSpPr>
          <a:xfrm>
            <a:off x="1972915" y="5878901"/>
            <a:ext cx="6102179" cy="958270"/>
            <a:chOff x="1972915" y="6912601"/>
            <a:chExt cx="6102179" cy="958270"/>
          </a:xfrm>
        </p:grpSpPr>
        <p:grpSp>
          <p:nvGrpSpPr>
            <p:cNvPr id="5" name="Group 5"/>
            <p:cNvGrpSpPr/>
            <p:nvPr/>
          </p:nvGrpSpPr>
          <p:grpSpPr>
            <a:xfrm>
              <a:off x="2045597" y="6912601"/>
              <a:ext cx="5956815" cy="958270"/>
              <a:chOff x="0" y="0"/>
              <a:chExt cx="4194605" cy="848774"/>
            </a:xfrm>
          </p:grpSpPr>
          <p:sp>
            <p:nvSpPr>
              <p:cNvPr id="6" name="Freeform 6"/>
              <p:cNvSpPr/>
              <p:nvPr/>
            </p:nvSpPr>
            <p:spPr>
              <a:xfrm>
                <a:off x="0" y="0"/>
                <a:ext cx="4194606" cy="848775"/>
              </a:xfrm>
              <a:custGeom>
                <a:avLst/>
                <a:gdLst/>
                <a:ahLst/>
                <a:cxnLst/>
                <a:rect l="l" t="t" r="r" b="b"/>
                <a:pathLst>
                  <a:path w="4194606" h="848775">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5"/>
                      <a:pt x="4070145" y="848775"/>
                    </a:cubicBezTo>
                    <a:close/>
                  </a:path>
                </a:pathLst>
              </a:custGeom>
              <a:solidFill>
                <a:srgbClr val="D15FCB"/>
              </a:solidFill>
            </p:spPr>
            <p:txBody>
              <a:bodyPr/>
              <a:lstStyle/>
              <a:p>
                <a:endParaRPr lang="en-US"/>
              </a:p>
            </p:txBody>
          </p:sp>
        </p:grpSp>
        <p:sp>
          <p:nvSpPr>
            <p:cNvPr id="7" name="TextBox 7"/>
            <p:cNvSpPr txBox="1"/>
            <p:nvPr/>
          </p:nvSpPr>
          <p:spPr>
            <a:xfrm>
              <a:off x="1972915" y="7068571"/>
              <a:ext cx="6102179"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TRUE  /  FALSE</a:t>
              </a:r>
            </a:p>
          </p:txBody>
        </p:sp>
      </p:grpSp>
      <p:sp>
        <p:nvSpPr>
          <p:cNvPr id="10" name="Freeform 10"/>
          <p:cNvSpPr/>
          <p:nvPr/>
        </p:nvSpPr>
        <p:spPr>
          <a:xfrm>
            <a:off x="704258" y="649102"/>
            <a:ext cx="1520576" cy="1236393"/>
          </a:xfrm>
          <a:custGeom>
            <a:avLst/>
            <a:gdLst/>
            <a:ahLst/>
            <a:cxnLst/>
            <a:rect l="l" t="t" r="r" b="b"/>
            <a:pathLst>
              <a:path w="1520576" h="1236393">
                <a:moveTo>
                  <a:pt x="0" y="0"/>
                </a:moveTo>
                <a:lnTo>
                  <a:pt x="1520576" y="0"/>
                </a:lnTo>
                <a:lnTo>
                  <a:pt x="1520576" y="1236393"/>
                </a:lnTo>
                <a:lnTo>
                  <a:pt x="0" y="1236393"/>
                </a:lnTo>
                <a:lnTo>
                  <a:pt x="0" y="0"/>
                </a:lnTo>
                <a:close/>
              </a:path>
            </a:pathLst>
          </a:custGeom>
          <a:blipFill>
            <a:blip r:embed="rId6">
              <a:extLst>
                <a:ext uri="{96DAC541-7B7A-43D3-8B79-37D633B846F1}">
                  <asvg:svgBlip xmlns:asvg="http://schemas.microsoft.com/office/drawing/2016/SVG/main" xmlns="" r:embed="rId7"/>
                </a:ext>
              </a:extLst>
            </a:blip>
            <a:stretch>
              <a:fillRect l="-758" t="-2063"/>
            </a:stretch>
          </a:blipFill>
        </p:spPr>
        <p:txBody>
          <a:bodyPr/>
          <a:lstStyle/>
          <a:p>
            <a:endParaRPr lang="en-US"/>
          </a:p>
        </p:txBody>
      </p:sp>
      <p:grpSp>
        <p:nvGrpSpPr>
          <p:cNvPr id="14" name="Group 13"/>
          <p:cNvGrpSpPr/>
          <p:nvPr/>
        </p:nvGrpSpPr>
        <p:grpSpPr>
          <a:xfrm>
            <a:off x="10076491" y="1805651"/>
            <a:ext cx="8211509" cy="6675699"/>
            <a:chOff x="15034585" y="8252946"/>
            <a:chExt cx="8211509" cy="6675699"/>
          </a:xfrm>
        </p:grpSpPr>
        <p:pic>
          <p:nvPicPr>
            <p:cNvPr id="15" name="Picture 14"/>
            <p:cNvPicPr>
              <a:picLocks noChangeAspect="1"/>
            </p:cNvPicPr>
            <p:nvPr/>
          </p:nvPicPr>
          <p:blipFill>
            <a:blip r:embed="rId8"/>
            <a:stretch>
              <a:fillRect/>
            </a:stretch>
          </p:blipFill>
          <p:spPr>
            <a:xfrm>
              <a:off x="20978185" y="8252946"/>
              <a:ext cx="2267909" cy="6675699"/>
            </a:xfrm>
            <a:prstGeom prst="rect">
              <a:avLst/>
            </a:prstGeom>
          </p:spPr>
        </p:pic>
        <p:sp>
          <p:nvSpPr>
            <p:cNvPr id="16" name="Freeform 2"/>
            <p:cNvSpPr/>
            <p:nvPr/>
          </p:nvSpPr>
          <p:spPr>
            <a:xfrm>
              <a:off x="15034585" y="8253235"/>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9"/>
              <a:stretch>
                <a:fillRect/>
              </a:stretch>
            </a:blipFill>
          </p:spPr>
          <p:txBody>
            <a:bodyPr/>
            <a:lstStyle/>
            <a:p>
              <a:endParaRPr lang="en-US"/>
            </a:p>
          </p:txBody>
        </p:sp>
      </p:grpSp>
      <p:sp>
        <p:nvSpPr>
          <p:cNvPr id="11" name="Freeform 11"/>
          <p:cNvSpPr/>
          <p:nvPr/>
        </p:nvSpPr>
        <p:spPr>
          <a:xfrm>
            <a:off x="15059117" y="8209025"/>
            <a:ext cx="3671890" cy="2350010"/>
          </a:xfrm>
          <a:custGeom>
            <a:avLst/>
            <a:gdLst/>
            <a:ahLst/>
            <a:cxnLst/>
            <a:rect l="l" t="t" r="r" b="b"/>
            <a:pathLst>
              <a:path w="3671890" h="2350010">
                <a:moveTo>
                  <a:pt x="0" y="0"/>
                </a:moveTo>
                <a:lnTo>
                  <a:pt x="3671890" y="0"/>
                </a:lnTo>
                <a:lnTo>
                  <a:pt x="3671890" y="2350010"/>
                </a:lnTo>
                <a:lnTo>
                  <a:pt x="0" y="2350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flipH="1">
            <a:off x="15555416" y="-340000"/>
            <a:ext cx="2679292" cy="2744154"/>
          </a:xfrm>
          <a:custGeom>
            <a:avLst/>
            <a:gdLst/>
            <a:ahLst/>
            <a:cxnLst/>
            <a:rect l="l" t="t" r="r" b="b"/>
            <a:pathLst>
              <a:path w="2679292" h="2744154">
                <a:moveTo>
                  <a:pt x="2679292" y="0"/>
                </a:moveTo>
                <a:lnTo>
                  <a:pt x="0" y="0"/>
                </a:lnTo>
                <a:lnTo>
                  <a:pt x="0" y="2744154"/>
                </a:lnTo>
                <a:lnTo>
                  <a:pt x="2679292" y="2744154"/>
                </a:lnTo>
                <a:lnTo>
                  <a:pt x="267929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Oval 16"/>
          <p:cNvSpPr/>
          <p:nvPr/>
        </p:nvSpPr>
        <p:spPr>
          <a:xfrm>
            <a:off x="5136763" y="5729963"/>
            <a:ext cx="2682034"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437410" y="83820"/>
            <a:ext cx="9413181" cy="1097280"/>
            <a:chOff x="-954163" y="4307817"/>
            <a:chExt cx="9413181" cy="1097280"/>
          </a:xfrm>
        </p:grpSpPr>
        <p:grpSp>
          <p:nvGrpSpPr>
            <p:cNvPr id="21" name="Group 11"/>
            <p:cNvGrpSpPr/>
            <p:nvPr/>
          </p:nvGrpSpPr>
          <p:grpSpPr>
            <a:xfrm>
              <a:off x="-954163" y="4307817"/>
              <a:ext cx="9413181" cy="1097280"/>
              <a:chOff x="-2696423" y="108580"/>
              <a:chExt cx="8337592" cy="971901"/>
            </a:xfrm>
          </p:grpSpPr>
          <p:sp>
            <p:nvSpPr>
              <p:cNvPr id="23" name="Freeform 12"/>
              <p:cNvSpPr/>
              <p:nvPr/>
            </p:nvSpPr>
            <p:spPr>
              <a:xfrm>
                <a:off x="-2696423" y="108580"/>
                <a:ext cx="8337592"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865782" y="4517903"/>
              <a:ext cx="9236419"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TRUE OR FALSE STATEMENT</a:t>
              </a:r>
            </a:p>
          </p:txBody>
        </p:sp>
      </p:grpSp>
    </p:spTree>
    <p:extLst>
      <p:ext uri="{BB962C8B-B14F-4D97-AF65-F5344CB8AC3E}">
        <p14:creationId xmlns:p14="http://schemas.microsoft.com/office/powerpoint/2010/main" val="37166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 y="0"/>
            <a:ext cx="18288000"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xmlns=""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xmlns="" r:embed="rId8"/>
                </a:ext>
              </a:extLst>
            </a:blip>
            <a:stretch>
              <a:fillRect l="-12541" b="-7254"/>
            </a:stretch>
          </a:blipFill>
        </p:spPr>
        <p:txBody>
          <a:bodyPr/>
          <a:lstStyle/>
          <a:p>
            <a:endParaRPr lang="en-US"/>
          </a:p>
        </p:txBody>
      </p:sp>
      <p:sp>
        <p:nvSpPr>
          <p:cNvPr id="12" name="Freeform 12"/>
          <p:cNvSpPr/>
          <p:nvPr/>
        </p:nvSpPr>
        <p:spPr>
          <a:xfrm rot="1258872">
            <a:off x="4050821" y="657748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9" name="TextBox 22"/>
          <p:cNvSpPr txBox="1"/>
          <p:nvPr/>
        </p:nvSpPr>
        <p:spPr>
          <a:xfrm>
            <a:off x="685800" y="3619500"/>
            <a:ext cx="9372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mother do yoga?</a:t>
            </a:r>
          </a:p>
        </p:txBody>
      </p:sp>
      <p:sp>
        <p:nvSpPr>
          <p:cNvPr id="22" name="Freeform 3"/>
          <p:cNvSpPr/>
          <p:nvPr/>
        </p:nvSpPr>
        <p:spPr>
          <a:xfrm>
            <a:off x="10820400" y="1805940"/>
            <a:ext cx="7467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3"/>
            <a:stretch>
              <a:fillRect/>
            </a:stretch>
          </a:blipFill>
        </p:spPr>
        <p:txBody>
          <a:bodyPr/>
          <a:lstStyle/>
          <a:p>
            <a:endParaRPr lang="en-US"/>
          </a:p>
        </p:txBody>
      </p:sp>
      <p:grpSp>
        <p:nvGrpSpPr>
          <p:cNvPr id="24" name="Group 23"/>
          <p:cNvGrpSpPr/>
          <p:nvPr/>
        </p:nvGrpSpPr>
        <p:grpSpPr>
          <a:xfrm>
            <a:off x="4882439" y="83820"/>
            <a:ext cx="8523123" cy="1097280"/>
            <a:chOff x="-49641" y="4307817"/>
            <a:chExt cx="8523123" cy="1097280"/>
          </a:xfrm>
        </p:grpSpPr>
        <p:grpSp>
          <p:nvGrpSpPr>
            <p:cNvPr id="25" name="Group 11"/>
            <p:cNvGrpSpPr/>
            <p:nvPr/>
          </p:nvGrpSpPr>
          <p:grpSpPr>
            <a:xfrm>
              <a:off x="-20712" y="4307817"/>
              <a:ext cx="8465265" cy="1097280"/>
              <a:chOff x="-1869632" y="108580"/>
              <a:chExt cx="7497989" cy="971901"/>
            </a:xfrm>
          </p:grpSpPr>
          <p:sp>
            <p:nvSpPr>
              <p:cNvPr id="2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49781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 y="0"/>
            <a:ext cx="18288000" cy="10287000"/>
          </a:xfrm>
          <a:prstGeom prst="rect">
            <a:avLst/>
          </a:prstGeom>
        </p:spPr>
      </p:pic>
      <p:sp>
        <p:nvSpPr>
          <p:cNvPr id="5" name="TextBox 5"/>
          <p:cNvSpPr txBox="1"/>
          <p:nvPr/>
        </p:nvSpPr>
        <p:spPr>
          <a:xfrm>
            <a:off x="762000" y="2400300"/>
            <a:ext cx="9895534" cy="677108"/>
          </a:xfrm>
          <a:prstGeom prst="rect">
            <a:avLst/>
          </a:prstGeom>
        </p:spPr>
        <p:txBody>
          <a:bodyPr lIns="0" tIns="0" rIns="0" bIns="0" rtlCol="0" anchor="t">
            <a:spAutoFit/>
          </a:bodyPr>
          <a:lstStyle/>
          <a:p>
            <a:r>
              <a:rPr lang="en-US" sz="4400" b="1" dirty="0">
                <a:solidFill>
                  <a:srgbClr val="FFFF00"/>
                </a:solidFill>
                <a:latin typeface="Arial" panose="020B0604020202020204" pitchFamily="34" charset="0"/>
                <a:cs typeface="Arial" panose="020B0604020202020204" pitchFamily="34" charset="0"/>
              </a:rPr>
              <a:t>My mother listens to music ______.</a:t>
            </a:r>
          </a:p>
        </p:txBody>
      </p:sp>
      <p:sp>
        <p:nvSpPr>
          <p:cNvPr id="7" name="TextBox 7"/>
          <p:cNvSpPr txBox="1"/>
          <p:nvPr/>
        </p:nvSpPr>
        <p:spPr>
          <a:xfrm>
            <a:off x="11811000" y="4381916"/>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twice a week</a:t>
            </a:r>
          </a:p>
        </p:txBody>
      </p:sp>
      <p:sp>
        <p:nvSpPr>
          <p:cNvPr id="8" name="Freeform 8"/>
          <p:cNvSpPr/>
          <p:nvPr/>
        </p:nvSpPr>
        <p:spPr>
          <a:xfrm>
            <a:off x="10700942" y="4206388"/>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11811000" y="5595618"/>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three times a week</a:t>
            </a:r>
          </a:p>
        </p:txBody>
      </p:sp>
      <p:sp>
        <p:nvSpPr>
          <p:cNvPr id="10" name="Freeform 10"/>
          <p:cNvSpPr/>
          <p:nvPr/>
        </p:nvSpPr>
        <p:spPr>
          <a:xfrm>
            <a:off x="10700942" y="5420090"/>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1"/>
          <p:cNvSpPr txBox="1"/>
          <p:nvPr/>
        </p:nvSpPr>
        <p:spPr>
          <a:xfrm>
            <a:off x="11811000" y="6809320"/>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every day</a:t>
            </a:r>
          </a:p>
        </p:txBody>
      </p:sp>
      <p:sp>
        <p:nvSpPr>
          <p:cNvPr id="12" name="Freeform 12"/>
          <p:cNvSpPr/>
          <p:nvPr/>
        </p:nvSpPr>
        <p:spPr>
          <a:xfrm>
            <a:off x="10700942" y="6633792"/>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3"/>
          <p:cNvGrpSpPr/>
          <p:nvPr/>
        </p:nvGrpSpPr>
        <p:grpSpPr>
          <a:xfrm>
            <a:off x="0" y="8248270"/>
            <a:ext cx="18288000" cy="2820010"/>
            <a:chOff x="0" y="0"/>
            <a:chExt cx="6350000" cy="979170"/>
          </a:xfrm>
        </p:grpSpPr>
        <p:sp>
          <p:nvSpPr>
            <p:cNvPr id="14" name="Freeform 14"/>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9E0F4"/>
            </a:solidFill>
          </p:spPr>
          <p:txBody>
            <a:bodyPr/>
            <a:lstStyle/>
            <a:p>
              <a:endParaRPr lang="en-US"/>
            </a:p>
          </p:txBody>
        </p:sp>
      </p:grpSp>
      <p:sp>
        <p:nvSpPr>
          <p:cNvPr id="16" name="Freeform 16"/>
          <p:cNvSpPr/>
          <p:nvPr/>
        </p:nvSpPr>
        <p:spPr>
          <a:xfrm>
            <a:off x="10700942" y="3005194"/>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7"/>
          <p:cNvSpPr txBox="1"/>
          <p:nvPr/>
        </p:nvSpPr>
        <p:spPr>
          <a:xfrm>
            <a:off x="11811000" y="3180722"/>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once a week</a:t>
            </a:r>
          </a:p>
        </p:txBody>
      </p:sp>
      <p:grpSp>
        <p:nvGrpSpPr>
          <p:cNvPr id="18" name="Group 18"/>
          <p:cNvGrpSpPr/>
          <p:nvPr/>
        </p:nvGrpSpPr>
        <p:grpSpPr>
          <a:xfrm>
            <a:off x="0" y="8749830"/>
            <a:ext cx="18288000" cy="2820010"/>
            <a:chOff x="0" y="0"/>
            <a:chExt cx="6350000" cy="979170"/>
          </a:xfrm>
        </p:grpSpPr>
        <p:sp>
          <p:nvSpPr>
            <p:cNvPr id="19" name="Freeform 19"/>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FAFE2"/>
            </a:solidFill>
          </p:spPr>
          <p:txBody>
            <a:bodyPr/>
            <a:lstStyle/>
            <a:p>
              <a:endParaRPr lang="en-US"/>
            </a:p>
          </p:txBody>
        </p:sp>
      </p:grpSp>
      <p:grpSp>
        <p:nvGrpSpPr>
          <p:cNvPr id="20" name="Group 20"/>
          <p:cNvGrpSpPr/>
          <p:nvPr/>
        </p:nvGrpSpPr>
        <p:grpSpPr>
          <a:xfrm>
            <a:off x="0" y="9251389"/>
            <a:ext cx="18288000" cy="2820010"/>
            <a:chOff x="0" y="0"/>
            <a:chExt cx="6350000" cy="979170"/>
          </a:xfrm>
        </p:grpSpPr>
        <p:sp>
          <p:nvSpPr>
            <p:cNvPr id="21" name="Freeform 21"/>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BE051"/>
            </a:solidFill>
          </p:spPr>
          <p:txBody>
            <a:bodyPr/>
            <a:lstStyle/>
            <a:p>
              <a:endParaRPr lang="en-US"/>
            </a:p>
          </p:txBody>
        </p:sp>
      </p:grpSp>
      <p:grpSp>
        <p:nvGrpSpPr>
          <p:cNvPr id="22" name="Group 22"/>
          <p:cNvGrpSpPr/>
          <p:nvPr/>
        </p:nvGrpSpPr>
        <p:grpSpPr>
          <a:xfrm>
            <a:off x="0" y="9752949"/>
            <a:ext cx="18288000" cy="2820010"/>
            <a:chOff x="0" y="0"/>
            <a:chExt cx="6350000" cy="979170"/>
          </a:xfrm>
        </p:grpSpPr>
        <p:sp>
          <p:nvSpPr>
            <p:cNvPr id="23" name="Freeform 2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52B6DB"/>
            </a:solidFill>
          </p:spPr>
          <p:txBody>
            <a:bodyPr/>
            <a:lstStyle/>
            <a:p>
              <a:endParaRPr lang="en-US"/>
            </a:p>
          </p:txBody>
        </p:sp>
      </p:grpSp>
      <p:sp>
        <p:nvSpPr>
          <p:cNvPr id="24" name="TextBox 24"/>
          <p:cNvSpPr txBox="1"/>
          <p:nvPr/>
        </p:nvSpPr>
        <p:spPr>
          <a:xfrm>
            <a:off x="10925685" y="3010738"/>
            <a:ext cx="401708" cy="840105"/>
          </a:xfrm>
          <a:prstGeom prst="rect">
            <a:avLst/>
          </a:prstGeom>
        </p:spPr>
        <p:txBody>
          <a:bodyPr lIns="0" tIns="0" rIns="0" bIns="0" rtlCol="0" anchor="t">
            <a:spAutoFit/>
          </a:bodyPr>
          <a:lstStyle/>
          <a:p>
            <a:pPr algn="ctr">
              <a:lnSpc>
                <a:spcPts val="6719"/>
              </a:lnSpc>
            </a:pPr>
            <a:r>
              <a:rPr lang="en-US" sz="4799" dirty="0">
                <a:solidFill>
                  <a:srgbClr val="FFFFFF"/>
                </a:solidFill>
                <a:latin typeface="Stella"/>
              </a:rPr>
              <a:t>A</a:t>
            </a:r>
          </a:p>
        </p:txBody>
      </p:sp>
      <p:sp>
        <p:nvSpPr>
          <p:cNvPr id="25" name="TextBox 25"/>
          <p:cNvSpPr txBox="1"/>
          <p:nvPr/>
        </p:nvSpPr>
        <p:spPr>
          <a:xfrm>
            <a:off x="10925685" y="4211932"/>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B</a:t>
            </a:r>
          </a:p>
        </p:txBody>
      </p:sp>
      <p:sp>
        <p:nvSpPr>
          <p:cNvPr id="26" name="TextBox 26"/>
          <p:cNvSpPr txBox="1"/>
          <p:nvPr/>
        </p:nvSpPr>
        <p:spPr>
          <a:xfrm>
            <a:off x="10925685" y="5425634"/>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C</a:t>
            </a:r>
          </a:p>
        </p:txBody>
      </p:sp>
      <p:sp>
        <p:nvSpPr>
          <p:cNvPr id="27" name="TextBox 27"/>
          <p:cNvSpPr txBox="1"/>
          <p:nvPr/>
        </p:nvSpPr>
        <p:spPr>
          <a:xfrm>
            <a:off x="10925685" y="6639336"/>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D</a:t>
            </a:r>
          </a:p>
        </p:txBody>
      </p:sp>
      <p:sp>
        <p:nvSpPr>
          <p:cNvPr id="28" name="Freeform 28"/>
          <p:cNvSpPr/>
          <p:nvPr/>
        </p:nvSpPr>
        <p:spPr>
          <a:xfrm>
            <a:off x="15121340" y="6522957"/>
            <a:ext cx="3166660" cy="3080296"/>
          </a:xfrm>
          <a:custGeom>
            <a:avLst/>
            <a:gdLst/>
            <a:ahLst/>
            <a:cxnLst/>
            <a:rect l="l" t="t" r="r" b="b"/>
            <a:pathLst>
              <a:path w="3166660" h="3080296">
                <a:moveTo>
                  <a:pt x="0" y="0"/>
                </a:moveTo>
                <a:lnTo>
                  <a:pt x="3166660" y="0"/>
                </a:lnTo>
                <a:lnTo>
                  <a:pt x="3166660" y="3080297"/>
                </a:lnTo>
                <a:lnTo>
                  <a:pt x="0" y="30802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29"/>
          <p:cNvSpPr/>
          <p:nvPr/>
        </p:nvSpPr>
        <p:spPr>
          <a:xfrm>
            <a:off x="16360774" y="1487840"/>
            <a:ext cx="2345906" cy="1181484"/>
          </a:xfrm>
          <a:custGeom>
            <a:avLst/>
            <a:gdLst/>
            <a:ahLst/>
            <a:cxnLst/>
            <a:rect l="l" t="t" r="r" b="b"/>
            <a:pathLst>
              <a:path w="2345906" h="1181484">
                <a:moveTo>
                  <a:pt x="0" y="0"/>
                </a:moveTo>
                <a:lnTo>
                  <a:pt x="2345906" y="0"/>
                </a:lnTo>
                <a:lnTo>
                  <a:pt x="2345906" y="1181483"/>
                </a:lnTo>
                <a:lnTo>
                  <a:pt x="0" y="11814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30"/>
          <p:cNvSpPr/>
          <p:nvPr/>
        </p:nvSpPr>
        <p:spPr>
          <a:xfrm>
            <a:off x="1028700" y="-184024"/>
            <a:ext cx="1927179" cy="1595664"/>
          </a:xfrm>
          <a:custGeom>
            <a:avLst/>
            <a:gdLst/>
            <a:ahLst/>
            <a:cxnLst/>
            <a:rect l="l" t="t" r="r" b="b"/>
            <a:pathLst>
              <a:path w="1927179" h="1595664">
                <a:moveTo>
                  <a:pt x="0" y="0"/>
                </a:moveTo>
                <a:lnTo>
                  <a:pt x="1927179" y="0"/>
                </a:lnTo>
                <a:lnTo>
                  <a:pt x="1927179" y="1595664"/>
                </a:lnTo>
                <a:lnTo>
                  <a:pt x="0" y="15956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1" name="Freeform 31"/>
          <p:cNvSpPr/>
          <p:nvPr/>
        </p:nvSpPr>
        <p:spPr>
          <a:xfrm flipH="1">
            <a:off x="-432369" y="7944358"/>
            <a:ext cx="1917790" cy="1610943"/>
          </a:xfrm>
          <a:custGeom>
            <a:avLst/>
            <a:gdLst/>
            <a:ahLst/>
            <a:cxnLst/>
            <a:rect l="l" t="t" r="r" b="b"/>
            <a:pathLst>
              <a:path w="1917790" h="1610943">
                <a:moveTo>
                  <a:pt x="1917789" y="0"/>
                </a:moveTo>
                <a:lnTo>
                  <a:pt x="0" y="0"/>
                </a:lnTo>
                <a:lnTo>
                  <a:pt x="0" y="1610943"/>
                </a:lnTo>
                <a:lnTo>
                  <a:pt x="1917789" y="1610943"/>
                </a:lnTo>
                <a:lnTo>
                  <a:pt x="1917789"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2" name="Freeform 32"/>
          <p:cNvSpPr/>
          <p:nvPr/>
        </p:nvSpPr>
        <p:spPr>
          <a:xfrm>
            <a:off x="17109529" y="2285110"/>
            <a:ext cx="734096" cy="2057400"/>
          </a:xfrm>
          <a:custGeom>
            <a:avLst/>
            <a:gdLst/>
            <a:ahLst/>
            <a:cxnLst/>
            <a:rect l="l" t="t" r="r" b="b"/>
            <a:pathLst>
              <a:path w="734096" h="2057400">
                <a:moveTo>
                  <a:pt x="0" y="0"/>
                </a:moveTo>
                <a:lnTo>
                  <a:pt x="734096" y="0"/>
                </a:lnTo>
                <a:lnTo>
                  <a:pt x="734096"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34" name="Group 33"/>
          <p:cNvGrpSpPr/>
          <p:nvPr/>
        </p:nvGrpSpPr>
        <p:grpSpPr>
          <a:xfrm>
            <a:off x="1598942" y="3619500"/>
            <a:ext cx="8221651" cy="6675699"/>
            <a:chOff x="1054643" y="5671857"/>
            <a:chExt cx="8221651" cy="6675699"/>
          </a:xfrm>
        </p:grpSpPr>
        <p:sp>
          <p:nvSpPr>
            <p:cNvPr id="35" name="Freeform 5"/>
            <p:cNvSpPr/>
            <p:nvPr/>
          </p:nvSpPr>
          <p:spPr>
            <a:xfrm>
              <a:off x="1054643" y="5672146"/>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6"/>
              <a:stretch>
                <a:fillRect/>
              </a:stretch>
            </a:blipFill>
          </p:spPr>
          <p:txBody>
            <a:bodyPr/>
            <a:lstStyle/>
            <a:p>
              <a:endParaRPr lang="en-US"/>
            </a:p>
          </p:txBody>
        </p:sp>
        <p:pic>
          <p:nvPicPr>
            <p:cNvPr id="36" name="Picture 35"/>
            <p:cNvPicPr>
              <a:picLocks noChangeAspect="1"/>
            </p:cNvPicPr>
            <p:nvPr/>
          </p:nvPicPr>
          <p:blipFill>
            <a:blip r:embed="rId17"/>
            <a:stretch>
              <a:fillRect/>
            </a:stretch>
          </p:blipFill>
          <p:spPr>
            <a:xfrm>
              <a:off x="7002289" y="5671857"/>
              <a:ext cx="2274005" cy="6675699"/>
            </a:xfrm>
            <a:prstGeom prst="rect">
              <a:avLst/>
            </a:prstGeom>
          </p:spPr>
        </p:pic>
      </p:grpSp>
      <p:sp>
        <p:nvSpPr>
          <p:cNvPr id="37" name="Rectangle 36"/>
          <p:cNvSpPr/>
          <p:nvPr/>
        </p:nvSpPr>
        <p:spPr>
          <a:xfrm>
            <a:off x="14016473" y="6361065"/>
            <a:ext cx="1071127" cy="1446550"/>
          </a:xfrm>
          <a:prstGeom prst="rect">
            <a:avLst/>
          </a:prstGeom>
          <a:noFill/>
        </p:spPr>
        <p:txBody>
          <a:bodyPr wrap="none" lIns="91440" tIns="45720" rIns="91440" bIns="45720">
            <a:spAutoFit/>
          </a:bodyPr>
          <a:lstStyle/>
          <a:p>
            <a:pPr algn="ctr"/>
            <a:r>
              <a:rPr lang="en-US" sz="8800" b="1" cap="none" spc="0" dirty="0">
                <a:ln w="0"/>
                <a:solidFill>
                  <a:srgbClr val="FF0000"/>
                </a:solidFill>
                <a:sym typeface="Wingdings" panose="05000000000000000000" pitchFamily="2" charset="2"/>
              </a:rPr>
              <a:t></a:t>
            </a:r>
            <a:endParaRPr lang="en-US" sz="8800" b="1" cap="none" spc="0" dirty="0">
              <a:ln w="0"/>
              <a:solidFill>
                <a:srgbClr val="FF0000"/>
              </a:solidFill>
            </a:endParaRPr>
          </a:p>
        </p:txBody>
      </p:sp>
      <p:grpSp>
        <p:nvGrpSpPr>
          <p:cNvPr id="39" name="Group 38"/>
          <p:cNvGrpSpPr/>
          <p:nvPr/>
        </p:nvGrpSpPr>
        <p:grpSpPr>
          <a:xfrm>
            <a:off x="4882439" y="83820"/>
            <a:ext cx="8523123" cy="1097280"/>
            <a:chOff x="-49641" y="4307817"/>
            <a:chExt cx="8523123" cy="1097280"/>
          </a:xfrm>
        </p:grpSpPr>
        <p:grpSp>
          <p:nvGrpSpPr>
            <p:cNvPr id="40" name="Group 11"/>
            <p:cNvGrpSpPr/>
            <p:nvPr/>
          </p:nvGrpSpPr>
          <p:grpSpPr>
            <a:xfrm>
              <a:off x="-20712" y="4307817"/>
              <a:ext cx="8465265" cy="1097280"/>
              <a:chOff x="-1869632" y="108580"/>
              <a:chExt cx="7497989" cy="971901"/>
            </a:xfrm>
          </p:grpSpPr>
          <p:sp>
            <p:nvSpPr>
              <p:cNvPr id="42"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1"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MULTIPLE CHOICE</a:t>
              </a:r>
            </a:p>
          </p:txBody>
        </p:sp>
      </p:grpSp>
    </p:spTree>
    <p:extLst>
      <p:ext uri="{BB962C8B-B14F-4D97-AF65-F5344CB8AC3E}">
        <p14:creationId xmlns:p14="http://schemas.microsoft.com/office/powerpoint/2010/main" val="18140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8440399" cy="10287000"/>
          </a:xfrm>
          <a:prstGeom prst="rect">
            <a:avLst/>
          </a:prstGeom>
        </p:spPr>
      </p:pic>
      <p:sp>
        <p:nvSpPr>
          <p:cNvPr id="12" name="Freeform 12"/>
          <p:cNvSpPr/>
          <p:nvPr/>
        </p:nvSpPr>
        <p:spPr>
          <a:xfrm>
            <a:off x="7067992" y="8801100"/>
            <a:ext cx="3683301" cy="1495204"/>
          </a:xfrm>
          <a:custGeom>
            <a:avLst/>
            <a:gdLst/>
            <a:ahLst/>
            <a:cxnLst/>
            <a:rect l="l" t="t" r="r" b="b"/>
            <a:pathLst>
              <a:path w="4152016" h="2076008">
                <a:moveTo>
                  <a:pt x="0" y="0"/>
                </a:moveTo>
                <a:lnTo>
                  <a:pt x="4152016" y="0"/>
                </a:lnTo>
                <a:lnTo>
                  <a:pt x="4152016" y="2076008"/>
                </a:lnTo>
                <a:lnTo>
                  <a:pt x="0" y="20760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rot="-5400000">
            <a:off x="16196299" y="15693"/>
            <a:ext cx="2107394" cy="2076008"/>
          </a:xfrm>
          <a:custGeom>
            <a:avLst/>
            <a:gdLst/>
            <a:ahLst/>
            <a:cxnLst/>
            <a:rect l="l" t="t" r="r" b="b"/>
            <a:pathLst>
              <a:path w="2107394" h="2076008">
                <a:moveTo>
                  <a:pt x="0" y="0"/>
                </a:moveTo>
                <a:lnTo>
                  <a:pt x="2107394" y="0"/>
                </a:lnTo>
                <a:lnTo>
                  <a:pt x="2107394" y="2076008"/>
                </a:lnTo>
                <a:lnTo>
                  <a:pt x="0" y="2076008"/>
                </a:lnTo>
                <a:lnTo>
                  <a:pt x="0" y="0"/>
                </a:lnTo>
                <a:close/>
              </a:path>
            </a:pathLst>
          </a:custGeom>
          <a:blipFill>
            <a:blip r:embed="rId4">
              <a:extLst>
                <a:ext uri="{96DAC541-7B7A-43D3-8B79-37D633B846F1}">
                  <asvg:svgBlip xmlns:asvg="http://schemas.microsoft.com/office/drawing/2016/SVG/main" xmlns="" r:embed="rId5"/>
                </a:ext>
              </a:extLst>
            </a:blip>
            <a:stretch>
              <a:fillRect r="-97021"/>
            </a:stretch>
          </a:blipFill>
        </p:spPr>
        <p:txBody>
          <a:bodyPr/>
          <a:lstStyle/>
          <a:p>
            <a:endParaRPr lang="en-US"/>
          </a:p>
        </p:txBody>
      </p:sp>
      <p:sp>
        <p:nvSpPr>
          <p:cNvPr id="14" name="Freeform 14"/>
          <p:cNvSpPr/>
          <p:nvPr/>
        </p:nvSpPr>
        <p:spPr>
          <a:xfrm>
            <a:off x="15775021" y="861114"/>
            <a:ext cx="2165109" cy="1125857"/>
          </a:xfrm>
          <a:custGeom>
            <a:avLst/>
            <a:gdLst/>
            <a:ahLst/>
            <a:cxnLst/>
            <a:rect l="l" t="t" r="r" b="b"/>
            <a:pathLst>
              <a:path w="2165109" h="1125857">
                <a:moveTo>
                  <a:pt x="0" y="0"/>
                </a:moveTo>
                <a:lnTo>
                  <a:pt x="2165109" y="0"/>
                </a:lnTo>
                <a:lnTo>
                  <a:pt x="2165109" y="1125856"/>
                </a:lnTo>
                <a:lnTo>
                  <a:pt x="0" y="1125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a:off x="5417434"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a:off x="10210800"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a:off x="1170248" y="-79513"/>
            <a:ext cx="3333817" cy="1432828"/>
          </a:xfrm>
          <a:custGeom>
            <a:avLst/>
            <a:gdLst/>
            <a:ahLst/>
            <a:cxnLst/>
            <a:rect l="l" t="t" r="r" b="b"/>
            <a:pathLst>
              <a:path w="3333817" h="1432828">
                <a:moveTo>
                  <a:pt x="0" y="0"/>
                </a:moveTo>
                <a:lnTo>
                  <a:pt x="3333817" y="0"/>
                </a:lnTo>
                <a:lnTo>
                  <a:pt x="3333817" y="1432828"/>
                </a:lnTo>
                <a:lnTo>
                  <a:pt x="0" y="1432828"/>
                </a:lnTo>
                <a:lnTo>
                  <a:pt x="0" y="0"/>
                </a:lnTo>
                <a:close/>
              </a:path>
            </a:pathLst>
          </a:custGeom>
          <a:blipFill>
            <a:blip r:embed="rId10">
              <a:extLst>
                <a:ext uri="{96DAC541-7B7A-43D3-8B79-37D633B846F1}">
                  <asvg:svgBlip xmlns:asvg="http://schemas.microsoft.com/office/drawing/2016/SVG/main" xmlns="" r:embed="rId11"/>
                </a:ext>
              </a:extLst>
            </a:blip>
            <a:stretch>
              <a:fillRect t="-55679"/>
            </a:stretch>
          </a:blipFill>
        </p:spPr>
        <p:txBody>
          <a:bodyPr/>
          <a:lstStyle/>
          <a:p>
            <a:endParaRPr lang="en-US"/>
          </a:p>
        </p:txBody>
      </p:sp>
      <p:sp>
        <p:nvSpPr>
          <p:cNvPr id="18" name="Freeform 18"/>
          <p:cNvSpPr/>
          <p:nvPr/>
        </p:nvSpPr>
        <p:spPr>
          <a:xfrm rot="2700000">
            <a:off x="-252846" y="-479779"/>
            <a:ext cx="2846188" cy="2529386"/>
          </a:xfrm>
          <a:custGeom>
            <a:avLst/>
            <a:gdLst/>
            <a:ahLst/>
            <a:cxnLst/>
            <a:rect l="l" t="t" r="r" b="b"/>
            <a:pathLst>
              <a:path w="2846188" h="2529386">
                <a:moveTo>
                  <a:pt x="0" y="0"/>
                </a:moveTo>
                <a:lnTo>
                  <a:pt x="2846188" y="0"/>
                </a:lnTo>
                <a:lnTo>
                  <a:pt x="2846188" y="2529385"/>
                </a:lnTo>
                <a:lnTo>
                  <a:pt x="0" y="25293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 name="TextBox 6"/>
          <p:cNvSpPr txBox="1"/>
          <p:nvPr/>
        </p:nvSpPr>
        <p:spPr>
          <a:xfrm>
            <a:off x="8564774" y="3897005"/>
            <a:ext cx="9898907" cy="2492990"/>
          </a:xfrm>
          <a:prstGeom prst="rect">
            <a:avLst/>
          </a:prstGeom>
        </p:spPr>
        <p:txBody>
          <a:bodyPr wrap="square" lIns="0" tIns="0" rIns="0" bIns="0" rtlCol="0" anchor="t">
            <a:spAutoFit/>
          </a:bodyPr>
          <a:lstStyle/>
          <a:p>
            <a:pPr algn="ctr">
              <a:lnSpc>
                <a:spcPct val="150000"/>
              </a:lnSpc>
            </a:pPr>
            <a:r>
              <a:rPr lang="en-US" sz="5400" b="1" dirty="0">
                <a:solidFill>
                  <a:srgbClr val="FFFF00"/>
                </a:solidFill>
                <a:latin typeface="Arial" panose="020B0604020202020204" pitchFamily="34" charset="0"/>
                <a:cs typeface="Arial" panose="020B0604020202020204" pitchFamily="34" charset="0"/>
              </a:rPr>
              <a:t>My brother eats vegetables</a:t>
            </a:r>
          </a:p>
          <a:p>
            <a:pPr algn="ctr">
              <a:lnSpc>
                <a:spcPct val="150000"/>
              </a:lnSpc>
            </a:pPr>
            <a:r>
              <a:rPr lang="en-US" sz="5400" b="1" dirty="0">
                <a:solidFill>
                  <a:srgbClr val="FFFF00"/>
                </a:solidFill>
                <a:latin typeface="Arial" panose="020B0604020202020204" pitchFamily="34" charset="0"/>
                <a:cs typeface="Arial" panose="020B0604020202020204" pitchFamily="34" charset="0"/>
              </a:rPr>
              <a:t> _________________.</a:t>
            </a:r>
          </a:p>
        </p:txBody>
      </p:sp>
      <p:sp>
        <p:nvSpPr>
          <p:cNvPr id="23" name="TextBox 6"/>
          <p:cNvSpPr txBox="1"/>
          <p:nvPr/>
        </p:nvSpPr>
        <p:spPr>
          <a:xfrm>
            <a:off x="10264941" y="5424854"/>
            <a:ext cx="6499059" cy="830997"/>
          </a:xfrm>
          <a:prstGeom prst="rect">
            <a:avLst/>
          </a:prstGeom>
        </p:spPr>
        <p:txBody>
          <a:bodyPr wrap="square" lIns="0" tIns="0" rIns="0" bIns="0" rtlCol="0" anchor="t">
            <a:spAutoFit/>
          </a:bodyPr>
          <a:lstStyle/>
          <a:p>
            <a:pPr algn="ctr"/>
            <a:r>
              <a:rPr lang="en-US" sz="5400" b="1" dirty="0">
                <a:solidFill>
                  <a:srgbClr val="FF0000"/>
                </a:solidFill>
                <a:latin typeface="Arial" panose="020B0604020202020204" pitchFamily="34" charset="0"/>
                <a:cs typeface="Arial" panose="020B0604020202020204" pitchFamily="34" charset="0"/>
              </a:rPr>
              <a:t>three times a week</a:t>
            </a:r>
          </a:p>
        </p:txBody>
      </p:sp>
      <p:grpSp>
        <p:nvGrpSpPr>
          <p:cNvPr id="25" name="Group 24"/>
          <p:cNvGrpSpPr/>
          <p:nvPr/>
        </p:nvGrpSpPr>
        <p:grpSpPr>
          <a:xfrm>
            <a:off x="4882439" y="83820"/>
            <a:ext cx="8523123" cy="1097280"/>
            <a:chOff x="-49641" y="4307817"/>
            <a:chExt cx="8523123" cy="1097280"/>
          </a:xfrm>
        </p:grpSpPr>
        <p:grpSp>
          <p:nvGrpSpPr>
            <p:cNvPr id="26" name="Group 11"/>
            <p:cNvGrpSpPr/>
            <p:nvPr/>
          </p:nvGrpSpPr>
          <p:grpSpPr>
            <a:xfrm>
              <a:off x="-20712" y="4307817"/>
              <a:ext cx="8465265" cy="1097280"/>
              <a:chOff x="-1869632" y="108580"/>
              <a:chExt cx="7497989" cy="971901"/>
            </a:xfrm>
          </p:grpSpPr>
          <p:sp>
            <p:nvSpPr>
              <p:cNvPr id="28"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7"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FILL IN THE BLANK</a:t>
              </a:r>
            </a:p>
          </p:txBody>
        </p:sp>
      </p:grpSp>
      <p:grpSp>
        <p:nvGrpSpPr>
          <p:cNvPr id="10" name="Group 9"/>
          <p:cNvGrpSpPr/>
          <p:nvPr/>
        </p:nvGrpSpPr>
        <p:grpSpPr>
          <a:xfrm>
            <a:off x="684357" y="2341937"/>
            <a:ext cx="8184611" cy="6675699"/>
            <a:chOff x="684357" y="2341937"/>
            <a:chExt cx="8184611" cy="6675699"/>
          </a:xfrm>
        </p:grpSpPr>
        <p:sp>
          <p:nvSpPr>
            <p:cNvPr id="22" name="Freeform 6"/>
            <p:cNvSpPr/>
            <p:nvPr/>
          </p:nvSpPr>
          <p:spPr>
            <a:xfrm>
              <a:off x="684357" y="2342226"/>
              <a:ext cx="5943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4"/>
              <a:stretch>
                <a:fillRect/>
              </a:stretch>
            </a:blipFill>
          </p:spPr>
          <p:txBody>
            <a:bodyPr/>
            <a:lstStyle/>
            <a:p>
              <a:endParaRPr lang="en-US"/>
            </a:p>
          </p:txBody>
        </p:sp>
        <p:pic>
          <p:nvPicPr>
            <p:cNvPr id="9" name="Picture 8"/>
            <p:cNvPicPr>
              <a:picLocks noChangeAspect="1"/>
            </p:cNvPicPr>
            <p:nvPr/>
          </p:nvPicPr>
          <p:blipFill>
            <a:blip r:embed="rId15"/>
            <a:stretch>
              <a:fillRect/>
            </a:stretch>
          </p:blipFill>
          <p:spPr>
            <a:xfrm>
              <a:off x="6601059" y="2341937"/>
              <a:ext cx="2267909" cy="6675699"/>
            </a:xfrm>
            <a:prstGeom prst="rect">
              <a:avLst/>
            </a:prstGeom>
          </p:spPr>
        </p:pic>
      </p:grpSp>
    </p:spTree>
    <p:extLst>
      <p:ext uri="{BB962C8B-B14F-4D97-AF65-F5344CB8AC3E}">
        <p14:creationId xmlns:p14="http://schemas.microsoft.com/office/powerpoint/2010/main" val="33393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0" y="0"/>
            <a:ext cx="18440399" cy="10287000"/>
          </a:xfrm>
          <a:prstGeom prst="rect">
            <a:avLst/>
          </a:prstGeom>
        </p:spPr>
      </p:pic>
      <p:grpSp>
        <p:nvGrpSpPr>
          <p:cNvPr id="42" name="Group 41"/>
          <p:cNvGrpSpPr/>
          <p:nvPr/>
        </p:nvGrpSpPr>
        <p:grpSpPr>
          <a:xfrm>
            <a:off x="4569416" y="5014373"/>
            <a:ext cx="9149169" cy="2338927"/>
            <a:chOff x="4075199" y="2575973"/>
            <a:chExt cx="9149169" cy="2338927"/>
          </a:xfrm>
        </p:grpSpPr>
        <p:grpSp>
          <p:nvGrpSpPr>
            <p:cNvPr id="41" name="Group 40"/>
            <p:cNvGrpSpPr/>
            <p:nvPr/>
          </p:nvGrpSpPr>
          <p:grpSpPr>
            <a:xfrm>
              <a:off x="4075199" y="2575973"/>
              <a:ext cx="9149169" cy="851193"/>
              <a:chOff x="4075199" y="2575973"/>
              <a:chExt cx="9149169" cy="851193"/>
            </a:xfrm>
          </p:grpSpPr>
          <p:sp>
            <p:nvSpPr>
              <p:cNvPr id="4" name="AutoShape 4"/>
              <p:cNvSpPr/>
              <p:nvPr/>
            </p:nvSpPr>
            <p:spPr>
              <a:xfrm>
                <a:off x="5063632" y="3379542"/>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8" name="Group 8"/>
              <p:cNvGrpSpPr/>
              <p:nvPr/>
            </p:nvGrpSpPr>
            <p:grpSpPr>
              <a:xfrm>
                <a:off x="4075199" y="2575973"/>
                <a:ext cx="851193" cy="851193"/>
                <a:chOff x="0" y="0"/>
                <a:chExt cx="1134924" cy="1134924"/>
              </a:xfrm>
            </p:grpSpPr>
            <p:sp>
              <p:nvSpPr>
                <p:cNvPr id="9" name="Freeform 9"/>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TextBox 10"/>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1</a:t>
                  </a:r>
                </a:p>
              </p:txBody>
            </p:sp>
          </p:grpSp>
        </p:grpSp>
        <p:grpSp>
          <p:nvGrpSpPr>
            <p:cNvPr id="40" name="Group 39"/>
            <p:cNvGrpSpPr/>
            <p:nvPr/>
          </p:nvGrpSpPr>
          <p:grpSpPr>
            <a:xfrm>
              <a:off x="4075199" y="4063707"/>
              <a:ext cx="9149169" cy="851193"/>
              <a:chOff x="4075199" y="3711274"/>
              <a:chExt cx="9149169" cy="851193"/>
            </a:xfrm>
          </p:grpSpPr>
          <p:sp>
            <p:nvSpPr>
              <p:cNvPr id="5" name="AutoShape 5"/>
              <p:cNvSpPr/>
              <p:nvPr/>
            </p:nvSpPr>
            <p:spPr>
              <a:xfrm>
                <a:off x="5063632" y="4514843"/>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11" name="Group 11"/>
              <p:cNvGrpSpPr/>
              <p:nvPr/>
            </p:nvGrpSpPr>
            <p:grpSpPr>
              <a:xfrm>
                <a:off x="4075199" y="3711274"/>
                <a:ext cx="851193" cy="851193"/>
                <a:chOff x="0" y="0"/>
                <a:chExt cx="1134924" cy="1134924"/>
              </a:xfrm>
            </p:grpSpPr>
            <p:sp>
              <p:nvSpPr>
                <p:cNvPr id="12" name="Freeform 12"/>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2</a:t>
                  </a:r>
                </a:p>
              </p:txBody>
            </p:sp>
          </p:grpSp>
        </p:grpSp>
      </p:grpSp>
      <p:sp>
        <p:nvSpPr>
          <p:cNvPr id="22" name="TextBox 22"/>
          <p:cNvSpPr txBox="1"/>
          <p:nvPr/>
        </p:nvSpPr>
        <p:spPr>
          <a:xfrm>
            <a:off x="2760860" y="3077969"/>
            <a:ext cx="12766281" cy="830997"/>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List 2 activities you do twice a week.</a:t>
            </a:r>
          </a:p>
        </p:txBody>
      </p:sp>
      <p:grpSp>
        <p:nvGrpSpPr>
          <p:cNvPr id="23" name="Group 23"/>
          <p:cNvGrpSpPr/>
          <p:nvPr/>
        </p:nvGrpSpPr>
        <p:grpSpPr>
          <a:xfrm>
            <a:off x="770842" y="0"/>
            <a:ext cx="398771" cy="10287000"/>
            <a:chOff x="0" y="0"/>
            <a:chExt cx="192482" cy="4965399"/>
          </a:xfrm>
        </p:grpSpPr>
        <p:sp>
          <p:nvSpPr>
            <p:cNvPr id="24" name="Freeform 24"/>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25" name="Group 25"/>
          <p:cNvGrpSpPr/>
          <p:nvPr/>
        </p:nvGrpSpPr>
        <p:grpSpPr>
          <a:xfrm>
            <a:off x="395434" y="0"/>
            <a:ext cx="398771" cy="10287000"/>
            <a:chOff x="0" y="0"/>
            <a:chExt cx="192482" cy="4965399"/>
          </a:xfrm>
        </p:grpSpPr>
        <p:sp>
          <p:nvSpPr>
            <p:cNvPr id="26" name="Freeform 26"/>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27" name="Group 27"/>
          <p:cNvGrpSpPr/>
          <p:nvPr/>
        </p:nvGrpSpPr>
        <p:grpSpPr>
          <a:xfrm>
            <a:off x="-23363" y="0"/>
            <a:ext cx="418797" cy="10287000"/>
            <a:chOff x="0" y="0"/>
            <a:chExt cx="202148" cy="4965399"/>
          </a:xfrm>
        </p:grpSpPr>
        <p:sp>
          <p:nvSpPr>
            <p:cNvPr id="28" name="Freeform 28"/>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grpSp>
        <p:nvGrpSpPr>
          <p:cNvPr id="29" name="Group 29"/>
          <p:cNvGrpSpPr/>
          <p:nvPr/>
        </p:nvGrpSpPr>
        <p:grpSpPr>
          <a:xfrm rot="-10800000">
            <a:off x="17118387" y="0"/>
            <a:ext cx="398771" cy="10287000"/>
            <a:chOff x="0" y="0"/>
            <a:chExt cx="192482" cy="4965399"/>
          </a:xfrm>
        </p:grpSpPr>
        <p:sp>
          <p:nvSpPr>
            <p:cNvPr id="30" name="Freeform 30"/>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31" name="Group 31"/>
          <p:cNvGrpSpPr/>
          <p:nvPr/>
        </p:nvGrpSpPr>
        <p:grpSpPr>
          <a:xfrm rot="-10800000">
            <a:off x="17493795" y="0"/>
            <a:ext cx="398771" cy="10287000"/>
            <a:chOff x="0" y="0"/>
            <a:chExt cx="192482" cy="4965399"/>
          </a:xfrm>
        </p:grpSpPr>
        <p:sp>
          <p:nvSpPr>
            <p:cNvPr id="32" name="Freeform 32"/>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33" name="Group 33"/>
          <p:cNvGrpSpPr/>
          <p:nvPr/>
        </p:nvGrpSpPr>
        <p:grpSpPr>
          <a:xfrm rot="-10800000">
            <a:off x="17892566" y="0"/>
            <a:ext cx="418797" cy="10287000"/>
            <a:chOff x="0" y="0"/>
            <a:chExt cx="202148" cy="4965399"/>
          </a:xfrm>
        </p:grpSpPr>
        <p:sp>
          <p:nvSpPr>
            <p:cNvPr id="34" name="Freeform 34"/>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sp>
        <p:nvSpPr>
          <p:cNvPr id="35" name="Freeform 35"/>
          <p:cNvSpPr/>
          <p:nvPr/>
        </p:nvSpPr>
        <p:spPr>
          <a:xfrm rot="-662825">
            <a:off x="15865919" y="181461"/>
            <a:ext cx="2181160" cy="2969401"/>
          </a:xfrm>
          <a:custGeom>
            <a:avLst/>
            <a:gdLst/>
            <a:ahLst/>
            <a:cxnLst/>
            <a:rect l="l" t="t" r="r" b="b"/>
            <a:pathLst>
              <a:path w="2181160" h="2969401">
                <a:moveTo>
                  <a:pt x="0" y="0"/>
                </a:moveTo>
                <a:lnTo>
                  <a:pt x="2181161" y="0"/>
                </a:lnTo>
                <a:lnTo>
                  <a:pt x="2181161" y="2969401"/>
                </a:lnTo>
                <a:lnTo>
                  <a:pt x="0" y="29694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6" name="Freeform 36"/>
          <p:cNvSpPr/>
          <p:nvPr/>
        </p:nvSpPr>
        <p:spPr>
          <a:xfrm>
            <a:off x="15953667" y="8505186"/>
            <a:ext cx="3080256" cy="1932161"/>
          </a:xfrm>
          <a:custGeom>
            <a:avLst/>
            <a:gdLst/>
            <a:ahLst/>
            <a:cxnLst/>
            <a:rect l="l" t="t" r="r" b="b"/>
            <a:pathLst>
              <a:path w="3080256" h="1932161">
                <a:moveTo>
                  <a:pt x="0" y="0"/>
                </a:moveTo>
                <a:lnTo>
                  <a:pt x="3080256" y="0"/>
                </a:lnTo>
                <a:lnTo>
                  <a:pt x="3080256" y="1932161"/>
                </a:lnTo>
                <a:lnTo>
                  <a:pt x="0" y="19321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7" name="Freeform 37"/>
          <p:cNvSpPr/>
          <p:nvPr/>
        </p:nvSpPr>
        <p:spPr>
          <a:xfrm rot="921303">
            <a:off x="264310" y="7773563"/>
            <a:ext cx="2055496" cy="3097323"/>
          </a:xfrm>
          <a:custGeom>
            <a:avLst/>
            <a:gdLst/>
            <a:ahLst/>
            <a:cxnLst/>
            <a:rect l="l" t="t" r="r" b="b"/>
            <a:pathLst>
              <a:path w="2055496" h="3097323">
                <a:moveTo>
                  <a:pt x="0" y="0"/>
                </a:moveTo>
                <a:lnTo>
                  <a:pt x="2055496" y="0"/>
                </a:lnTo>
                <a:lnTo>
                  <a:pt x="2055496" y="3097323"/>
                </a:lnTo>
                <a:lnTo>
                  <a:pt x="0" y="30973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44" name="Group 43"/>
          <p:cNvGrpSpPr/>
          <p:nvPr/>
        </p:nvGrpSpPr>
        <p:grpSpPr>
          <a:xfrm>
            <a:off x="4882439" y="83820"/>
            <a:ext cx="8523123" cy="1097280"/>
            <a:chOff x="-49641" y="4307817"/>
            <a:chExt cx="8523123" cy="1097280"/>
          </a:xfrm>
        </p:grpSpPr>
        <p:grpSp>
          <p:nvGrpSpPr>
            <p:cNvPr id="45" name="Group 11"/>
            <p:cNvGrpSpPr/>
            <p:nvPr/>
          </p:nvGrpSpPr>
          <p:grpSpPr>
            <a:xfrm>
              <a:off x="-20712" y="4307817"/>
              <a:ext cx="8465265" cy="1097280"/>
              <a:chOff x="-1869632" y="108580"/>
              <a:chExt cx="7497989" cy="971901"/>
            </a:xfrm>
          </p:grpSpPr>
          <p:sp>
            <p:nvSpPr>
              <p:cNvPr id="4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ENUMERATION</a:t>
              </a:r>
            </a:p>
          </p:txBody>
        </p:sp>
      </p:grpSp>
    </p:spTree>
    <p:extLst>
      <p:ext uri="{BB962C8B-B14F-4D97-AF65-F5344CB8AC3E}">
        <p14:creationId xmlns:p14="http://schemas.microsoft.com/office/powerpoint/2010/main" val="100738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xmlns=""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xmlns="" r:embed="rId8"/>
                </a:ext>
              </a:extLst>
            </a:blip>
            <a:stretch>
              <a:fillRect l="-12541" b="-7254"/>
            </a:stretch>
          </a:blipFill>
        </p:spPr>
        <p:txBody>
          <a:bodyPr/>
          <a:lstStyle/>
          <a:p>
            <a:endParaRPr lang="en-US"/>
          </a:p>
        </p:txBody>
      </p:sp>
      <p:sp>
        <p:nvSpPr>
          <p:cNvPr id="12" name="Freeform 12"/>
          <p:cNvSpPr/>
          <p:nvPr/>
        </p:nvSpPr>
        <p:spPr>
          <a:xfrm rot="1258872">
            <a:off x="3885588" y="613112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4"/>
          <p:cNvSpPr/>
          <p:nvPr/>
        </p:nvSpPr>
        <p:spPr>
          <a:xfrm>
            <a:off x="11806040" y="1805940"/>
            <a:ext cx="6481960" cy="6675120"/>
          </a:xfrm>
          <a:custGeom>
            <a:avLst/>
            <a:gdLst/>
            <a:ahLst/>
            <a:cxnLst/>
            <a:rect l="l" t="t" r="r" b="b"/>
            <a:pathLst>
              <a:path w="5488114" h="8229600">
                <a:moveTo>
                  <a:pt x="0" y="0"/>
                </a:moveTo>
                <a:lnTo>
                  <a:pt x="5488115" y="0"/>
                </a:lnTo>
                <a:lnTo>
                  <a:pt x="5488115" y="8229600"/>
                </a:lnTo>
                <a:lnTo>
                  <a:pt x="0" y="8229600"/>
                </a:lnTo>
                <a:lnTo>
                  <a:pt x="0" y="0"/>
                </a:lnTo>
                <a:close/>
              </a:path>
            </a:pathLst>
          </a:custGeom>
          <a:blipFill>
            <a:blip r:embed="rId13"/>
            <a:stretch>
              <a:fillRect/>
            </a:stretch>
          </a:blipFill>
        </p:spPr>
        <p:txBody>
          <a:bodyPr/>
          <a:lstStyle/>
          <a:p>
            <a:endParaRPr lang="en-US"/>
          </a:p>
        </p:txBody>
      </p:sp>
      <p:sp>
        <p:nvSpPr>
          <p:cNvPr id="19" name="TextBox 22"/>
          <p:cNvSpPr txBox="1"/>
          <p:nvPr/>
        </p:nvSpPr>
        <p:spPr>
          <a:xfrm>
            <a:off x="1066800" y="3314700"/>
            <a:ext cx="9753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brother play basketball?</a:t>
            </a:r>
          </a:p>
        </p:txBody>
      </p:sp>
      <p:grpSp>
        <p:nvGrpSpPr>
          <p:cNvPr id="26" name="Group 25"/>
          <p:cNvGrpSpPr/>
          <p:nvPr/>
        </p:nvGrpSpPr>
        <p:grpSpPr>
          <a:xfrm>
            <a:off x="4882439" y="83820"/>
            <a:ext cx="8523123" cy="1097280"/>
            <a:chOff x="-49641" y="4307817"/>
            <a:chExt cx="8523123" cy="1097280"/>
          </a:xfrm>
        </p:grpSpPr>
        <p:grpSp>
          <p:nvGrpSpPr>
            <p:cNvPr id="27" name="Group 11"/>
            <p:cNvGrpSpPr/>
            <p:nvPr/>
          </p:nvGrpSpPr>
          <p:grpSpPr>
            <a:xfrm>
              <a:off x="-20712" y="4307817"/>
              <a:ext cx="8465265" cy="1097280"/>
              <a:chOff x="-1869632" y="108580"/>
              <a:chExt cx="7497989" cy="971901"/>
            </a:xfrm>
          </p:grpSpPr>
          <p:sp>
            <p:nvSpPr>
              <p:cNvPr id="29"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8"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752568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2543002" y="2695041"/>
            <a:ext cx="13201996" cy="4896918"/>
          </a:xfrm>
          <a:prstGeom prst="rect">
            <a:avLst/>
          </a:prstGeom>
        </p:spPr>
        <p:txBody>
          <a:bodyPr lIns="0" tIns="0" rIns="0" bIns="0" rtlCol="0" anchor="t">
            <a:spAutoFit/>
          </a:bodyPr>
          <a:lstStyle/>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THANK YOU </a:t>
            </a:r>
          </a:p>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FOR PLAYING!</a:t>
            </a:r>
          </a:p>
        </p:txBody>
      </p:sp>
      <p:sp>
        <p:nvSpPr>
          <p:cNvPr id="7" name="Freeform 7"/>
          <p:cNvSpPr/>
          <p:nvPr/>
        </p:nvSpPr>
        <p:spPr>
          <a:xfrm rot="5400000">
            <a:off x="-1392298" y="4911872"/>
            <a:ext cx="6191838" cy="4558418"/>
          </a:xfrm>
          <a:custGeom>
            <a:avLst/>
            <a:gdLst/>
            <a:ahLst/>
            <a:cxnLst/>
            <a:rect l="l" t="t" r="r" b="b"/>
            <a:pathLst>
              <a:path w="6191838" h="4558418">
                <a:moveTo>
                  <a:pt x="0" y="0"/>
                </a:moveTo>
                <a:lnTo>
                  <a:pt x="6191838" y="0"/>
                </a:lnTo>
                <a:lnTo>
                  <a:pt x="6191838" y="4558418"/>
                </a:lnTo>
                <a:lnTo>
                  <a:pt x="0" y="4558418"/>
                </a:lnTo>
                <a:lnTo>
                  <a:pt x="0" y="0"/>
                </a:lnTo>
                <a:close/>
              </a:path>
            </a:pathLst>
          </a:custGeom>
          <a:blipFill>
            <a:blip r:embed="rId3">
              <a:extLst>
                <a:ext uri="{96DAC541-7B7A-43D3-8B79-37D633B846F1}">
                  <asvg:svgBlip xmlns:asvg="http://schemas.microsoft.com/office/drawing/2016/SVG/main" xmlns="" r:embed="rId4"/>
                </a:ext>
              </a:extLst>
            </a:blip>
            <a:stretch>
              <a:fillRect l="-31441" b="-28549"/>
            </a:stretch>
          </a:blipFill>
        </p:spPr>
        <p:txBody>
          <a:bodyPr/>
          <a:lstStyle/>
          <a:p>
            <a:endParaRPr lang="en-US"/>
          </a:p>
        </p:txBody>
      </p:sp>
      <p:sp>
        <p:nvSpPr>
          <p:cNvPr id="8" name="Freeform 8"/>
          <p:cNvSpPr/>
          <p:nvPr/>
        </p:nvSpPr>
        <p:spPr>
          <a:xfrm rot="5400000" flipV="1">
            <a:off x="13455097" y="4911872"/>
            <a:ext cx="6191838" cy="4558418"/>
          </a:xfrm>
          <a:custGeom>
            <a:avLst/>
            <a:gdLst/>
            <a:ahLst/>
            <a:cxnLst/>
            <a:rect l="l" t="t" r="r" b="b"/>
            <a:pathLst>
              <a:path w="6191838" h="4558418">
                <a:moveTo>
                  <a:pt x="0" y="4558418"/>
                </a:moveTo>
                <a:lnTo>
                  <a:pt x="6191839" y="4558418"/>
                </a:lnTo>
                <a:lnTo>
                  <a:pt x="6191839" y="0"/>
                </a:lnTo>
                <a:lnTo>
                  <a:pt x="0" y="0"/>
                </a:lnTo>
                <a:lnTo>
                  <a:pt x="0" y="4558418"/>
                </a:lnTo>
                <a:close/>
              </a:path>
            </a:pathLst>
          </a:custGeom>
          <a:blipFill>
            <a:blip r:embed="rId3">
              <a:extLst>
                <a:ext uri="{96DAC541-7B7A-43D3-8B79-37D633B846F1}">
                  <asvg:svgBlip xmlns:asvg="http://schemas.microsoft.com/office/drawing/2016/SVG/main" xmlns="" r:embed="rId4"/>
                </a:ext>
              </a:extLst>
            </a:blip>
            <a:stretch>
              <a:fillRect l="-31441" b="-28549"/>
            </a:stretch>
          </a:blipFill>
        </p:spPr>
        <p:txBody>
          <a:bodyPr/>
          <a:lstStyle/>
          <a:p>
            <a:endParaRPr lang="en-US"/>
          </a:p>
        </p:txBody>
      </p:sp>
      <p:sp>
        <p:nvSpPr>
          <p:cNvPr id="9" name="Freeform 9"/>
          <p:cNvSpPr/>
          <p:nvPr/>
        </p:nvSpPr>
        <p:spPr>
          <a:xfrm flipH="1">
            <a:off x="13177863" y="409505"/>
            <a:ext cx="2671667" cy="2374291"/>
          </a:xfrm>
          <a:custGeom>
            <a:avLst/>
            <a:gdLst/>
            <a:ahLst/>
            <a:cxnLst/>
            <a:rect l="l" t="t" r="r" b="b"/>
            <a:pathLst>
              <a:path w="2671667" h="2374291">
                <a:moveTo>
                  <a:pt x="2671667" y="0"/>
                </a:moveTo>
                <a:lnTo>
                  <a:pt x="0" y="0"/>
                </a:lnTo>
                <a:lnTo>
                  <a:pt x="0" y="2374291"/>
                </a:lnTo>
                <a:lnTo>
                  <a:pt x="2671667" y="2374291"/>
                </a:lnTo>
                <a:lnTo>
                  <a:pt x="267166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363975" y="5717828"/>
            <a:ext cx="2679292" cy="2744154"/>
          </a:xfrm>
          <a:custGeom>
            <a:avLst/>
            <a:gdLst/>
            <a:ahLst/>
            <a:cxnLst/>
            <a:rect l="l" t="t" r="r" b="b"/>
            <a:pathLst>
              <a:path w="2679292" h="2744154">
                <a:moveTo>
                  <a:pt x="0" y="0"/>
                </a:moveTo>
                <a:lnTo>
                  <a:pt x="2679292" y="0"/>
                </a:lnTo>
                <a:lnTo>
                  <a:pt x="2679292" y="2744154"/>
                </a:lnTo>
                <a:lnTo>
                  <a:pt x="0" y="2744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3503561" y="1028700"/>
            <a:ext cx="1447903" cy="1198834"/>
          </a:xfrm>
          <a:custGeom>
            <a:avLst/>
            <a:gdLst/>
            <a:ahLst/>
            <a:cxnLst/>
            <a:rect l="l" t="t" r="r" b="b"/>
            <a:pathLst>
              <a:path w="1447903" h="1198834">
                <a:moveTo>
                  <a:pt x="0" y="0"/>
                </a:moveTo>
                <a:lnTo>
                  <a:pt x="1447903" y="0"/>
                </a:lnTo>
                <a:lnTo>
                  <a:pt x="1447903" y="1198834"/>
                </a:lnTo>
                <a:lnTo>
                  <a:pt x="0" y="11988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2245523" y="9258300"/>
            <a:ext cx="2137714" cy="1340930"/>
          </a:xfrm>
          <a:custGeom>
            <a:avLst/>
            <a:gdLst/>
            <a:ahLst/>
            <a:cxnLst/>
            <a:rect l="l" t="t" r="r" b="b"/>
            <a:pathLst>
              <a:path w="2137714" h="1340930">
                <a:moveTo>
                  <a:pt x="0" y="0"/>
                </a:moveTo>
                <a:lnTo>
                  <a:pt x="2137714" y="0"/>
                </a:lnTo>
                <a:lnTo>
                  <a:pt x="2137714" y="1340930"/>
                </a:lnTo>
                <a:lnTo>
                  <a:pt x="0" y="13409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3" name="Freeform 13"/>
          <p:cNvSpPr/>
          <p:nvPr/>
        </p:nvSpPr>
        <p:spPr>
          <a:xfrm flipH="1">
            <a:off x="16851537" y="3802570"/>
            <a:ext cx="2137714" cy="1340930"/>
          </a:xfrm>
          <a:custGeom>
            <a:avLst/>
            <a:gdLst/>
            <a:ahLst/>
            <a:cxnLst/>
            <a:rect l="l" t="t" r="r" b="b"/>
            <a:pathLst>
              <a:path w="2137714" h="1340930">
                <a:moveTo>
                  <a:pt x="2137715" y="0"/>
                </a:moveTo>
                <a:lnTo>
                  <a:pt x="0" y="0"/>
                </a:lnTo>
                <a:lnTo>
                  <a:pt x="0" y="1340930"/>
                </a:lnTo>
                <a:lnTo>
                  <a:pt x="2137715" y="1340930"/>
                </a:lnTo>
                <a:lnTo>
                  <a:pt x="2137715"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108275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circle.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p:cNvPicPr>
            <a:picLocks noChangeAspect="1"/>
          </p:cNvPicPr>
          <p:nvPr/>
        </p:nvPicPr>
        <p:blipFill>
          <a:blip r:embed="rId12"/>
          <a:stretch>
            <a:fillRect/>
          </a:stretch>
        </p:blipFill>
        <p:spPr>
          <a:xfrm>
            <a:off x="2410708" y="2462105"/>
            <a:ext cx="13466585" cy="5805595"/>
          </a:xfrm>
          <a:prstGeom prst="roundRect">
            <a:avLst/>
          </a:prstGeom>
          <a:ln w="38100">
            <a:solidFill>
              <a:srgbClr val="3333FF"/>
            </a:solidFill>
          </a:ln>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circle.</a:t>
            </a:r>
          </a:p>
        </p:txBody>
      </p:sp>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3" name="Picture 12"/>
          <p:cNvPicPr>
            <a:picLocks noChangeAspect="1"/>
          </p:cNvPicPr>
          <p:nvPr/>
        </p:nvPicPr>
        <p:blipFill>
          <a:blip r:embed="rId14"/>
          <a:stretch>
            <a:fillRect/>
          </a:stretch>
        </p:blipFill>
        <p:spPr>
          <a:xfrm>
            <a:off x="2410708" y="2462105"/>
            <a:ext cx="13466585" cy="5805595"/>
          </a:xfrm>
          <a:prstGeom prst="roundRect">
            <a:avLst/>
          </a:prstGeom>
          <a:ln w="38100">
            <a:solidFill>
              <a:srgbClr val="3333FF"/>
            </a:solidFill>
          </a:ln>
        </p:spPr>
      </p:pic>
      <p:pic>
        <p:nvPicPr>
          <p:cNvPr id="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4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3884775" y="7544547"/>
            <a:ext cx="107470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itchFamily="34" charset="0"/>
              </a:defRPr>
            </a:lvl1pPr>
            <a:lvl2pPr marL="742950" indent="-285750">
              <a:defRPr sz="2800" b="1">
                <a:solidFill>
                  <a:schemeClr val="tx1"/>
                </a:solidFill>
                <a:latin typeface=".VnTime" pitchFamily="34" charset="0"/>
              </a:defRPr>
            </a:lvl2pPr>
            <a:lvl3pPr marL="1143000" indent="-228600">
              <a:defRPr sz="2800" b="1">
                <a:solidFill>
                  <a:schemeClr val="tx1"/>
                </a:solidFill>
                <a:latin typeface=".VnTime" pitchFamily="34" charset="0"/>
              </a:defRPr>
            </a:lvl3pPr>
            <a:lvl4pPr marL="1600200" indent="-228600">
              <a:defRPr sz="2800" b="1">
                <a:solidFill>
                  <a:schemeClr val="tx1"/>
                </a:solidFill>
                <a:latin typeface=".VnTime" pitchFamily="34" charset="0"/>
              </a:defRPr>
            </a:lvl4pPr>
            <a:lvl5pPr marL="2057400" indent="-228600">
              <a:defRPr sz="2800" b="1">
                <a:solidFill>
                  <a:schemeClr val="tx1"/>
                </a:solidFill>
                <a:latin typeface=".VnTime" pitchFamily="34" charset="0"/>
              </a:defRPr>
            </a:lvl5pPr>
            <a:lvl6pPr marL="2514600" indent="-228600" eaLnBrk="0" fontAlgn="base" hangingPunct="0">
              <a:spcBef>
                <a:spcPct val="0"/>
              </a:spcBef>
              <a:spcAft>
                <a:spcPct val="0"/>
              </a:spcAft>
              <a:defRPr sz="2800" b="1">
                <a:solidFill>
                  <a:schemeClr val="tx1"/>
                </a:solidFill>
                <a:latin typeface=".VnTime" pitchFamily="34" charset="0"/>
              </a:defRPr>
            </a:lvl6pPr>
            <a:lvl7pPr marL="2971800" indent="-228600" eaLnBrk="0" fontAlgn="base" hangingPunct="0">
              <a:spcBef>
                <a:spcPct val="0"/>
              </a:spcBef>
              <a:spcAft>
                <a:spcPct val="0"/>
              </a:spcAft>
              <a:defRPr sz="2800" b="1">
                <a:solidFill>
                  <a:schemeClr val="tx1"/>
                </a:solidFill>
                <a:latin typeface=".VnTime" pitchFamily="34" charset="0"/>
              </a:defRPr>
            </a:lvl7pPr>
            <a:lvl8pPr marL="3429000" indent="-228600" eaLnBrk="0" fontAlgn="base" hangingPunct="0">
              <a:spcBef>
                <a:spcPct val="0"/>
              </a:spcBef>
              <a:spcAft>
                <a:spcPct val="0"/>
              </a:spcAft>
              <a:defRPr sz="2800" b="1">
                <a:solidFill>
                  <a:schemeClr val="tx1"/>
                </a:solidFill>
                <a:latin typeface=".VnTime" pitchFamily="34" charset="0"/>
              </a:defRPr>
            </a:lvl8pPr>
            <a:lvl9pPr marL="3886200" indent="-228600" eaLnBrk="0" fontAlgn="base" hangingPunct="0">
              <a:spcBef>
                <a:spcPct val="0"/>
              </a:spcBef>
              <a:spcAft>
                <a:spcPct val="0"/>
              </a:spcAft>
              <a:defRPr sz="2800" b="1">
                <a:solidFill>
                  <a:schemeClr val="tx1"/>
                </a:solidFill>
                <a:latin typeface=".VnTime" pitchFamily="34" charset="0"/>
              </a:defRPr>
            </a:lvl9pPr>
          </a:lstStyle>
          <a:p>
            <a:pPr eaLnBrk="1" hangingPunct="1">
              <a:spcBef>
                <a:spcPct val="50000"/>
              </a:spcBef>
            </a:pPr>
            <a:r>
              <a:rPr lang="en-US" altLang="en-US" sz="6300">
                <a:solidFill>
                  <a:srgbClr val="0037A4"/>
                </a:solidFill>
                <a:latin typeface="UVN Gia Dinh Hep" pitchFamily="18" charset="0"/>
              </a:rPr>
              <a:t>Teacher: Vu Thi Hong Nhung</a:t>
            </a:r>
          </a:p>
        </p:txBody>
      </p:sp>
      <p:pic>
        <p:nvPicPr>
          <p:cNvPr id="4099" name="Picture 4" descr="blumen-pflanzen14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2" y="0"/>
            <a:ext cx="39862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5"/>
          <p:cNvSpPr>
            <a:spLocks noChangeArrowheads="1" noChangeShapeType="1" noTextEdit="1"/>
          </p:cNvSpPr>
          <p:nvPr/>
        </p:nvSpPr>
        <p:spPr bwMode="auto">
          <a:xfrm>
            <a:off x="3771900" y="1571626"/>
            <a:ext cx="10972800" cy="6057900"/>
          </a:xfrm>
          <a:prstGeom prst="rect">
            <a:avLst/>
          </a:prstGeom>
        </p:spPr>
        <p:txBody>
          <a:bodyPr spcFirstLastPara="1" wrap="none" fromWordArt="1">
            <a:prstTxWarp prst="textArchUp">
              <a:avLst>
                <a:gd name="adj" fmla="val 10716988"/>
              </a:avLst>
            </a:prstTxWarp>
          </a:bodyPr>
          <a:lstStyle/>
          <a:p>
            <a:pPr algn="ctr"/>
            <a:r>
              <a:rPr lang="en-US" sz="5400" kern="10">
                <a:ln w="9525">
                  <a:solidFill>
                    <a:srgbClr val="0066FF"/>
                  </a:solidFill>
                  <a:round/>
                  <a:headEnd/>
                  <a:tailEnd/>
                </a:ln>
                <a:solidFill>
                  <a:srgbClr val="0066FF"/>
                </a:solidFill>
                <a:latin typeface="Elephant" panose="02020904090505020303" pitchFamily="18" charset="0"/>
              </a:rPr>
              <a:t>WARMLY WELCOME</a:t>
            </a:r>
          </a:p>
        </p:txBody>
      </p:sp>
      <p:sp>
        <p:nvSpPr>
          <p:cNvPr id="3078" name="Text Box 15"/>
          <p:cNvSpPr txBox="1">
            <a:spLocks noChangeArrowheads="1"/>
          </p:cNvSpPr>
          <p:nvPr/>
        </p:nvSpPr>
        <p:spPr bwMode="auto">
          <a:xfrm>
            <a:off x="14687551" y="457201"/>
            <a:ext cx="103441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nTime" pitchFamily="34" charset="0"/>
              </a:defRPr>
            </a:lvl1pPr>
            <a:lvl2pPr marL="742950" indent="-285750">
              <a:defRPr sz="2800" b="1">
                <a:solidFill>
                  <a:schemeClr val="tx1"/>
                </a:solidFill>
                <a:latin typeface=".VnTime" pitchFamily="34" charset="0"/>
              </a:defRPr>
            </a:lvl2pPr>
            <a:lvl3pPr marL="1143000" indent="-228600">
              <a:defRPr sz="2800" b="1">
                <a:solidFill>
                  <a:schemeClr val="tx1"/>
                </a:solidFill>
                <a:latin typeface=".VnTime" pitchFamily="34" charset="0"/>
              </a:defRPr>
            </a:lvl3pPr>
            <a:lvl4pPr marL="1600200" indent="-228600">
              <a:defRPr sz="2800" b="1">
                <a:solidFill>
                  <a:schemeClr val="tx1"/>
                </a:solidFill>
                <a:latin typeface=".VnTime" pitchFamily="34" charset="0"/>
              </a:defRPr>
            </a:lvl4pPr>
            <a:lvl5pPr marL="2057400" indent="-228600">
              <a:defRPr sz="2800" b="1">
                <a:solidFill>
                  <a:schemeClr val="tx1"/>
                </a:solidFill>
                <a:latin typeface=".VnTime" pitchFamily="34" charset="0"/>
              </a:defRPr>
            </a:lvl5pPr>
            <a:lvl6pPr marL="2514600" indent="-228600" eaLnBrk="0" fontAlgn="base" hangingPunct="0">
              <a:spcBef>
                <a:spcPct val="0"/>
              </a:spcBef>
              <a:spcAft>
                <a:spcPct val="0"/>
              </a:spcAft>
              <a:defRPr sz="2800" b="1">
                <a:solidFill>
                  <a:schemeClr val="tx1"/>
                </a:solidFill>
                <a:latin typeface=".VnTime" pitchFamily="34" charset="0"/>
              </a:defRPr>
            </a:lvl6pPr>
            <a:lvl7pPr marL="2971800" indent="-228600" eaLnBrk="0" fontAlgn="base" hangingPunct="0">
              <a:spcBef>
                <a:spcPct val="0"/>
              </a:spcBef>
              <a:spcAft>
                <a:spcPct val="0"/>
              </a:spcAft>
              <a:defRPr sz="2800" b="1">
                <a:solidFill>
                  <a:schemeClr val="tx1"/>
                </a:solidFill>
                <a:latin typeface=".VnTime" pitchFamily="34" charset="0"/>
              </a:defRPr>
            </a:lvl7pPr>
            <a:lvl8pPr marL="3429000" indent="-228600" eaLnBrk="0" fontAlgn="base" hangingPunct="0">
              <a:spcBef>
                <a:spcPct val="0"/>
              </a:spcBef>
              <a:spcAft>
                <a:spcPct val="0"/>
              </a:spcAft>
              <a:defRPr sz="2800" b="1">
                <a:solidFill>
                  <a:schemeClr val="tx1"/>
                </a:solidFill>
                <a:latin typeface=".VnTime" pitchFamily="34" charset="0"/>
              </a:defRPr>
            </a:lvl8pPr>
            <a:lvl9pPr marL="3886200" indent="-228600" eaLnBrk="0" fontAlgn="base" hangingPunct="0">
              <a:spcBef>
                <a:spcPct val="0"/>
              </a:spcBef>
              <a:spcAft>
                <a:spcPct val="0"/>
              </a:spcAft>
              <a:defRPr sz="2800" b="1">
                <a:solidFill>
                  <a:schemeClr val="tx1"/>
                </a:solidFill>
                <a:latin typeface=".VnTime" pitchFamily="34" charset="0"/>
              </a:defRPr>
            </a:lvl9pPr>
          </a:lstStyle>
          <a:p>
            <a:pPr eaLnBrk="1" hangingPunct="1">
              <a:spcBef>
                <a:spcPct val="50000"/>
              </a:spcBef>
            </a:pPr>
            <a:r>
              <a:rPr lang="en-US" altLang="en-US" sz="4200">
                <a:solidFill>
                  <a:srgbClr val="FF0000"/>
                </a:solidFill>
                <a:latin typeface="Thuduc" pitchFamily="2" charset="0"/>
              </a:rPr>
              <a:t>Warmly welcome all the teachers</a:t>
            </a:r>
          </a:p>
        </p:txBody>
      </p:sp>
      <p:sp>
        <p:nvSpPr>
          <p:cNvPr id="3079" name="Text Box 7"/>
          <p:cNvSpPr txBox="1">
            <a:spLocks noChangeArrowheads="1"/>
          </p:cNvSpPr>
          <p:nvPr/>
        </p:nvSpPr>
        <p:spPr bwMode="auto">
          <a:xfrm>
            <a:off x="6451512" y="8480749"/>
            <a:ext cx="44577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nTime" pitchFamily="34" charset="0"/>
              </a:defRPr>
            </a:lvl1pPr>
            <a:lvl2pPr marL="742950" indent="-285750">
              <a:defRPr sz="2800" b="1">
                <a:solidFill>
                  <a:schemeClr val="tx1"/>
                </a:solidFill>
                <a:latin typeface=".VnTime" pitchFamily="34" charset="0"/>
              </a:defRPr>
            </a:lvl2pPr>
            <a:lvl3pPr marL="1143000" indent="-228600">
              <a:defRPr sz="2800" b="1">
                <a:solidFill>
                  <a:schemeClr val="tx1"/>
                </a:solidFill>
                <a:latin typeface=".VnTime" pitchFamily="34" charset="0"/>
              </a:defRPr>
            </a:lvl3pPr>
            <a:lvl4pPr marL="1600200" indent="-228600">
              <a:defRPr sz="2800" b="1">
                <a:solidFill>
                  <a:schemeClr val="tx1"/>
                </a:solidFill>
                <a:latin typeface=".VnTime" pitchFamily="34" charset="0"/>
              </a:defRPr>
            </a:lvl4pPr>
            <a:lvl5pPr marL="2057400" indent="-228600">
              <a:defRPr sz="2800" b="1">
                <a:solidFill>
                  <a:schemeClr val="tx1"/>
                </a:solidFill>
                <a:latin typeface=".VnTime" pitchFamily="34" charset="0"/>
              </a:defRPr>
            </a:lvl5pPr>
            <a:lvl6pPr marL="2514600" indent="-228600" eaLnBrk="0" fontAlgn="base" hangingPunct="0">
              <a:spcBef>
                <a:spcPct val="0"/>
              </a:spcBef>
              <a:spcAft>
                <a:spcPct val="0"/>
              </a:spcAft>
              <a:defRPr sz="2800" b="1">
                <a:solidFill>
                  <a:schemeClr val="tx1"/>
                </a:solidFill>
                <a:latin typeface=".VnTime" pitchFamily="34" charset="0"/>
              </a:defRPr>
            </a:lvl6pPr>
            <a:lvl7pPr marL="2971800" indent="-228600" eaLnBrk="0" fontAlgn="base" hangingPunct="0">
              <a:spcBef>
                <a:spcPct val="0"/>
              </a:spcBef>
              <a:spcAft>
                <a:spcPct val="0"/>
              </a:spcAft>
              <a:defRPr sz="2800" b="1">
                <a:solidFill>
                  <a:schemeClr val="tx1"/>
                </a:solidFill>
                <a:latin typeface=".VnTime" pitchFamily="34" charset="0"/>
              </a:defRPr>
            </a:lvl7pPr>
            <a:lvl8pPr marL="3429000" indent="-228600" eaLnBrk="0" fontAlgn="base" hangingPunct="0">
              <a:spcBef>
                <a:spcPct val="0"/>
              </a:spcBef>
              <a:spcAft>
                <a:spcPct val="0"/>
              </a:spcAft>
              <a:defRPr sz="2800" b="1">
                <a:solidFill>
                  <a:schemeClr val="tx1"/>
                </a:solidFill>
                <a:latin typeface=".VnTime" pitchFamily="34" charset="0"/>
              </a:defRPr>
            </a:lvl8pPr>
            <a:lvl9pPr marL="3886200" indent="-228600" eaLnBrk="0" fontAlgn="base" hangingPunct="0">
              <a:spcBef>
                <a:spcPct val="0"/>
              </a:spcBef>
              <a:spcAft>
                <a:spcPct val="0"/>
              </a:spcAft>
              <a:defRPr sz="2800" b="1">
                <a:solidFill>
                  <a:schemeClr val="tx1"/>
                </a:solidFill>
                <a:latin typeface=".VnTime" pitchFamily="34" charset="0"/>
              </a:defRPr>
            </a:lvl9pPr>
          </a:lstStyle>
          <a:p>
            <a:pPr algn="ctr" eaLnBrk="1" hangingPunct="1">
              <a:spcBef>
                <a:spcPct val="50000"/>
              </a:spcBef>
            </a:pPr>
            <a:r>
              <a:rPr lang="en-US" altLang="en-US" sz="6300">
                <a:solidFill>
                  <a:srgbClr val="FF0000"/>
                </a:solidFill>
                <a:latin typeface="UVN Gia Dinh Hep" pitchFamily="18" charset="0"/>
              </a:rPr>
              <a:t>Grade </a:t>
            </a:r>
            <a:r>
              <a:rPr lang="en-US" altLang="en-US" sz="6300" smtClean="0">
                <a:solidFill>
                  <a:srgbClr val="FF0000"/>
                </a:solidFill>
                <a:latin typeface="UVN Gia Dinh Hep" pitchFamily="18" charset="0"/>
              </a:rPr>
              <a:t>5</a:t>
            </a:r>
            <a:endParaRPr lang="en-US" altLang="en-US" sz="6300">
              <a:solidFill>
                <a:srgbClr val="FF0000"/>
              </a:solidFill>
              <a:latin typeface="UVN Gia Dinh Hep" pitchFamily="18" charset="0"/>
            </a:endParaRPr>
          </a:p>
        </p:txBody>
      </p:sp>
      <p:sp>
        <p:nvSpPr>
          <p:cNvPr id="9" name="WordArt 7"/>
          <p:cNvSpPr>
            <a:spLocks noChangeArrowheads="1" noChangeShapeType="1" noTextEdit="1"/>
          </p:cNvSpPr>
          <p:nvPr/>
        </p:nvSpPr>
        <p:spPr bwMode="auto">
          <a:xfrm>
            <a:off x="4972050" y="2845596"/>
            <a:ext cx="8343900" cy="688180"/>
          </a:xfrm>
          <a:prstGeom prst="rect">
            <a:avLst/>
          </a:prstGeom>
        </p:spPr>
        <p:txBody>
          <a:bodyPr wrap="none" fromWordArt="1">
            <a:prstTxWarp prst="textPlain">
              <a:avLst>
                <a:gd name="adj" fmla="val 50000"/>
              </a:avLst>
            </a:prstTxWarp>
          </a:bodyPr>
          <a:lstStyle/>
          <a:p>
            <a:pPr algn="ctr"/>
            <a:r>
              <a:rPr lang="en-US" sz="2700" kern="10">
                <a:ln w="9525">
                  <a:solidFill>
                    <a:srgbClr val="0000FF"/>
                  </a:solidFill>
                  <a:round/>
                  <a:headEnd/>
                  <a:tailEnd/>
                </a:ln>
                <a:solidFill>
                  <a:srgbClr val="FF0000"/>
                </a:solidFill>
                <a:latin typeface="Algerian" panose="04020705040A02060702" pitchFamily="82" charset="0"/>
              </a:rPr>
              <a:t> Nguyen Khuyen Primary School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723969"/>
            <a:ext cx="7005561" cy="3940628"/>
          </a:xfrm>
          <a:prstGeom prst="rect">
            <a:avLst/>
          </a:prstGeom>
        </p:spPr>
      </p:pic>
    </p:spTree>
    <p:extLst>
      <p:ext uri="{BB962C8B-B14F-4D97-AF65-F5344CB8AC3E}">
        <p14:creationId xmlns:p14="http://schemas.microsoft.com/office/powerpoint/2010/main" val="3165636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indefinite" accel="50000" decel="50000" fill="hold" grpId="0" nodeType="withEffect">
                                  <p:stCondLst>
                                    <p:cond delay="0"/>
                                  </p:stCondLst>
                                  <p:iterate type="lt">
                                    <p:tmPct val="0"/>
                                  </p:iterate>
                                  <p:childTnLst>
                                    <p:animMotion origin="layout" path="M 3.33333E-6 4.07407E-6 L -1.88646 -0.00463 " pathEditMode="relative" rAng="0" ptsTypes="AA">
                                      <p:cBhvr>
                                        <p:cTn id="6" dur="15000" fill="hold"/>
                                        <p:tgtEl>
                                          <p:spTgt spid="3078">
                                            <p:txEl>
                                              <p:pRg st="0" end="0"/>
                                            </p:txEl>
                                          </p:spTgt>
                                        </p:tgtEl>
                                        <p:attrNameLst>
                                          <p:attrName>ppt_x</p:attrName>
                                          <p:attrName>ppt_y</p:attrName>
                                        </p:attrNameLst>
                                      </p:cBhvr>
                                      <p:rCtr x="-94323" y="-231"/>
                                    </p:animMotion>
                                  </p:childTnLst>
                                </p:cTn>
                              </p:par>
                              <p:par>
                                <p:cTn id="7" presetID="24" presetClass="entr" presetSubtype="0" fill="hold" grpId="0" nodeType="withEffect">
                                  <p:stCondLst>
                                    <p:cond delay="3100"/>
                                  </p:stCondLst>
                                  <p:childTnLst>
                                    <p:set>
                                      <p:cBhvr>
                                        <p:cTn id="8" dur="1" fill="hold">
                                          <p:stCondLst>
                                            <p:cond delay="0"/>
                                          </p:stCondLst>
                                        </p:cTn>
                                        <p:tgtEl>
                                          <p:spTgt spid="3075"/>
                                        </p:tgtEl>
                                        <p:attrNameLst>
                                          <p:attrName>style.visibility</p:attrName>
                                        </p:attrNameLst>
                                      </p:cBhvr>
                                      <p:to>
                                        <p:strVal val="visible"/>
                                      </p:to>
                                    </p:set>
                                    <p:anim to="" calcmode="lin" valueType="num">
                                      <p:cBhvr>
                                        <p:cTn id="9" dur="1" fill="hold"/>
                                        <p:tgtEl>
                                          <p:spTgt spid="3075"/>
                                        </p:tgtEl>
                                        <p:attrNameLst>
                                          <p:attrName/>
                                        </p:attrNameLst>
                                      </p:cBhvr>
                                    </p:anim>
                                  </p:childTnLst>
                                </p:cTn>
                              </p:par>
                              <p:par>
                                <p:cTn id="10" presetID="41" presetClass="entr" presetSubtype="0" fill="hold" grpId="0" nodeType="withEffect">
                                  <p:stCondLst>
                                    <p:cond delay="1000"/>
                                  </p:stCondLst>
                                  <p:iterate type="lt">
                                    <p:tmPct val="133333"/>
                                  </p:iterate>
                                  <p:childTnLst>
                                    <p:set>
                                      <p:cBhvr>
                                        <p:cTn id="11" dur="1" fill="hold">
                                          <p:stCondLst>
                                            <p:cond delay="0"/>
                                          </p:stCondLst>
                                        </p:cTn>
                                        <p:tgtEl>
                                          <p:spTgt spid="3079"/>
                                        </p:tgtEl>
                                        <p:attrNameLst>
                                          <p:attrName>style.visibility</p:attrName>
                                        </p:attrNameLst>
                                      </p:cBhvr>
                                      <p:to>
                                        <p:strVal val="visible"/>
                                      </p:to>
                                    </p:set>
                                    <p:anim calcmode="lin" valueType="num">
                                      <p:cBhvr>
                                        <p:cTn id="12" dur="500" fill="hold"/>
                                        <p:tgtEl>
                                          <p:spTgt spid="307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079"/>
                                        </p:tgtEl>
                                        <p:attrNameLst>
                                          <p:attrName>ppt_y</p:attrName>
                                        </p:attrNameLst>
                                      </p:cBhvr>
                                      <p:tavLst>
                                        <p:tav tm="0">
                                          <p:val>
                                            <p:strVal val="#ppt_y"/>
                                          </p:val>
                                        </p:tav>
                                        <p:tav tm="100000">
                                          <p:val>
                                            <p:strVal val="#ppt_y"/>
                                          </p:val>
                                        </p:tav>
                                      </p:tavLst>
                                    </p:anim>
                                    <p:anim calcmode="lin" valueType="num">
                                      <p:cBhvr>
                                        <p:cTn id="14" dur="500" fill="hold"/>
                                        <p:tgtEl>
                                          <p:spTgt spid="307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07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079"/>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8" grpId="0" build="allAtOnce"/>
      <p:bldP spid="3079"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pic>
        <p:nvPicPr>
          <p:cNvPr id="19" name="Picture 18"/>
          <p:cNvPicPr>
            <a:picLocks noChangeAspect="1"/>
          </p:cNvPicPr>
          <p:nvPr/>
        </p:nvPicPr>
        <p:blipFill>
          <a:blip r:embed="rId16"/>
          <a:stretch>
            <a:fillRect/>
          </a:stretch>
        </p:blipFill>
        <p:spPr>
          <a:xfrm>
            <a:off x="2410708" y="2462105"/>
            <a:ext cx="13466585" cy="5805595"/>
          </a:xfrm>
          <a:prstGeom prst="roundRect">
            <a:avLst/>
          </a:prstGeom>
          <a:ln w="38100">
            <a:solidFill>
              <a:srgbClr val="3333FF"/>
            </a:solidFill>
          </a:ln>
        </p:spPr>
      </p:pic>
      <p:sp>
        <p:nvSpPr>
          <p:cNvPr id="8" name="Oval 7"/>
          <p:cNvSpPr/>
          <p:nvPr/>
        </p:nvSpPr>
        <p:spPr>
          <a:xfrm>
            <a:off x="9571892" y="3302703"/>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69920" y="4687326"/>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571892" y="60579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185160" y="7472382"/>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241" fill="hold"/>
                                        <p:tgtEl>
                                          <p:spTgt spid="18"/>
                                        </p:tgtEl>
                                      </p:cBhvr>
                                    </p:cmd>
                                  </p:childTnLst>
                                </p:cTn>
                              </p:par>
                            </p:childTnLst>
                          </p:cTn>
                        </p:par>
                      </p:childTnLst>
                    </p:cTn>
                  </p:par>
                </p:childTnLst>
              </p:cTn>
              <p:nextCondLst>
                <p:cond evt="onClick" delay="0">
                  <p:tgtEl>
                    <p:spTgt spid="18"/>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8"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Read and complete.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6" name="Picture 5"/>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Read and complete.</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3" name="Picture 12"/>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8" name="Picture 17"/>
          <p:cNvPicPr>
            <a:picLocks noChangeAspect="1"/>
          </p:cNvPicPr>
          <p:nvPr/>
        </p:nvPicPr>
        <p:blipFill rotWithShape="1">
          <a:blip r:embed="rId13"/>
          <a:srcRect t="3404"/>
          <a:stretch/>
        </p:blipFill>
        <p:spPr>
          <a:xfrm>
            <a:off x="1987004" y="2056595"/>
            <a:ext cx="13003503" cy="6672478"/>
          </a:xfrm>
          <a:prstGeom prst="rect">
            <a:avLst/>
          </a:prstGeom>
          <a:ln w="38100">
            <a:solidFill>
              <a:srgbClr val="009999"/>
            </a:solidFill>
          </a:ln>
        </p:spPr>
      </p:pic>
      <p:sp>
        <p:nvSpPr>
          <p:cNvPr id="7" name="Rectangle 6"/>
          <p:cNvSpPr/>
          <p:nvPr/>
        </p:nvSpPr>
        <p:spPr>
          <a:xfrm>
            <a:off x="2819400" y="3924300"/>
            <a:ext cx="1810111"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Three times</a:t>
            </a:r>
          </a:p>
        </p:txBody>
      </p:sp>
      <p:sp>
        <p:nvSpPr>
          <p:cNvPr id="20" name="Rectangle 19"/>
          <p:cNvSpPr/>
          <p:nvPr/>
        </p:nvSpPr>
        <p:spPr>
          <a:xfrm>
            <a:off x="4669811" y="2783982"/>
            <a:ext cx="1864613"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orange juice</a:t>
            </a:r>
          </a:p>
        </p:txBody>
      </p:sp>
      <p:sp>
        <p:nvSpPr>
          <p:cNvPr id="21" name="Rectangle 20"/>
          <p:cNvSpPr/>
          <p:nvPr/>
        </p:nvSpPr>
        <p:spPr>
          <a:xfrm>
            <a:off x="4953626" y="5544103"/>
            <a:ext cx="1571264"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How often</a:t>
            </a:r>
          </a:p>
        </p:txBody>
      </p:sp>
      <p:sp>
        <p:nvSpPr>
          <p:cNvPr id="22" name="Rectangle 21"/>
          <p:cNvSpPr/>
          <p:nvPr/>
        </p:nvSpPr>
        <p:spPr>
          <a:xfrm>
            <a:off x="4798748" y="6231111"/>
            <a:ext cx="904415"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week</a:t>
            </a:r>
          </a:p>
        </p:txBody>
      </p:sp>
      <p:sp>
        <p:nvSpPr>
          <p:cNvPr id="23" name="Rectangle 22"/>
          <p:cNvSpPr/>
          <p:nvPr/>
        </p:nvSpPr>
        <p:spPr>
          <a:xfrm>
            <a:off x="8839200" y="7353300"/>
            <a:ext cx="1675459"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vegetables</a:t>
            </a: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play.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Let’s play.</a:t>
            </a:r>
          </a:p>
        </p:txBody>
      </p:sp>
      <p:sp>
        <p:nvSpPr>
          <p:cNvPr id="19" name="Freeform 15"/>
          <p:cNvSpPr/>
          <p:nvPr/>
        </p:nvSpPr>
        <p:spPr>
          <a:xfrm>
            <a:off x="228600" y="8411855"/>
            <a:ext cx="1703610" cy="1694317"/>
          </a:xfrm>
          <a:custGeom>
            <a:avLst/>
            <a:gdLst/>
            <a:ahLst/>
            <a:cxnLst/>
            <a:rect l="l" t="t" r="r" b="b"/>
            <a:pathLst>
              <a:path w="1359212" h="1351798">
                <a:moveTo>
                  <a:pt x="0" y="0"/>
                </a:moveTo>
                <a:lnTo>
                  <a:pt x="1359212" y="0"/>
                </a:lnTo>
                <a:lnTo>
                  <a:pt x="1359212" y="1351798"/>
                </a:lnTo>
                <a:lnTo>
                  <a:pt x="0" y="13517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16"/>
          <p:cNvSpPr>
            <a:spLocks/>
          </p:cNvSpPr>
          <p:nvPr/>
        </p:nvSpPr>
        <p:spPr>
          <a:xfrm flipH="1" flipV="1">
            <a:off x="16057842" y="106827"/>
            <a:ext cx="2057399" cy="210312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4"/>
          <p:cNvSpPr/>
          <p:nvPr/>
        </p:nvSpPr>
        <p:spPr>
          <a:xfrm rot="19964053">
            <a:off x="159950" y="345006"/>
            <a:ext cx="1974925" cy="1134684"/>
          </a:xfrm>
          <a:custGeom>
            <a:avLst/>
            <a:gdLst/>
            <a:ahLst/>
            <a:cxnLst/>
            <a:rect l="l" t="t" r="r" b="b"/>
            <a:pathLst>
              <a:path w="3221517" h="1850908">
                <a:moveTo>
                  <a:pt x="0" y="0"/>
                </a:moveTo>
                <a:lnTo>
                  <a:pt x="3221517" y="0"/>
                </a:lnTo>
                <a:lnTo>
                  <a:pt x="3221517" y="1850908"/>
                </a:lnTo>
                <a:lnTo>
                  <a:pt x="0" y="18509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3" name="Freeform 3"/>
          <p:cNvSpPr/>
          <p:nvPr/>
        </p:nvSpPr>
        <p:spPr>
          <a:xfrm>
            <a:off x="16006609" y="8046577"/>
            <a:ext cx="2281391" cy="2057400"/>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A156D126-26DF-51CE-8E5A-7543808CE41E}"/>
              </a:ext>
            </a:extLst>
          </p:cNvPr>
          <p:cNvPicPr>
            <a:picLocks noChangeAspect="1"/>
          </p:cNvPicPr>
          <p:nvPr/>
        </p:nvPicPr>
        <p:blipFill>
          <a:blip r:embed="rId13"/>
          <a:stretch>
            <a:fillRect/>
          </a:stretch>
        </p:blipFill>
        <p:spPr>
          <a:xfrm>
            <a:off x="1363417" y="2049855"/>
            <a:ext cx="15130560" cy="599672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09"/>
            <a:ext cx="18288000" cy="1029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4344651" y="8636797"/>
            <a:ext cx="1657350"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84811" y="8637985"/>
            <a:ext cx="1657350"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p:cNvSpPr>
            <a:spLocks noChangeArrowheads="1"/>
          </p:cNvSpPr>
          <p:nvPr/>
        </p:nvSpPr>
        <p:spPr bwMode="auto">
          <a:xfrm>
            <a:off x="1046923" y="1288258"/>
            <a:ext cx="16194154" cy="78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itchFamily="34" charset="0"/>
              </a:defRPr>
            </a:lvl1pPr>
            <a:lvl2pPr marL="742950" indent="-285750">
              <a:defRPr sz="2800" b="1">
                <a:solidFill>
                  <a:schemeClr val="tx1"/>
                </a:solidFill>
                <a:latin typeface=".VnTime" pitchFamily="34" charset="0"/>
              </a:defRPr>
            </a:lvl2pPr>
            <a:lvl3pPr marL="1143000" indent="-228600">
              <a:defRPr sz="2800" b="1">
                <a:solidFill>
                  <a:schemeClr val="tx1"/>
                </a:solidFill>
                <a:latin typeface=".VnTime" pitchFamily="34" charset="0"/>
              </a:defRPr>
            </a:lvl3pPr>
            <a:lvl4pPr marL="1600200" indent="-228600">
              <a:defRPr sz="2800" b="1">
                <a:solidFill>
                  <a:schemeClr val="tx1"/>
                </a:solidFill>
                <a:latin typeface=".VnTime" pitchFamily="34" charset="0"/>
              </a:defRPr>
            </a:lvl4pPr>
            <a:lvl5pPr marL="2057400" indent="-228600">
              <a:defRPr sz="2800" b="1">
                <a:solidFill>
                  <a:schemeClr val="tx1"/>
                </a:solidFill>
                <a:latin typeface=".VnTime" pitchFamily="34" charset="0"/>
              </a:defRPr>
            </a:lvl5pPr>
            <a:lvl6pPr marL="2514600" indent="-228600" eaLnBrk="0" fontAlgn="base" hangingPunct="0">
              <a:spcBef>
                <a:spcPct val="0"/>
              </a:spcBef>
              <a:spcAft>
                <a:spcPct val="0"/>
              </a:spcAft>
              <a:defRPr sz="2800" b="1">
                <a:solidFill>
                  <a:schemeClr val="tx1"/>
                </a:solidFill>
                <a:latin typeface=".VnTime" pitchFamily="34" charset="0"/>
              </a:defRPr>
            </a:lvl6pPr>
            <a:lvl7pPr marL="2971800" indent="-228600" eaLnBrk="0" fontAlgn="base" hangingPunct="0">
              <a:spcBef>
                <a:spcPct val="0"/>
              </a:spcBef>
              <a:spcAft>
                <a:spcPct val="0"/>
              </a:spcAft>
              <a:defRPr sz="2800" b="1">
                <a:solidFill>
                  <a:schemeClr val="tx1"/>
                </a:solidFill>
                <a:latin typeface=".VnTime" pitchFamily="34" charset="0"/>
              </a:defRPr>
            </a:lvl7pPr>
            <a:lvl8pPr marL="3429000" indent="-228600" eaLnBrk="0" fontAlgn="base" hangingPunct="0">
              <a:spcBef>
                <a:spcPct val="0"/>
              </a:spcBef>
              <a:spcAft>
                <a:spcPct val="0"/>
              </a:spcAft>
              <a:defRPr sz="2800" b="1">
                <a:solidFill>
                  <a:schemeClr val="tx1"/>
                </a:solidFill>
                <a:latin typeface=".VnTime" pitchFamily="34" charset="0"/>
              </a:defRPr>
            </a:lvl8pPr>
            <a:lvl9pPr marL="3886200" indent="-228600" eaLnBrk="0" fontAlgn="base" hangingPunct="0">
              <a:spcBef>
                <a:spcPct val="0"/>
              </a:spcBef>
              <a:spcAft>
                <a:spcPct val="0"/>
              </a:spcAft>
              <a:defRPr sz="2800" b="1">
                <a:solidFill>
                  <a:schemeClr val="tx1"/>
                </a:solidFill>
                <a:latin typeface=".VnTime" pitchFamily="34" charset="0"/>
              </a:defRPr>
            </a:lvl9pPr>
          </a:lstStyle>
          <a:p>
            <a:pPr algn="ctr" eaLnBrk="1" hangingPunct="1">
              <a:lnSpc>
                <a:spcPct val="70000"/>
              </a:lnSpc>
              <a:spcBef>
                <a:spcPct val="40000"/>
              </a:spcBef>
            </a:pPr>
            <a:r>
              <a:rPr lang="en-US" altLang="en-US" sz="6400" smtClean="0">
                <a:solidFill>
                  <a:schemeClr val="bg1"/>
                </a:solidFill>
                <a:latin typeface="Times New Roman" panose="02020603050405020304" pitchFamily="18" charset="0"/>
                <a:cs typeface="Times New Roman" panose="02020603050405020304" pitchFamily="18" charset="0"/>
              </a:rPr>
              <a:t>Tuesday</a:t>
            </a:r>
            <a:r>
              <a:rPr lang="en-US" altLang="en-US" sz="6400">
                <a:solidFill>
                  <a:schemeClr val="bg1"/>
                </a:solidFill>
                <a:latin typeface="Times New Roman" panose="02020603050405020304" pitchFamily="18" charset="0"/>
                <a:cs typeface="Times New Roman" panose="02020603050405020304" pitchFamily="18" charset="0"/>
              </a:rPr>
              <a:t>,  </a:t>
            </a:r>
            <a:r>
              <a:rPr lang="en-US" altLang="en-US" sz="6400">
                <a:solidFill>
                  <a:schemeClr val="bg1"/>
                </a:solidFill>
                <a:latin typeface="Times New Roman" panose="02020603050405020304" pitchFamily="18" charset="0"/>
                <a:cs typeface="Times New Roman" panose="02020603050405020304" pitchFamily="18" charset="0"/>
              </a:rPr>
              <a:t>March </a:t>
            </a:r>
            <a:r>
              <a:rPr lang="en-US" altLang="en-US" sz="6400" smtClean="0">
                <a:solidFill>
                  <a:schemeClr val="bg1"/>
                </a:solidFill>
                <a:latin typeface="Times New Roman" panose="02020603050405020304" pitchFamily="18" charset="0"/>
                <a:cs typeface="Times New Roman" panose="02020603050405020304" pitchFamily="18" charset="0"/>
              </a:rPr>
              <a:t>05</a:t>
            </a:r>
            <a:r>
              <a:rPr lang="en-US" altLang="en-US" sz="6400" baseline="30000" smtClean="0">
                <a:solidFill>
                  <a:schemeClr val="bg1"/>
                </a:solidFill>
                <a:latin typeface="Times New Roman" panose="02020603050405020304" pitchFamily="18" charset="0"/>
                <a:cs typeface="Times New Roman" panose="02020603050405020304" pitchFamily="18" charset="0"/>
              </a:rPr>
              <a:t>th</a:t>
            </a:r>
            <a:r>
              <a:rPr lang="en-US" altLang="en-US" sz="6400" smtClean="0">
                <a:solidFill>
                  <a:schemeClr val="bg1"/>
                </a:solidFill>
                <a:latin typeface="Times New Roman" panose="02020603050405020304" pitchFamily="18" charset="0"/>
                <a:cs typeface="Times New Roman" panose="02020603050405020304" pitchFamily="18" charset="0"/>
              </a:rPr>
              <a:t> </a:t>
            </a:r>
            <a:r>
              <a:rPr lang="en-US" altLang="en-US" sz="6400">
                <a:solidFill>
                  <a:schemeClr val="bg1"/>
                </a:solidFill>
                <a:latin typeface="Times New Roman" panose="02020603050405020304" pitchFamily="18" charset="0"/>
                <a:cs typeface="Times New Roman" panose="02020603050405020304" pitchFamily="18" charset="0"/>
              </a:rPr>
              <a:t>2025</a:t>
            </a:r>
            <a:endParaRPr lang="en-US" altLang="en-US" sz="6400">
              <a:solidFill>
                <a:schemeClr val="bg1"/>
              </a:solidFill>
              <a:latin typeface="Times New Roman" panose="02020603050405020304" pitchFamily="18" charset="0"/>
              <a:cs typeface="Times New Roman" panose="02020603050405020304" pitchFamily="18" charset="0"/>
            </a:endParaRPr>
          </a:p>
        </p:txBody>
      </p:sp>
      <p:sp>
        <p:nvSpPr>
          <p:cNvPr id="24" name="Rectangle 2"/>
          <p:cNvSpPr>
            <a:spLocks noChangeArrowheads="1"/>
          </p:cNvSpPr>
          <p:nvPr/>
        </p:nvSpPr>
        <p:spPr bwMode="auto">
          <a:xfrm>
            <a:off x="1046924" y="2361332"/>
            <a:ext cx="16194152" cy="80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itchFamily="34" charset="0"/>
              </a:defRPr>
            </a:lvl1pPr>
            <a:lvl2pPr marL="742950" indent="-285750">
              <a:defRPr sz="2800" b="1">
                <a:solidFill>
                  <a:schemeClr val="tx1"/>
                </a:solidFill>
                <a:latin typeface=".VnTime" pitchFamily="34" charset="0"/>
              </a:defRPr>
            </a:lvl2pPr>
            <a:lvl3pPr marL="1143000" indent="-228600">
              <a:defRPr sz="2800" b="1">
                <a:solidFill>
                  <a:schemeClr val="tx1"/>
                </a:solidFill>
                <a:latin typeface=".VnTime" pitchFamily="34" charset="0"/>
              </a:defRPr>
            </a:lvl3pPr>
            <a:lvl4pPr marL="1600200" indent="-228600">
              <a:defRPr sz="2800" b="1">
                <a:solidFill>
                  <a:schemeClr val="tx1"/>
                </a:solidFill>
                <a:latin typeface=".VnTime" pitchFamily="34" charset="0"/>
              </a:defRPr>
            </a:lvl4pPr>
            <a:lvl5pPr marL="2057400" indent="-228600">
              <a:defRPr sz="2800" b="1">
                <a:solidFill>
                  <a:schemeClr val="tx1"/>
                </a:solidFill>
                <a:latin typeface=".VnTime" pitchFamily="34" charset="0"/>
              </a:defRPr>
            </a:lvl5pPr>
            <a:lvl6pPr marL="2514600" indent="-228600" eaLnBrk="0" fontAlgn="base" hangingPunct="0">
              <a:spcBef>
                <a:spcPct val="0"/>
              </a:spcBef>
              <a:spcAft>
                <a:spcPct val="0"/>
              </a:spcAft>
              <a:defRPr sz="2800" b="1">
                <a:solidFill>
                  <a:schemeClr val="tx1"/>
                </a:solidFill>
                <a:latin typeface=".VnTime" pitchFamily="34" charset="0"/>
              </a:defRPr>
            </a:lvl6pPr>
            <a:lvl7pPr marL="2971800" indent="-228600" eaLnBrk="0" fontAlgn="base" hangingPunct="0">
              <a:spcBef>
                <a:spcPct val="0"/>
              </a:spcBef>
              <a:spcAft>
                <a:spcPct val="0"/>
              </a:spcAft>
              <a:defRPr sz="2800" b="1">
                <a:solidFill>
                  <a:schemeClr val="tx1"/>
                </a:solidFill>
                <a:latin typeface=".VnTime" pitchFamily="34" charset="0"/>
              </a:defRPr>
            </a:lvl7pPr>
            <a:lvl8pPr marL="3429000" indent="-228600" eaLnBrk="0" fontAlgn="base" hangingPunct="0">
              <a:spcBef>
                <a:spcPct val="0"/>
              </a:spcBef>
              <a:spcAft>
                <a:spcPct val="0"/>
              </a:spcAft>
              <a:defRPr sz="2800" b="1">
                <a:solidFill>
                  <a:schemeClr val="tx1"/>
                </a:solidFill>
                <a:latin typeface=".VnTime" pitchFamily="34" charset="0"/>
              </a:defRPr>
            </a:lvl8pPr>
            <a:lvl9pPr marL="3886200" indent="-228600" eaLnBrk="0" fontAlgn="base" hangingPunct="0">
              <a:spcBef>
                <a:spcPct val="0"/>
              </a:spcBef>
              <a:spcAft>
                <a:spcPct val="0"/>
              </a:spcAft>
              <a:defRPr sz="2800" b="1">
                <a:solidFill>
                  <a:schemeClr val="tx1"/>
                </a:solidFill>
                <a:latin typeface=".VnTime" pitchFamily="34" charset="0"/>
              </a:defRPr>
            </a:lvl9pPr>
          </a:lstStyle>
          <a:p>
            <a:pPr algn="ctr" eaLnBrk="1" hangingPunct="1">
              <a:lnSpc>
                <a:spcPct val="70000"/>
              </a:lnSpc>
              <a:spcBef>
                <a:spcPct val="40000"/>
              </a:spcBef>
            </a:pPr>
            <a:r>
              <a:rPr lang="en-US" altLang="en-US" sz="6400">
                <a:solidFill>
                  <a:schemeClr val="bg1"/>
                </a:solidFill>
                <a:latin typeface="Times New Roman" panose="02020603050405020304" pitchFamily="18" charset="0"/>
                <a:cs typeface="Times New Roman" panose="02020603050405020304" pitchFamily="18" charset="0"/>
              </a:rPr>
              <a:t>Unit </a:t>
            </a:r>
            <a:r>
              <a:rPr lang="en-US" altLang="en-US" sz="6400" smtClean="0">
                <a:solidFill>
                  <a:schemeClr val="bg1"/>
                </a:solidFill>
                <a:latin typeface="Times New Roman" panose="02020603050405020304" pitchFamily="18" charset="0"/>
                <a:cs typeface="Times New Roman" panose="02020603050405020304" pitchFamily="18" charset="0"/>
              </a:rPr>
              <a:t>14: Staying healthy</a:t>
            </a:r>
            <a:endParaRPr lang="en-US" altLang="en-US" sz="6400">
              <a:solidFill>
                <a:schemeClr val="bg1"/>
              </a:solidFill>
              <a:latin typeface="Times New Roman" panose="02020603050405020304" pitchFamily="18" charset="0"/>
              <a:cs typeface="Times New Roman" panose="02020603050405020304" pitchFamily="18" charset="0"/>
            </a:endParaRPr>
          </a:p>
        </p:txBody>
      </p:sp>
      <p:sp>
        <p:nvSpPr>
          <p:cNvPr id="25" name="Rectangle 2"/>
          <p:cNvSpPr>
            <a:spLocks noChangeArrowheads="1"/>
          </p:cNvSpPr>
          <p:nvPr/>
        </p:nvSpPr>
        <p:spPr bwMode="auto">
          <a:xfrm>
            <a:off x="967408" y="3454412"/>
            <a:ext cx="16353180" cy="80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itchFamily="34" charset="0"/>
              </a:defRPr>
            </a:lvl1pPr>
            <a:lvl2pPr marL="742950" indent="-285750">
              <a:defRPr sz="2800" b="1">
                <a:solidFill>
                  <a:schemeClr val="tx1"/>
                </a:solidFill>
                <a:latin typeface=".VnTime" pitchFamily="34" charset="0"/>
              </a:defRPr>
            </a:lvl2pPr>
            <a:lvl3pPr marL="1143000" indent="-228600">
              <a:defRPr sz="2800" b="1">
                <a:solidFill>
                  <a:schemeClr val="tx1"/>
                </a:solidFill>
                <a:latin typeface=".VnTime" pitchFamily="34" charset="0"/>
              </a:defRPr>
            </a:lvl3pPr>
            <a:lvl4pPr marL="1600200" indent="-228600">
              <a:defRPr sz="2800" b="1">
                <a:solidFill>
                  <a:schemeClr val="tx1"/>
                </a:solidFill>
                <a:latin typeface=".VnTime" pitchFamily="34" charset="0"/>
              </a:defRPr>
            </a:lvl4pPr>
            <a:lvl5pPr marL="2057400" indent="-228600">
              <a:defRPr sz="2800" b="1">
                <a:solidFill>
                  <a:schemeClr val="tx1"/>
                </a:solidFill>
                <a:latin typeface=".VnTime" pitchFamily="34" charset="0"/>
              </a:defRPr>
            </a:lvl5pPr>
            <a:lvl6pPr marL="2514600" indent="-228600" eaLnBrk="0" fontAlgn="base" hangingPunct="0">
              <a:spcBef>
                <a:spcPct val="0"/>
              </a:spcBef>
              <a:spcAft>
                <a:spcPct val="0"/>
              </a:spcAft>
              <a:defRPr sz="2800" b="1">
                <a:solidFill>
                  <a:schemeClr val="tx1"/>
                </a:solidFill>
                <a:latin typeface=".VnTime" pitchFamily="34" charset="0"/>
              </a:defRPr>
            </a:lvl6pPr>
            <a:lvl7pPr marL="2971800" indent="-228600" eaLnBrk="0" fontAlgn="base" hangingPunct="0">
              <a:spcBef>
                <a:spcPct val="0"/>
              </a:spcBef>
              <a:spcAft>
                <a:spcPct val="0"/>
              </a:spcAft>
              <a:defRPr sz="2800" b="1">
                <a:solidFill>
                  <a:schemeClr val="tx1"/>
                </a:solidFill>
                <a:latin typeface=".VnTime" pitchFamily="34" charset="0"/>
              </a:defRPr>
            </a:lvl7pPr>
            <a:lvl8pPr marL="3429000" indent="-228600" eaLnBrk="0" fontAlgn="base" hangingPunct="0">
              <a:spcBef>
                <a:spcPct val="0"/>
              </a:spcBef>
              <a:spcAft>
                <a:spcPct val="0"/>
              </a:spcAft>
              <a:defRPr sz="2800" b="1">
                <a:solidFill>
                  <a:schemeClr val="tx1"/>
                </a:solidFill>
                <a:latin typeface=".VnTime" pitchFamily="34" charset="0"/>
              </a:defRPr>
            </a:lvl8pPr>
            <a:lvl9pPr marL="3886200" indent="-228600" eaLnBrk="0" fontAlgn="base" hangingPunct="0">
              <a:spcBef>
                <a:spcPct val="0"/>
              </a:spcBef>
              <a:spcAft>
                <a:spcPct val="0"/>
              </a:spcAft>
              <a:defRPr sz="2800" b="1">
                <a:solidFill>
                  <a:schemeClr val="tx1"/>
                </a:solidFill>
                <a:latin typeface=".VnTime" pitchFamily="34" charset="0"/>
              </a:defRPr>
            </a:lvl9pPr>
          </a:lstStyle>
          <a:p>
            <a:pPr algn="ctr" eaLnBrk="1" hangingPunct="1">
              <a:lnSpc>
                <a:spcPct val="70000"/>
              </a:lnSpc>
              <a:spcBef>
                <a:spcPct val="40000"/>
              </a:spcBef>
            </a:pPr>
            <a:r>
              <a:rPr lang="en-US" altLang="en-US" sz="6400">
                <a:solidFill>
                  <a:schemeClr val="bg1"/>
                </a:solidFill>
                <a:latin typeface="Times New Roman" panose="02020603050405020304" pitchFamily="18" charset="0"/>
                <a:cs typeface="Times New Roman" panose="02020603050405020304" pitchFamily="18" charset="0"/>
              </a:rPr>
              <a:t>Lesson </a:t>
            </a:r>
            <a:r>
              <a:rPr lang="en-US" altLang="en-US" sz="6400" smtClean="0">
                <a:solidFill>
                  <a:schemeClr val="bg1"/>
                </a:solidFill>
                <a:latin typeface="Times New Roman" panose="02020603050405020304" pitchFamily="18" charset="0"/>
                <a:cs typeface="Times New Roman" panose="02020603050405020304" pitchFamily="18" charset="0"/>
              </a:rPr>
              <a:t>2 </a:t>
            </a:r>
            <a:r>
              <a:rPr lang="en-US" altLang="en-US" sz="6400">
                <a:solidFill>
                  <a:schemeClr val="bg1"/>
                </a:solidFill>
                <a:latin typeface="Times New Roman" panose="02020603050405020304" pitchFamily="18" charset="0"/>
                <a:cs typeface="Times New Roman" panose="02020603050405020304" pitchFamily="18" charset="0"/>
              </a:rPr>
              <a:t>– </a:t>
            </a:r>
            <a:r>
              <a:rPr lang="en-US" altLang="en-US" sz="6400">
                <a:solidFill>
                  <a:schemeClr val="bg1"/>
                </a:solidFill>
                <a:latin typeface="Times New Roman" panose="02020603050405020304" pitchFamily="18" charset="0"/>
                <a:cs typeface="Times New Roman" panose="02020603050405020304" pitchFamily="18" charset="0"/>
              </a:rPr>
              <a:t>Activity </a:t>
            </a:r>
            <a:r>
              <a:rPr lang="en-US" altLang="en-US" sz="6400" smtClean="0">
                <a:solidFill>
                  <a:schemeClr val="bg1"/>
                </a:solidFill>
                <a:latin typeface="Times New Roman" panose="02020603050405020304" pitchFamily="18" charset="0"/>
                <a:cs typeface="Times New Roman" panose="02020603050405020304" pitchFamily="18" charset="0"/>
              </a:rPr>
              <a:t>4, 5, 6/P.27</a:t>
            </a:r>
            <a:endParaRPr lang="en-US" altLang="en-US" sz="6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6015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100" fill="hold"/>
                                        <p:tgtEl>
                                          <p:spTgt spid="24"/>
                                        </p:tgtEl>
                                        <p:attrNameLst>
                                          <p:attrName>ppt_w</p:attrName>
                                        </p:attrNameLst>
                                      </p:cBhvr>
                                      <p:tavLst>
                                        <p:tav tm="0">
                                          <p:val>
                                            <p:fltVal val="0"/>
                                          </p:val>
                                        </p:tav>
                                        <p:tav tm="100000">
                                          <p:val>
                                            <p:strVal val="#ppt_w"/>
                                          </p:val>
                                        </p:tav>
                                      </p:tavLst>
                                    </p:anim>
                                    <p:anim calcmode="lin" valueType="num">
                                      <p:cBhvr>
                                        <p:cTn id="8" dur="1100" fill="hold"/>
                                        <p:tgtEl>
                                          <p:spTgt spid="24"/>
                                        </p:tgtEl>
                                        <p:attrNameLst>
                                          <p:attrName>ppt_h</p:attrName>
                                        </p:attrNameLst>
                                      </p:cBhvr>
                                      <p:tavLst>
                                        <p:tav tm="0">
                                          <p:val>
                                            <p:fltVal val="0"/>
                                          </p:val>
                                        </p:tav>
                                        <p:tav tm="100000">
                                          <p:val>
                                            <p:strVal val="#ppt_h"/>
                                          </p:val>
                                        </p:tav>
                                      </p:tavLst>
                                    </p:anim>
                                    <p:animEffect transition="in" filter="fade">
                                      <p:cBhvr>
                                        <p:cTn id="9" dur="1100"/>
                                        <p:tgtEl>
                                          <p:spTgt spid="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heel(1)">
                                      <p:cBhvr>
                                        <p:cTn id="1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a:stretch>
            <a:fillRect/>
          </a:stretch>
        </p:blipFill>
        <p:spPr>
          <a:xfrm>
            <a:off x="-19082" y="-1970"/>
            <a:ext cx="18326164" cy="10290940"/>
          </a:xfrm>
          <a:prstGeom prst="rect">
            <a:avLst/>
          </a:prstGeom>
        </p:spPr>
      </p:pic>
      <p:sp>
        <p:nvSpPr>
          <p:cNvPr id="17" name="TextBox 15">
            <a:extLst>
              <a:ext uri="{FF2B5EF4-FFF2-40B4-BE49-F238E27FC236}">
                <a16:creationId xmlns:a16="http://schemas.microsoft.com/office/drawing/2014/main" id="{BD81E6EA-EC87-493A-282C-1B8444588598}"/>
              </a:ext>
            </a:extLst>
          </p:cNvPr>
          <p:cNvSpPr txBox="1"/>
          <p:nvPr/>
        </p:nvSpPr>
        <p:spPr>
          <a:xfrm>
            <a:off x="5769559" y="0"/>
            <a:ext cx="6748883" cy="830997"/>
          </a:xfrm>
          <a:prstGeom prst="rect">
            <a:avLst/>
          </a:prstGeom>
        </p:spPr>
        <p:txBody>
          <a:bodyPr wrap="square"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Pass the ball.</a:t>
            </a:r>
          </a:p>
        </p:txBody>
      </p:sp>
      <p:pic>
        <p:nvPicPr>
          <p:cNvPr id="23" name="Track 3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800" y="415498"/>
            <a:ext cx="914400" cy="9144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1307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5118" fill="hold"/>
                                        <p:tgtEl>
                                          <p:spTgt spid="23"/>
                                        </p:tgtEl>
                                      </p:cBhvr>
                                    </p:cmd>
                                  </p:childTnLst>
                                </p:cTn>
                              </p:par>
                            </p:childTnLst>
                          </p:cTn>
                        </p:par>
                      </p:childTnLst>
                    </p:cTn>
                  </p:par>
                </p:childTnLst>
              </p:cTn>
              <p:nextCondLst>
                <p:cond evt="onClick" delay="0">
                  <p:tgtEl>
                    <p:spTgt spid="23"/>
                  </p:tgtEl>
                </p:cond>
              </p:nextCondLst>
            </p:seq>
            <p:audio>
              <p:cMediaNode vol="80000">
                <p:cTn id="16" fill="hold" display="0">
                  <p:stCondLst>
                    <p:cond delay="indefinite"/>
                  </p:stCondLst>
                  <p:endCondLst>
                    <p:cond evt="onStopAudio" delay="0">
                      <p:tgtEl>
                        <p:sldTgt/>
                      </p:tgtEl>
                    </p:cond>
                  </p:endCondLst>
                </p:cTn>
                <p:tgtEl>
                  <p:spTgt spid="23"/>
                </p:tgtEl>
              </p:cMediaNode>
            </p:audio>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2 - Period 4</a:t>
            </a:r>
          </a:p>
        </p:txBody>
      </p:sp>
    </p:spTree>
    <p:extLst>
      <p:ext uri="{BB962C8B-B14F-4D97-AF65-F5344CB8AC3E}">
        <p14:creationId xmlns:p14="http://schemas.microsoft.com/office/powerpoint/2010/main" val="100549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4: Listen and circle.</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9114892"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5: Read and complete.</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933015"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6: Let’s play.</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440399" cy="10287000"/>
          </a:xfrm>
          <a:prstGeom prst="rect">
            <a:avLst/>
          </a:prstGeom>
        </p:spPr>
      </p:pic>
      <p:sp>
        <p:nvSpPr>
          <p:cNvPr id="2" name="Freeform 2"/>
          <p:cNvSpPr/>
          <p:nvPr/>
        </p:nvSpPr>
        <p:spPr>
          <a:xfrm rot="125419">
            <a:off x="-441924" y="-581785"/>
            <a:ext cx="19171848" cy="7764599"/>
          </a:xfrm>
          <a:custGeom>
            <a:avLst/>
            <a:gdLst/>
            <a:ahLst/>
            <a:cxnLst/>
            <a:rect l="l" t="t" r="r" b="b"/>
            <a:pathLst>
              <a:path w="19171848" h="7764599">
                <a:moveTo>
                  <a:pt x="0" y="0"/>
                </a:moveTo>
                <a:lnTo>
                  <a:pt x="19171848" y="0"/>
                </a:lnTo>
                <a:lnTo>
                  <a:pt x="19171848" y="7764599"/>
                </a:lnTo>
                <a:lnTo>
                  <a:pt x="0" y="77645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3"/>
          <p:cNvSpPr txBox="1"/>
          <p:nvPr/>
        </p:nvSpPr>
        <p:spPr>
          <a:xfrm>
            <a:off x="2942652" y="3795663"/>
            <a:ext cx="12402697" cy="2695674"/>
          </a:xfrm>
          <a:prstGeom prst="rect">
            <a:avLst/>
          </a:prstGeom>
        </p:spPr>
        <p:txBody>
          <a:bodyPr wrap="square" lIns="0" tIns="0" rIns="0" bIns="0" rtlCol="0" anchor="t">
            <a:spAutoFit/>
          </a:bodyPr>
          <a:lstStyle/>
          <a:p>
            <a:pPr algn="ctr"/>
            <a:r>
              <a:rPr lang="en-US" sz="17517" dirty="0">
                <a:ln>
                  <a:solidFill>
                    <a:sysClr val="windowText" lastClr="000000"/>
                  </a:solidFill>
                </a:ln>
                <a:solidFill>
                  <a:srgbClr val="FFFFFF"/>
                </a:solidFill>
                <a:latin typeface="Showcard Gothic" panose="04020904020102020604" pitchFamily="82" charset="0"/>
              </a:rPr>
              <a:t>QUIZ TIME</a:t>
            </a:r>
          </a:p>
        </p:txBody>
      </p:sp>
      <p:sp>
        <p:nvSpPr>
          <p:cNvPr id="6" name="Freeform 6"/>
          <p:cNvSpPr/>
          <p:nvPr/>
        </p:nvSpPr>
        <p:spPr>
          <a:xfrm rot="882866">
            <a:off x="230416" y="4950131"/>
            <a:ext cx="5304147" cy="5159489"/>
          </a:xfrm>
          <a:custGeom>
            <a:avLst/>
            <a:gdLst/>
            <a:ahLst/>
            <a:cxnLst/>
            <a:rect l="l" t="t" r="r" b="b"/>
            <a:pathLst>
              <a:path w="5304147" h="5159489">
                <a:moveTo>
                  <a:pt x="0" y="0"/>
                </a:moveTo>
                <a:lnTo>
                  <a:pt x="5304148" y="0"/>
                </a:lnTo>
                <a:lnTo>
                  <a:pt x="5304148" y="5159489"/>
                </a:lnTo>
                <a:lnTo>
                  <a:pt x="0" y="51594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69403" y="604303"/>
            <a:ext cx="2192744" cy="1375448"/>
          </a:xfrm>
          <a:custGeom>
            <a:avLst/>
            <a:gdLst/>
            <a:ahLst/>
            <a:cxnLst/>
            <a:rect l="l" t="t" r="r" b="b"/>
            <a:pathLst>
              <a:path w="2192744" h="1375448">
                <a:moveTo>
                  <a:pt x="2192743" y="0"/>
                </a:moveTo>
                <a:lnTo>
                  <a:pt x="0" y="0"/>
                </a:lnTo>
                <a:lnTo>
                  <a:pt x="0" y="1375448"/>
                </a:lnTo>
                <a:lnTo>
                  <a:pt x="2192743" y="1375448"/>
                </a:lnTo>
                <a:lnTo>
                  <a:pt x="219274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15871250" y="2539324"/>
            <a:ext cx="2165109" cy="1125857"/>
          </a:xfrm>
          <a:custGeom>
            <a:avLst/>
            <a:gdLst/>
            <a:ahLst/>
            <a:cxnLst/>
            <a:rect l="l" t="t" r="r" b="b"/>
            <a:pathLst>
              <a:path w="2165109" h="1125857">
                <a:moveTo>
                  <a:pt x="0" y="0"/>
                </a:moveTo>
                <a:lnTo>
                  <a:pt x="2165109" y="0"/>
                </a:lnTo>
                <a:lnTo>
                  <a:pt x="2165109" y="1125857"/>
                </a:lnTo>
                <a:lnTo>
                  <a:pt x="0" y="11258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0" y="8045255"/>
            <a:ext cx="1594316" cy="2246004"/>
          </a:xfrm>
          <a:custGeom>
            <a:avLst/>
            <a:gdLst/>
            <a:ahLst/>
            <a:cxnLst/>
            <a:rect l="l" t="t" r="r" b="b"/>
            <a:pathLst>
              <a:path w="1594316" h="2246004">
                <a:moveTo>
                  <a:pt x="0" y="0"/>
                </a:moveTo>
                <a:lnTo>
                  <a:pt x="1594316" y="0"/>
                </a:lnTo>
                <a:lnTo>
                  <a:pt x="1594316" y="2246005"/>
                </a:lnTo>
                <a:lnTo>
                  <a:pt x="0" y="2246005"/>
                </a:lnTo>
                <a:lnTo>
                  <a:pt x="0" y="0"/>
                </a:lnTo>
                <a:close/>
              </a:path>
            </a:pathLst>
          </a:custGeom>
          <a:blipFill>
            <a:blip r:embed="rId11">
              <a:extLst>
                <a:ext uri="{96DAC541-7B7A-43D3-8B79-37D633B846F1}">
                  <asvg:svgBlip xmlns:asvg="http://schemas.microsoft.com/office/drawing/2016/SVG/main" xmlns="" r:embed="rId12"/>
                </a:ext>
              </a:extLst>
            </a:blip>
            <a:stretch>
              <a:fillRect l="-83101" b="-7051"/>
            </a:stretch>
          </a:blipFill>
        </p:spPr>
        <p:txBody>
          <a:bodyPr/>
          <a:lstStyle/>
          <a:p>
            <a:endParaRPr lang="en-US"/>
          </a:p>
        </p:txBody>
      </p:sp>
      <p:sp>
        <p:nvSpPr>
          <p:cNvPr id="11" name="Freeform 11"/>
          <p:cNvSpPr/>
          <p:nvPr/>
        </p:nvSpPr>
        <p:spPr>
          <a:xfrm flipH="1">
            <a:off x="16693684" y="8040996"/>
            <a:ext cx="1594316" cy="2246004"/>
          </a:xfrm>
          <a:custGeom>
            <a:avLst/>
            <a:gdLst/>
            <a:ahLst/>
            <a:cxnLst/>
            <a:rect l="l" t="t" r="r" b="b"/>
            <a:pathLst>
              <a:path w="1594316" h="2246004">
                <a:moveTo>
                  <a:pt x="1594316" y="0"/>
                </a:moveTo>
                <a:lnTo>
                  <a:pt x="0" y="0"/>
                </a:lnTo>
                <a:lnTo>
                  <a:pt x="0" y="2246004"/>
                </a:lnTo>
                <a:lnTo>
                  <a:pt x="1594316" y="2246004"/>
                </a:lnTo>
                <a:lnTo>
                  <a:pt x="1594316" y="0"/>
                </a:lnTo>
                <a:close/>
              </a:path>
            </a:pathLst>
          </a:custGeom>
          <a:blipFill>
            <a:blip r:embed="rId11">
              <a:extLst>
                <a:ext uri="{96DAC541-7B7A-43D3-8B79-37D633B846F1}">
                  <asvg:svgBlip xmlns:asvg="http://schemas.microsoft.com/office/drawing/2016/SVG/main" xmlns="" r:embed="rId12"/>
                </a:ext>
              </a:extLst>
            </a:blip>
            <a:stretch>
              <a:fillRect l="-83101" b="-7051"/>
            </a:stretch>
          </a:blipFill>
        </p:spPr>
        <p:txBody>
          <a:bodyPr/>
          <a:lstStyle/>
          <a:p>
            <a:endParaRPr lang="en-US"/>
          </a:p>
        </p:txBody>
      </p:sp>
      <p:sp>
        <p:nvSpPr>
          <p:cNvPr id="12" name="Freeform 12"/>
          <p:cNvSpPr/>
          <p:nvPr/>
        </p:nvSpPr>
        <p:spPr>
          <a:xfrm>
            <a:off x="8451396" y="1406289"/>
            <a:ext cx="1385209" cy="1146924"/>
          </a:xfrm>
          <a:custGeom>
            <a:avLst/>
            <a:gdLst/>
            <a:ahLst/>
            <a:cxnLst/>
            <a:rect l="l" t="t" r="r" b="b"/>
            <a:pathLst>
              <a:path w="1385209" h="1146924">
                <a:moveTo>
                  <a:pt x="0" y="0"/>
                </a:moveTo>
                <a:lnTo>
                  <a:pt x="1385208" y="0"/>
                </a:lnTo>
                <a:lnTo>
                  <a:pt x="1385208" y="1146924"/>
                </a:lnTo>
                <a:lnTo>
                  <a:pt x="0" y="114692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359799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1798423" y="0"/>
            <a:ext cx="14691155" cy="1015663"/>
          </a:xfrm>
          <a:prstGeom prst="rect">
            <a:avLst/>
          </a:prstGeom>
        </p:spPr>
        <p:txBody>
          <a:bodyPr wrap="square" lIns="0" tIns="0" rIns="0" bIns="0" rtlCol="0" anchor="t">
            <a:spAutoFit/>
          </a:bodyPr>
          <a:lstStyle/>
          <a:p>
            <a:pPr algn="ctr"/>
            <a:r>
              <a:rPr lang="en-US" sz="6600" dirty="0">
                <a:ln>
                  <a:solidFill>
                    <a:sysClr val="windowText" lastClr="000000"/>
                  </a:solidFill>
                </a:ln>
                <a:solidFill>
                  <a:srgbClr val="FFFFFF"/>
                </a:solidFill>
                <a:latin typeface="Showcard Gothic" panose="04020904020102020604" pitchFamily="82" charset="0"/>
              </a:rPr>
              <a:t>Quiz Categories</a:t>
            </a:r>
          </a:p>
        </p:txBody>
      </p:sp>
      <p:grpSp>
        <p:nvGrpSpPr>
          <p:cNvPr id="32" name="Group 31"/>
          <p:cNvGrpSpPr/>
          <p:nvPr/>
        </p:nvGrpSpPr>
        <p:grpSpPr>
          <a:xfrm>
            <a:off x="1236899" y="1790700"/>
            <a:ext cx="7990821" cy="958270"/>
            <a:chOff x="1650176" y="1276698"/>
            <a:chExt cx="7138208" cy="958270"/>
          </a:xfrm>
        </p:grpSpPr>
        <p:grpSp>
          <p:nvGrpSpPr>
            <p:cNvPr id="3" name="Group 3"/>
            <p:cNvGrpSpPr/>
            <p:nvPr/>
          </p:nvGrpSpPr>
          <p:grpSpPr>
            <a:xfrm>
              <a:off x="2090111" y="1276698"/>
              <a:ext cx="6698273" cy="958270"/>
              <a:chOff x="0" y="0"/>
              <a:chExt cx="5932901" cy="848774"/>
            </a:xfrm>
          </p:grpSpPr>
          <p:sp>
            <p:nvSpPr>
              <p:cNvPr id="4" name="Freeform 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5" name="TextBox 5"/>
            <p:cNvSpPr txBox="1"/>
            <p:nvPr/>
          </p:nvSpPr>
          <p:spPr>
            <a:xfrm>
              <a:off x="2590801" y="1461490"/>
              <a:ext cx="5246950" cy="641201"/>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YES / NO STATMENT</a:t>
              </a:r>
            </a:p>
          </p:txBody>
        </p:sp>
        <p:sp>
          <p:nvSpPr>
            <p:cNvPr id="6" name="Freeform 6"/>
            <p:cNvSpPr/>
            <p:nvPr/>
          </p:nvSpPr>
          <p:spPr>
            <a:xfrm>
              <a:off x="165017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6" name="Group 35"/>
          <p:cNvGrpSpPr/>
          <p:nvPr/>
        </p:nvGrpSpPr>
        <p:grpSpPr>
          <a:xfrm>
            <a:off x="1236900" y="3217664"/>
            <a:ext cx="7990821" cy="958271"/>
            <a:chOff x="1650176" y="2730964"/>
            <a:chExt cx="7990821" cy="958271"/>
          </a:xfrm>
        </p:grpSpPr>
        <p:grpSp>
          <p:nvGrpSpPr>
            <p:cNvPr id="7" name="Group 7"/>
            <p:cNvGrpSpPr/>
            <p:nvPr/>
          </p:nvGrpSpPr>
          <p:grpSpPr>
            <a:xfrm>
              <a:off x="2090111" y="2730964"/>
              <a:ext cx="7550886" cy="958271"/>
              <a:chOff x="0" y="0"/>
              <a:chExt cx="6688091" cy="848775"/>
            </a:xfrm>
          </p:grpSpPr>
          <p:sp>
            <p:nvSpPr>
              <p:cNvPr id="8" name="Freeform 8"/>
              <p:cNvSpPr/>
              <p:nvPr/>
            </p:nvSpPr>
            <p:spPr>
              <a:xfrm>
                <a:off x="0" y="0"/>
                <a:ext cx="668809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9" name="TextBox 9"/>
            <p:cNvSpPr txBox="1"/>
            <p:nvPr/>
          </p:nvSpPr>
          <p:spPr>
            <a:xfrm>
              <a:off x="2590800" y="2915756"/>
              <a:ext cx="6680215" cy="641201"/>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TRUE / FALSE STATEMENT</a:t>
              </a:r>
            </a:p>
          </p:txBody>
        </p:sp>
        <p:sp>
          <p:nvSpPr>
            <p:cNvPr id="10" name="Freeform 10"/>
            <p:cNvSpPr/>
            <p:nvPr/>
          </p:nvSpPr>
          <p:spPr>
            <a:xfrm>
              <a:off x="165017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7" name="Group 36"/>
          <p:cNvGrpSpPr/>
          <p:nvPr/>
        </p:nvGrpSpPr>
        <p:grpSpPr>
          <a:xfrm>
            <a:off x="1236900" y="4644628"/>
            <a:ext cx="7990820" cy="958271"/>
            <a:chOff x="1650176" y="4185230"/>
            <a:chExt cx="7990820" cy="958271"/>
          </a:xfrm>
        </p:grpSpPr>
        <p:grpSp>
          <p:nvGrpSpPr>
            <p:cNvPr id="11" name="Group 11"/>
            <p:cNvGrpSpPr/>
            <p:nvPr/>
          </p:nvGrpSpPr>
          <p:grpSpPr>
            <a:xfrm>
              <a:off x="2090111" y="4185230"/>
              <a:ext cx="7550885" cy="958271"/>
              <a:chOff x="0" y="0"/>
              <a:chExt cx="6688090" cy="848775"/>
            </a:xfrm>
          </p:grpSpPr>
          <p:sp>
            <p:nvSpPr>
              <p:cNvPr id="12" name="Freeform 12"/>
              <p:cNvSpPr/>
              <p:nvPr/>
            </p:nvSpPr>
            <p:spPr>
              <a:xfrm>
                <a:off x="0" y="0"/>
                <a:ext cx="6688090"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13"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14"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3" name="Group 32"/>
          <p:cNvGrpSpPr/>
          <p:nvPr/>
        </p:nvGrpSpPr>
        <p:grpSpPr>
          <a:xfrm>
            <a:off x="9807539" y="1790700"/>
            <a:ext cx="7138208" cy="958270"/>
            <a:chOff x="9271016" y="1276698"/>
            <a:chExt cx="7138208" cy="958270"/>
          </a:xfrm>
        </p:grpSpPr>
        <p:grpSp>
          <p:nvGrpSpPr>
            <p:cNvPr id="15" name="Group 15"/>
            <p:cNvGrpSpPr/>
            <p:nvPr/>
          </p:nvGrpSpPr>
          <p:grpSpPr>
            <a:xfrm>
              <a:off x="9710951" y="1276698"/>
              <a:ext cx="6698273" cy="958270"/>
              <a:chOff x="0" y="0"/>
              <a:chExt cx="5932901" cy="848774"/>
            </a:xfrm>
          </p:grpSpPr>
          <p:sp>
            <p:nvSpPr>
              <p:cNvPr id="16" name="Freeform 16"/>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17" name="TextBox 17"/>
            <p:cNvSpPr txBox="1"/>
            <p:nvPr/>
          </p:nvSpPr>
          <p:spPr>
            <a:xfrm>
              <a:off x="10287000" y="1461490"/>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MULTIPLE CHOICE</a:t>
              </a:r>
            </a:p>
          </p:txBody>
        </p:sp>
        <p:sp>
          <p:nvSpPr>
            <p:cNvPr id="18" name="Freeform 18"/>
            <p:cNvSpPr/>
            <p:nvPr/>
          </p:nvSpPr>
          <p:spPr>
            <a:xfrm>
              <a:off x="927101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4" name="Group 33"/>
          <p:cNvGrpSpPr/>
          <p:nvPr/>
        </p:nvGrpSpPr>
        <p:grpSpPr>
          <a:xfrm>
            <a:off x="9807539" y="3217664"/>
            <a:ext cx="7138208" cy="958270"/>
            <a:chOff x="9271016" y="2730964"/>
            <a:chExt cx="7138208" cy="958270"/>
          </a:xfrm>
        </p:grpSpPr>
        <p:grpSp>
          <p:nvGrpSpPr>
            <p:cNvPr id="19" name="Group 19"/>
            <p:cNvGrpSpPr/>
            <p:nvPr/>
          </p:nvGrpSpPr>
          <p:grpSpPr>
            <a:xfrm>
              <a:off x="9710951" y="2730964"/>
              <a:ext cx="6698273" cy="958270"/>
              <a:chOff x="0" y="0"/>
              <a:chExt cx="5932901" cy="848774"/>
            </a:xfrm>
          </p:grpSpPr>
          <p:sp>
            <p:nvSpPr>
              <p:cNvPr id="20" name="Freeform 20"/>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21" name="TextBox 21"/>
            <p:cNvSpPr txBox="1"/>
            <p:nvPr/>
          </p:nvSpPr>
          <p:spPr>
            <a:xfrm>
              <a:off x="10287000" y="2915756"/>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FILL IN THE BLANKS</a:t>
              </a:r>
            </a:p>
          </p:txBody>
        </p:sp>
        <p:sp>
          <p:nvSpPr>
            <p:cNvPr id="22" name="Freeform 22"/>
            <p:cNvSpPr/>
            <p:nvPr/>
          </p:nvSpPr>
          <p:spPr>
            <a:xfrm>
              <a:off x="927101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5" name="Group 34"/>
          <p:cNvGrpSpPr/>
          <p:nvPr/>
        </p:nvGrpSpPr>
        <p:grpSpPr>
          <a:xfrm>
            <a:off x="9807539" y="4644628"/>
            <a:ext cx="7243562" cy="958270"/>
            <a:chOff x="9271016" y="4185230"/>
            <a:chExt cx="7243562" cy="958270"/>
          </a:xfrm>
        </p:grpSpPr>
        <p:grpSp>
          <p:nvGrpSpPr>
            <p:cNvPr id="23" name="Group 23"/>
            <p:cNvGrpSpPr/>
            <p:nvPr/>
          </p:nvGrpSpPr>
          <p:grpSpPr>
            <a:xfrm>
              <a:off x="9710951" y="4185230"/>
              <a:ext cx="6698273" cy="958270"/>
              <a:chOff x="0" y="0"/>
              <a:chExt cx="5932901" cy="848774"/>
            </a:xfrm>
          </p:grpSpPr>
          <p:sp>
            <p:nvSpPr>
              <p:cNvPr id="24" name="Freeform 2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5" name="TextBox 25"/>
            <p:cNvSpPr txBox="1"/>
            <p:nvPr/>
          </p:nvSpPr>
          <p:spPr>
            <a:xfrm>
              <a:off x="10287000" y="4370022"/>
              <a:ext cx="6227578"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ENUMERATION</a:t>
              </a:r>
            </a:p>
          </p:txBody>
        </p:sp>
        <p:sp>
          <p:nvSpPr>
            <p:cNvPr id="26" name="Freeform 26"/>
            <p:cNvSpPr/>
            <p:nvPr/>
          </p:nvSpPr>
          <p:spPr>
            <a:xfrm>
              <a:off x="927101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27" name="Freeform 27"/>
          <p:cNvSpPr/>
          <p:nvPr/>
        </p:nvSpPr>
        <p:spPr>
          <a:xfrm flipH="1">
            <a:off x="12398476" y="6486675"/>
            <a:ext cx="5889523" cy="3800325"/>
          </a:xfrm>
          <a:custGeom>
            <a:avLst/>
            <a:gdLst/>
            <a:ahLst/>
            <a:cxnLst/>
            <a:rect l="l" t="t" r="r" b="b"/>
            <a:pathLst>
              <a:path w="5889523" h="4847733">
                <a:moveTo>
                  <a:pt x="5889523" y="0"/>
                </a:moveTo>
                <a:lnTo>
                  <a:pt x="0" y="0"/>
                </a:lnTo>
                <a:lnTo>
                  <a:pt x="0" y="4847733"/>
                </a:lnTo>
                <a:lnTo>
                  <a:pt x="5889523" y="4847733"/>
                </a:lnTo>
                <a:lnTo>
                  <a:pt x="5889523" y="0"/>
                </a:lnTo>
                <a:close/>
              </a:path>
            </a:pathLst>
          </a:custGeom>
          <a:blipFill>
            <a:blip r:embed="rId5">
              <a:extLst>
                <a:ext uri="{96DAC541-7B7A-43D3-8B79-37D633B846F1}">
                  <asvg:svgBlip xmlns:asvg="http://schemas.microsoft.com/office/drawing/2016/SVG/main" xmlns="" r:embed="rId6"/>
                </a:ext>
              </a:extLst>
            </a:blip>
            <a:stretch>
              <a:fillRect l="-62444" r="-10734" b="-31497"/>
            </a:stretch>
          </a:blipFill>
        </p:spPr>
        <p:txBody>
          <a:bodyPr/>
          <a:lstStyle/>
          <a:p>
            <a:endParaRPr lang="en-US"/>
          </a:p>
        </p:txBody>
      </p:sp>
      <p:sp>
        <p:nvSpPr>
          <p:cNvPr id="28" name="Freeform 28"/>
          <p:cNvSpPr/>
          <p:nvPr/>
        </p:nvSpPr>
        <p:spPr>
          <a:xfrm flipH="1">
            <a:off x="11531350" y="8777585"/>
            <a:ext cx="4403856" cy="1713500"/>
          </a:xfrm>
          <a:custGeom>
            <a:avLst/>
            <a:gdLst/>
            <a:ahLst/>
            <a:cxnLst/>
            <a:rect l="l" t="t" r="r" b="b"/>
            <a:pathLst>
              <a:path w="4403856" h="1713500">
                <a:moveTo>
                  <a:pt x="4403856" y="0"/>
                </a:moveTo>
                <a:lnTo>
                  <a:pt x="0" y="0"/>
                </a:lnTo>
                <a:lnTo>
                  <a:pt x="0" y="1713500"/>
                </a:lnTo>
                <a:lnTo>
                  <a:pt x="4403856" y="1713500"/>
                </a:lnTo>
                <a:lnTo>
                  <a:pt x="4403856"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9" name="Freeform 29"/>
          <p:cNvSpPr/>
          <p:nvPr/>
        </p:nvSpPr>
        <p:spPr>
          <a:xfrm flipH="1">
            <a:off x="15364080" y="7760048"/>
            <a:ext cx="2923920" cy="2526952"/>
          </a:xfrm>
          <a:custGeom>
            <a:avLst/>
            <a:gdLst/>
            <a:ahLst/>
            <a:cxnLst/>
            <a:rect l="l" t="t" r="r" b="b"/>
            <a:pathLst>
              <a:path w="2923920" h="2526952">
                <a:moveTo>
                  <a:pt x="2923920" y="0"/>
                </a:moveTo>
                <a:lnTo>
                  <a:pt x="0" y="0"/>
                </a:lnTo>
                <a:lnTo>
                  <a:pt x="0" y="2526952"/>
                </a:lnTo>
                <a:lnTo>
                  <a:pt x="2923920" y="2526952"/>
                </a:lnTo>
                <a:lnTo>
                  <a:pt x="2923920" y="0"/>
                </a:lnTo>
                <a:close/>
              </a:path>
            </a:pathLst>
          </a:custGeom>
          <a:blipFill>
            <a:blip r:embed="rId9">
              <a:extLst>
                <a:ext uri="{96DAC541-7B7A-43D3-8B79-37D633B846F1}">
                  <asvg:svgBlip xmlns:asvg="http://schemas.microsoft.com/office/drawing/2016/SVG/main" xmlns="" r:embed="rId10"/>
                </a:ext>
              </a:extLst>
            </a:blip>
            <a:stretch>
              <a:fillRect l="-12541" b="-7254"/>
            </a:stretch>
          </a:blipFill>
        </p:spPr>
        <p:txBody>
          <a:bodyPr/>
          <a:lstStyle/>
          <a:p>
            <a:endParaRPr lang="en-US"/>
          </a:p>
        </p:txBody>
      </p:sp>
      <p:sp>
        <p:nvSpPr>
          <p:cNvPr id="30" name="Freeform 30"/>
          <p:cNvSpPr/>
          <p:nvPr/>
        </p:nvSpPr>
        <p:spPr>
          <a:xfrm rot="-1213491" flipH="1">
            <a:off x="-193644" y="4471125"/>
            <a:ext cx="3687639" cy="6418360"/>
          </a:xfrm>
          <a:custGeom>
            <a:avLst/>
            <a:gdLst/>
            <a:ahLst/>
            <a:cxnLst/>
            <a:rect l="l" t="t" r="r" b="b"/>
            <a:pathLst>
              <a:path w="3687639" h="6418360">
                <a:moveTo>
                  <a:pt x="3687640" y="0"/>
                </a:moveTo>
                <a:lnTo>
                  <a:pt x="0" y="0"/>
                </a:lnTo>
                <a:lnTo>
                  <a:pt x="0" y="6418359"/>
                </a:lnTo>
                <a:lnTo>
                  <a:pt x="3687640" y="6418359"/>
                </a:lnTo>
                <a:lnTo>
                  <a:pt x="368764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38" name="Group 37"/>
          <p:cNvGrpSpPr/>
          <p:nvPr/>
        </p:nvGrpSpPr>
        <p:grpSpPr>
          <a:xfrm>
            <a:off x="5574896" y="6071591"/>
            <a:ext cx="7138208" cy="958270"/>
            <a:chOff x="1650176" y="4185230"/>
            <a:chExt cx="7138208" cy="958270"/>
          </a:xfrm>
        </p:grpSpPr>
        <p:grpSp>
          <p:nvGrpSpPr>
            <p:cNvPr id="39" name="Group 11"/>
            <p:cNvGrpSpPr/>
            <p:nvPr/>
          </p:nvGrpSpPr>
          <p:grpSpPr>
            <a:xfrm>
              <a:off x="2090111" y="4185230"/>
              <a:ext cx="6698273" cy="958270"/>
              <a:chOff x="0" y="0"/>
              <a:chExt cx="5932901" cy="848774"/>
            </a:xfrm>
          </p:grpSpPr>
          <p:sp>
            <p:nvSpPr>
              <p:cNvPr id="42" name="Freeform 12"/>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0"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41"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Tree>
    <p:extLst>
      <p:ext uri="{BB962C8B-B14F-4D97-AF65-F5344CB8AC3E}">
        <p14:creationId xmlns:p14="http://schemas.microsoft.com/office/powerpoint/2010/main" val="1015562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0" y="0"/>
            <a:ext cx="18440399" cy="10287000"/>
          </a:xfrm>
          <a:prstGeom prst="rect">
            <a:avLst/>
          </a:prstGeom>
        </p:spPr>
      </p:pic>
      <p:sp>
        <p:nvSpPr>
          <p:cNvPr id="2" name="Freeform 2"/>
          <p:cNvSpPr/>
          <p:nvPr/>
        </p:nvSpPr>
        <p:spPr>
          <a:xfrm rot="-5400000">
            <a:off x="433271" y="-499253"/>
            <a:ext cx="10287000" cy="11478085"/>
          </a:xfrm>
          <a:custGeom>
            <a:avLst/>
            <a:gdLst/>
            <a:ahLst/>
            <a:cxnLst/>
            <a:rect l="l" t="t" r="r" b="b"/>
            <a:pathLst>
              <a:path w="10287000" h="11478085">
                <a:moveTo>
                  <a:pt x="0" y="0"/>
                </a:moveTo>
                <a:lnTo>
                  <a:pt x="10287000" y="0"/>
                </a:lnTo>
                <a:lnTo>
                  <a:pt x="10287000" y="11478084"/>
                </a:lnTo>
                <a:lnTo>
                  <a:pt x="0" y="11478084"/>
                </a:lnTo>
                <a:lnTo>
                  <a:pt x="0" y="0"/>
                </a:lnTo>
                <a:close/>
              </a:path>
            </a:pathLst>
          </a:custGeom>
          <a:blipFill>
            <a:blip r:embed="rId5">
              <a:extLst>
                <a:ext uri="{96DAC541-7B7A-43D3-8B79-37D633B846F1}">
                  <asvg:svgBlip xmlns:asvg="http://schemas.microsoft.com/office/drawing/2016/SVG/main" xmlns="" r:embed="rId6"/>
                </a:ext>
              </a:extLst>
            </a:blip>
            <a:stretch>
              <a:fillRect l="-22129" t="-16403" r="-7751"/>
            </a:stretch>
          </a:blipFill>
        </p:spPr>
        <p:txBody>
          <a:bodyPr/>
          <a:lstStyle/>
          <a:p>
            <a:endParaRPr lang="en-US"/>
          </a:p>
        </p:txBody>
      </p:sp>
      <p:sp>
        <p:nvSpPr>
          <p:cNvPr id="6" name="Freeform 6"/>
          <p:cNvSpPr/>
          <p:nvPr/>
        </p:nvSpPr>
        <p:spPr>
          <a:xfrm>
            <a:off x="16633437" y="96290"/>
            <a:ext cx="2220025" cy="1864821"/>
          </a:xfrm>
          <a:custGeom>
            <a:avLst/>
            <a:gdLst/>
            <a:ahLst/>
            <a:cxnLst/>
            <a:rect l="l" t="t" r="r" b="b"/>
            <a:pathLst>
              <a:path w="2220025" h="1864821">
                <a:moveTo>
                  <a:pt x="0" y="0"/>
                </a:moveTo>
                <a:lnTo>
                  <a:pt x="2220025" y="0"/>
                </a:lnTo>
                <a:lnTo>
                  <a:pt x="2220025" y="1864820"/>
                </a:lnTo>
                <a:lnTo>
                  <a:pt x="0" y="18648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TextBox 10"/>
          <p:cNvSpPr txBox="1"/>
          <p:nvPr/>
        </p:nvSpPr>
        <p:spPr>
          <a:xfrm>
            <a:off x="8373270" y="3518465"/>
            <a:ext cx="9298703"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father plays badminton once a week.</a:t>
            </a:r>
          </a:p>
        </p:txBody>
      </p:sp>
      <p:grpSp>
        <p:nvGrpSpPr>
          <p:cNvPr id="3" name="Group 2"/>
          <p:cNvGrpSpPr/>
          <p:nvPr/>
        </p:nvGrpSpPr>
        <p:grpSpPr>
          <a:xfrm>
            <a:off x="10907431" y="5810266"/>
            <a:ext cx="5176871" cy="958270"/>
            <a:chOff x="11683746" y="6758193"/>
            <a:chExt cx="5176871" cy="958270"/>
          </a:xfrm>
        </p:grpSpPr>
        <p:grpSp>
          <p:nvGrpSpPr>
            <p:cNvPr id="7" name="Group 7"/>
            <p:cNvGrpSpPr/>
            <p:nvPr/>
          </p:nvGrpSpPr>
          <p:grpSpPr>
            <a:xfrm>
              <a:off x="11683746" y="6758193"/>
              <a:ext cx="5176871" cy="958270"/>
              <a:chOff x="0" y="0"/>
              <a:chExt cx="3210117" cy="848774"/>
            </a:xfrm>
          </p:grpSpPr>
          <p:sp>
            <p:nvSpPr>
              <p:cNvPr id="8" name="Freeform 8"/>
              <p:cNvSpPr/>
              <p:nvPr/>
            </p:nvSpPr>
            <p:spPr>
              <a:xfrm>
                <a:off x="0" y="0"/>
                <a:ext cx="3210118" cy="848775"/>
              </a:xfrm>
              <a:custGeom>
                <a:avLst/>
                <a:gdLst/>
                <a:ahLst/>
                <a:cxnLst/>
                <a:rect l="l" t="t" r="r" b="b"/>
                <a:pathLst>
                  <a:path w="3210118" h="848775">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8" y="55880"/>
                      <a:pt x="3210118" y="124460"/>
                    </a:cubicBezTo>
                    <a:lnTo>
                      <a:pt x="3210118" y="724314"/>
                    </a:lnTo>
                    <a:cubicBezTo>
                      <a:pt x="3210118" y="792894"/>
                      <a:pt x="3154238" y="848775"/>
                      <a:pt x="3085658" y="848775"/>
                    </a:cubicBezTo>
                    <a:close/>
                  </a:path>
                </a:pathLst>
              </a:custGeom>
              <a:solidFill>
                <a:srgbClr val="D15FCB"/>
              </a:solidFill>
            </p:spPr>
            <p:txBody>
              <a:bodyPr/>
              <a:lstStyle/>
              <a:p>
                <a:endParaRPr lang="en-US"/>
              </a:p>
            </p:txBody>
          </p:sp>
        </p:grpSp>
        <p:sp>
          <p:nvSpPr>
            <p:cNvPr id="11" name="TextBox 11"/>
            <p:cNvSpPr txBox="1"/>
            <p:nvPr/>
          </p:nvSpPr>
          <p:spPr>
            <a:xfrm>
              <a:off x="11978809" y="6914163"/>
              <a:ext cx="4586745"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YES  /  NO</a:t>
              </a:r>
            </a:p>
          </p:txBody>
        </p:sp>
      </p:grpSp>
      <p:sp>
        <p:nvSpPr>
          <p:cNvPr id="12" name="Freeform 12"/>
          <p:cNvSpPr/>
          <p:nvPr/>
        </p:nvSpPr>
        <p:spPr>
          <a:xfrm>
            <a:off x="16860618" y="8383058"/>
            <a:ext cx="1427382" cy="1903942"/>
          </a:xfrm>
          <a:custGeom>
            <a:avLst/>
            <a:gdLst/>
            <a:ahLst/>
            <a:cxnLst/>
            <a:rect l="l" t="t" r="r" b="b"/>
            <a:pathLst>
              <a:path w="1427382" h="1903942">
                <a:moveTo>
                  <a:pt x="0" y="0"/>
                </a:moveTo>
                <a:lnTo>
                  <a:pt x="1427382" y="0"/>
                </a:lnTo>
                <a:lnTo>
                  <a:pt x="1427382" y="1903942"/>
                </a:lnTo>
                <a:lnTo>
                  <a:pt x="0" y="1903942"/>
                </a:lnTo>
                <a:lnTo>
                  <a:pt x="0" y="0"/>
                </a:lnTo>
                <a:close/>
              </a:path>
            </a:pathLst>
          </a:custGeom>
          <a:blipFill>
            <a:blip r:embed="rId9">
              <a:extLst>
                <a:ext uri="{96DAC541-7B7A-43D3-8B79-37D633B846F1}">
                  <asvg:svgBlip xmlns:asvg="http://schemas.microsoft.com/office/drawing/2016/SVG/main" xmlns="" r:embed="rId10"/>
                </a:ext>
              </a:extLst>
            </a:blip>
            <a:stretch>
              <a:fillRect r="-12732" b="-18278"/>
            </a:stretch>
          </a:blipFill>
        </p:spPr>
        <p:txBody>
          <a:bodyPr/>
          <a:lstStyle/>
          <a:p>
            <a:endParaRPr lang="en-US"/>
          </a:p>
        </p:txBody>
      </p:sp>
      <p:grpSp>
        <p:nvGrpSpPr>
          <p:cNvPr id="31" name="Group 30"/>
          <p:cNvGrpSpPr/>
          <p:nvPr/>
        </p:nvGrpSpPr>
        <p:grpSpPr>
          <a:xfrm>
            <a:off x="0" y="1805651"/>
            <a:ext cx="8210998" cy="6675699"/>
            <a:chOff x="-983362" y="2906311"/>
            <a:chExt cx="8210998" cy="6675699"/>
          </a:xfrm>
        </p:grpSpPr>
        <p:pic>
          <p:nvPicPr>
            <p:cNvPr id="21" name="Picture 20"/>
            <p:cNvPicPr>
              <a:picLocks noChangeAspect="1"/>
            </p:cNvPicPr>
            <p:nvPr/>
          </p:nvPicPr>
          <p:blipFill>
            <a:blip r:embed="rId11"/>
            <a:stretch>
              <a:fillRect/>
            </a:stretch>
          </p:blipFill>
          <p:spPr>
            <a:xfrm>
              <a:off x="4959727" y="2906311"/>
              <a:ext cx="2267909" cy="6675699"/>
            </a:xfrm>
            <a:prstGeom prst="rect">
              <a:avLst/>
            </a:prstGeom>
          </p:spPr>
        </p:pic>
        <p:sp>
          <p:nvSpPr>
            <p:cNvPr id="30" name="Freeform 7"/>
            <p:cNvSpPr/>
            <p:nvPr/>
          </p:nvSpPr>
          <p:spPr>
            <a:xfrm>
              <a:off x="-983362" y="2906600"/>
              <a:ext cx="5943600" cy="6675120"/>
            </a:xfrm>
            <a:custGeom>
              <a:avLst/>
              <a:gdLst/>
              <a:ahLst/>
              <a:cxnLst/>
              <a:rect l="l" t="t" r="r" b="b"/>
              <a:pathLst>
                <a:path w="12564275" h="8229600">
                  <a:moveTo>
                    <a:pt x="0" y="0"/>
                  </a:moveTo>
                  <a:lnTo>
                    <a:pt x="12564274" y="0"/>
                  </a:lnTo>
                  <a:lnTo>
                    <a:pt x="12564274" y="8229600"/>
                  </a:lnTo>
                  <a:lnTo>
                    <a:pt x="0" y="8229600"/>
                  </a:lnTo>
                  <a:lnTo>
                    <a:pt x="0" y="0"/>
                  </a:lnTo>
                  <a:close/>
                </a:path>
              </a:pathLst>
            </a:custGeom>
            <a:blipFill>
              <a:blip r:embed="rId12"/>
              <a:stretch>
                <a:fillRect/>
              </a:stretch>
            </a:blipFill>
          </p:spPr>
          <p:txBody>
            <a:bodyPr/>
            <a:lstStyle/>
            <a:p>
              <a:endParaRPr lang="en-US"/>
            </a:p>
          </p:txBody>
        </p:sp>
      </p:grpSp>
      <p:sp>
        <p:nvSpPr>
          <p:cNvPr id="5" name="Freeform 5"/>
          <p:cNvSpPr/>
          <p:nvPr/>
        </p:nvSpPr>
        <p:spPr>
          <a:xfrm>
            <a:off x="404532" y="6437084"/>
            <a:ext cx="3296169" cy="4196512"/>
          </a:xfrm>
          <a:custGeom>
            <a:avLst/>
            <a:gdLst/>
            <a:ahLst/>
            <a:cxnLst/>
            <a:rect l="l" t="t" r="r" b="b"/>
            <a:pathLst>
              <a:path w="3296169" h="4196512">
                <a:moveTo>
                  <a:pt x="0" y="0"/>
                </a:moveTo>
                <a:lnTo>
                  <a:pt x="3296169" y="0"/>
                </a:lnTo>
                <a:lnTo>
                  <a:pt x="3296169" y="4196512"/>
                </a:lnTo>
                <a:lnTo>
                  <a:pt x="0" y="419651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42" name="Oval 41"/>
          <p:cNvSpPr/>
          <p:nvPr/>
        </p:nvSpPr>
        <p:spPr>
          <a:xfrm>
            <a:off x="11362706" y="5715030"/>
            <a:ext cx="1922151"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882439" y="83820"/>
            <a:ext cx="8523123" cy="1097280"/>
            <a:chOff x="-49641" y="4307817"/>
            <a:chExt cx="8523123" cy="1097280"/>
          </a:xfrm>
        </p:grpSpPr>
        <p:grpSp>
          <p:nvGrpSpPr>
            <p:cNvPr id="20" name="Group 11"/>
            <p:cNvGrpSpPr/>
            <p:nvPr/>
          </p:nvGrpSpPr>
          <p:grpSpPr>
            <a:xfrm>
              <a:off x="-20712" y="4307817"/>
              <a:ext cx="8465265" cy="1097280"/>
              <a:chOff x="-1869632" y="108580"/>
              <a:chExt cx="7497989" cy="971901"/>
            </a:xfrm>
          </p:grpSpPr>
          <p:sp>
            <p:nvSpPr>
              <p:cNvPr id="24"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YES OR NO STATEMENT</a:t>
              </a:r>
            </a:p>
          </p:txBody>
        </p:sp>
      </p:grpSp>
    </p:spTree>
    <p:extLst>
      <p:ext uri="{BB962C8B-B14F-4D97-AF65-F5344CB8AC3E}">
        <p14:creationId xmlns:p14="http://schemas.microsoft.com/office/powerpoint/2010/main" val="12235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4235</TotalTime>
  <Words>736</Words>
  <Application>Microsoft Office PowerPoint</Application>
  <PresentationFormat>Custom</PresentationFormat>
  <Paragraphs>108</Paragraphs>
  <Slides>30</Slides>
  <Notes>11</Notes>
  <HiddenSlides>0</HiddenSlides>
  <MMClips>3</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30</vt:i4>
      </vt:variant>
    </vt:vector>
  </HeadingPairs>
  <TitlesOfParts>
    <vt:vector size="52" baseType="lpstr">
      <vt:lpstr>Segoe UI Black</vt:lpstr>
      <vt:lpstr>Broadway</vt:lpstr>
      <vt:lpstr>Goudy Stout</vt:lpstr>
      <vt:lpstr>Algerian</vt:lpstr>
      <vt:lpstr>Times New Roman</vt:lpstr>
      <vt:lpstr>Wingdings</vt:lpstr>
      <vt:lpstr>Gill Sans Ultra Bold</vt:lpstr>
      <vt:lpstr>Forte</vt:lpstr>
      <vt:lpstr>Calibri</vt:lpstr>
      <vt:lpstr>Stella</vt:lpstr>
      <vt:lpstr>Arial</vt:lpstr>
      <vt:lpstr>Showcard Gothic</vt:lpstr>
      <vt:lpstr>Thuduc</vt:lpstr>
      <vt:lpstr>Elephant</vt:lpstr>
      <vt:lpstr>Rockwell</vt:lpstr>
      <vt:lpstr>UVN Gia Dinh Hep</vt:lpstr>
      <vt:lpstr>Aharoni</vt:lpstr>
      <vt:lpstr>Comic Sans MS</vt:lpstr>
      <vt:lpstr>Britannic Bold</vt:lpstr>
      <vt:lpstr>Rockwell Extra Bold</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SURFACE</cp:lastModifiedBy>
  <cp:revision>467</cp:revision>
  <dcterms:created xsi:type="dcterms:W3CDTF">2006-08-16T00:00:00Z</dcterms:created>
  <dcterms:modified xsi:type="dcterms:W3CDTF">2025-04-11T06:08:56Z</dcterms:modified>
  <dc:identifier>DAF4pmA5fIc</dc:identifier>
</cp:coreProperties>
</file>