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74" r:id="rId2"/>
    <p:sldId id="589" r:id="rId3"/>
    <p:sldId id="590" r:id="rId4"/>
    <p:sldId id="588" r:id="rId5"/>
    <p:sldId id="406" r:id="rId6"/>
    <p:sldId id="261" r:id="rId7"/>
    <p:sldId id="578" r:id="rId8"/>
    <p:sldId id="579" r:id="rId9"/>
    <p:sldId id="580" r:id="rId10"/>
    <p:sldId id="581" r:id="rId11"/>
    <p:sldId id="582" r:id="rId12"/>
    <p:sldId id="583" r:id="rId13"/>
    <p:sldId id="464" r:id="rId14"/>
    <p:sldId id="407" r:id="rId15"/>
    <p:sldId id="474" r:id="rId16"/>
    <p:sldId id="475" r:id="rId17"/>
    <p:sldId id="476" r:id="rId18"/>
    <p:sldId id="470" r:id="rId19"/>
    <p:sldId id="471" r:id="rId20"/>
    <p:sldId id="465" r:id="rId21"/>
    <p:sldId id="408" r:id="rId22"/>
    <p:sldId id="469" r:id="rId23"/>
    <p:sldId id="473" r:id="rId24"/>
    <p:sldId id="479" r:id="rId25"/>
    <p:sldId id="478" r:id="rId26"/>
    <p:sldId id="480" r:id="rId27"/>
    <p:sldId id="329" r:id="rId28"/>
    <p:sldId id="331" r:id="rId29"/>
    <p:sldId id="332" r:id="rId30"/>
    <p:sldId id="481" r:id="rId31"/>
    <p:sldId id="333" r:id="rId32"/>
    <p:sldId id="263" r:id="rId33"/>
    <p:sldId id="335" r:id="rId34"/>
    <p:sldId id="266" r:id="rId35"/>
    <p:sldId id="336" r:id="rId36"/>
    <p:sldId id="339" r:id="rId37"/>
    <p:sldId id="409" r:id="rId38"/>
    <p:sldId id="482" r:id="rId39"/>
    <p:sldId id="259" r:id="rId40"/>
    <p:sldId id="486" r:id="rId41"/>
    <p:sldId id="483" r:id="rId42"/>
    <p:sldId id="484" r:id="rId43"/>
    <p:sldId id="487" r:id="rId44"/>
    <p:sldId id="485" r:id="rId45"/>
    <p:sldId id="467" r:id="rId46"/>
    <p:sldId id="410" r:id="rId47"/>
    <p:sldId id="584" r:id="rId48"/>
    <p:sldId id="257" r:id="rId49"/>
    <p:sldId id="258" r:id="rId50"/>
    <p:sldId id="585" r:id="rId51"/>
    <p:sldId id="586" r:id="rId52"/>
    <p:sldId id="262" r:id="rId53"/>
    <p:sldId id="264" r:id="rId54"/>
  </p:sldIdLst>
  <p:sldSz cx="18288000" cy="10287000"/>
  <p:notesSz cx="6858000" cy="9144000"/>
  <p:embeddedFontLst>
    <p:embeddedFont>
      <p:font typeface="Modern Love" panose="020B0604020202020204" charset="0"/>
      <p:regular r:id="rId56"/>
    </p:embeddedFont>
    <p:embeddedFont>
      <p:font typeface="Algerian" panose="04020705040A02060702" pitchFamily="82" charset="0"/>
      <p:regular r:id="rId57"/>
    </p:embeddedFont>
    <p:embeddedFont>
      <p:font typeface="Segoe UI Variable Small Semibol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MoolBoran" panose="020B0604020202020204" charset="0"/>
      <p:regular r:id="rId63"/>
    </p:embeddedFont>
    <p:embeddedFont>
      <p:font typeface="Handy Casual" panose="020B0604020202020204" charset="0"/>
      <p:regular r:id="rId64"/>
    </p:embeddedFont>
    <p:embeddedFont>
      <p:font typeface="Arial Rounded MT Bold" panose="020F0704030504030204" pitchFamily="34" charset="0"/>
      <p:regular r:id="rId65"/>
    </p:embeddedFont>
    <p:embeddedFont>
      <p:font typeface="Lucky Bones" panose="020B0604020202020204" charset="0"/>
      <p:regular r:id="rId66"/>
    </p:embeddedFont>
    <p:embeddedFont>
      <p:font typeface="Elephant" panose="02020904090505020303" pitchFamily="18" charset="0"/>
      <p:regular r:id="rId67"/>
      <p:italic r:id="rId68"/>
    </p:embeddedFont>
    <p:embeddedFont>
      <p:font typeface="Gill Sans Nova Cond Ultra Bold" panose="020B0604020202020204" charset="0"/>
      <p:bold r:id="rId69"/>
    </p:embeddedFont>
    <p:embeddedFont>
      <p:font typeface="Sports World" panose="020B0604020202020204" charset="0"/>
      <p:regular r:id="rId70"/>
    </p:embeddedFont>
    <p:embeddedFont>
      <p:font typeface="Roboto Condensed Light" panose="020B0604020202020204" charset="0"/>
      <p:regular r:id="rId71"/>
      <p:italic r:id="rId72"/>
    </p:embeddedFont>
    <p:embeddedFont>
      <p:font typeface="Aharoni" panose="020B0604020202020204" charset="-79"/>
      <p:bold r:id="rId73"/>
    </p:embeddedFont>
    <p:embeddedFont>
      <p:font typeface="Poppins ExtraBold" panose="020B0604020202020204" charset="0"/>
      <p:bold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192" autoAdjust="0"/>
  </p:normalViewPr>
  <p:slideViewPr>
    <p:cSldViewPr>
      <p:cViewPr varScale="1">
        <p:scale>
          <a:sx n="36" d="100"/>
          <a:sy n="36" d="100"/>
        </p:scale>
        <p:origin x="39" y="3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F15C4-1CDE-4572-8D71-5C7B2593465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6160-60B2-4C09-8D47-8DDFE5976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06347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2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76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5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8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89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15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8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Tell pupils that they are going to say and write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270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0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9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72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76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6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0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read the words aloud. Delete the words in the circle one by one.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word to disappear 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pink circles to make it appear.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266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Point to the empty circle and ask pupils to read it again.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come to the board and rewrite the words with the correct places in the circles.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as the class by clicking on the pink circle chosen. </a:t>
            </a: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pairs of pupils use these words to ask and answer questions about a character in a story.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966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541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717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1" name="Google Shape;622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2" name="Google Shape;622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448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pairs of pupils use these words to ask and answer questions about a character in a story.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448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614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0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D6160-60B2-4C09-8D47-8DDFE59761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7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4"/>
          <p:cNvGrpSpPr/>
          <p:nvPr/>
        </p:nvGrpSpPr>
        <p:grpSpPr>
          <a:xfrm flipH="1">
            <a:off x="325757" y="206486"/>
            <a:ext cx="17636490" cy="9874028"/>
            <a:chOff x="238125" y="857725"/>
            <a:chExt cx="7143750" cy="3999525"/>
          </a:xfrm>
        </p:grpSpPr>
        <p:sp>
          <p:nvSpPr>
            <p:cNvPr id="593" name="Google Shape;593;p4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67" name="Google Shape;867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4"/>
          <p:cNvSpPr txBox="1">
            <a:spLocks noGrp="1"/>
          </p:cNvSpPr>
          <p:nvPr>
            <p:ph type="body" idx="1"/>
          </p:nvPr>
        </p:nvSpPr>
        <p:spPr>
          <a:xfrm>
            <a:off x="1433800" y="2119500"/>
            <a:ext cx="15408000" cy="7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00"/>
            </a:lvl1pPr>
            <a:lvl2pPr marL="1828800" lvl="1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2pPr>
            <a:lvl3pPr marL="2743200" lvl="2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3pPr>
            <a:lvl4pPr marL="3657600" lvl="3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4pPr>
            <a:lvl5pPr marL="4572000" lvl="4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5pPr>
            <a:lvl6pPr marL="5486400" lvl="5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6pPr>
            <a:lvl7pPr marL="6400800" lvl="6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200"/>
            </a:lvl7pPr>
            <a:lvl8pPr marL="7315200" lvl="7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200"/>
            </a:lvl8pPr>
            <a:lvl9pPr marL="8229600" lvl="8" indent="-609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200"/>
            </a:lvl9pPr>
          </a:lstStyle>
          <a:p>
            <a:endParaRPr/>
          </a:p>
        </p:txBody>
      </p:sp>
      <p:grpSp>
        <p:nvGrpSpPr>
          <p:cNvPr id="869" name="Google Shape;869;p4"/>
          <p:cNvGrpSpPr/>
          <p:nvPr/>
        </p:nvGrpSpPr>
        <p:grpSpPr>
          <a:xfrm>
            <a:off x="16984050" y="-38100"/>
            <a:ext cx="1198500" cy="2836200"/>
            <a:chOff x="310050" y="-1175"/>
            <a:chExt cx="599250" cy="1418100"/>
          </a:xfrm>
        </p:grpSpPr>
        <p:grpSp>
          <p:nvGrpSpPr>
            <p:cNvPr id="870" name="Google Shape;870;p4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871" name="Google Shape;871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2" name="Google Shape;872;p4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3" name="Google Shape;873;p4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4" name="Google Shape;874;p4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5" name="Google Shape;875;p4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214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5.svg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44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5.svg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10" Type="http://schemas.openxmlformats.org/officeDocument/2006/relationships/image" Target="../media/image51.sv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5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7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48.png"/><Relationship Id="rId4" Type="http://schemas.openxmlformats.org/officeDocument/2006/relationships/image" Target="../media/image5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7.wdp"/><Relationship Id="rId5" Type="http://schemas.openxmlformats.org/officeDocument/2006/relationships/image" Target="../media/image69.sv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7.wdp"/><Relationship Id="rId5" Type="http://schemas.openxmlformats.org/officeDocument/2006/relationships/image" Target="../media/image69.svg"/><Relationship Id="rId10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7.svg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4.sv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microsoft.com/office/2007/relationships/hdphoto" Target="../media/hdphoto6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4.svg"/><Relationship Id="rId1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svg"/><Relationship Id="rId12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12" Type="http://schemas.microsoft.com/office/2007/relationships/hdphoto" Target="../media/hdphoto7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6.wdp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sv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6.svg"/><Relationship Id="rId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7.sv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5.svg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image" Target="../media/image3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76.svg"/><Relationship Id="rId4" Type="http://schemas.openxmlformats.org/officeDocument/2006/relationships/image" Target="../media/image56.png"/><Relationship Id="rId9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8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1.svg"/><Relationship Id="rId10" Type="http://schemas.openxmlformats.org/officeDocument/2006/relationships/audio" Target="../media/audio3.wav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83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1.svg"/><Relationship Id="rId10" Type="http://schemas.openxmlformats.org/officeDocument/2006/relationships/audio" Target="../media/audio3.wav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8.png"/><Relationship Id="rId18" Type="http://schemas.microsoft.com/office/2007/relationships/hdphoto" Target="../media/hdphoto5.wdp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microsoft.com/office/2007/relationships/hdphoto" Target="../media/hdphoto4.wdp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19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16.png"/><Relationship Id="rId14" Type="http://schemas.microsoft.com/office/2007/relationships/hdphoto" Target="../media/hdphoto3.wdp"/><Relationship Id="rId22" Type="http://schemas.openxmlformats.org/officeDocument/2006/relationships/image" Target="../media/image2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81.sv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audio" Target="../media/audio5.wav"/><Relationship Id="rId7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7.svg"/><Relationship Id="rId4" Type="http://schemas.openxmlformats.org/officeDocument/2006/relationships/image" Target="../media/image59.png"/><Relationship Id="rId9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7.svg"/><Relationship Id="rId4" Type="http://schemas.openxmlformats.org/officeDocument/2006/relationships/image" Target="../media/image59.png"/><Relationship Id="rId9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56.png"/><Relationship Id="rId4" Type="http://schemas.openxmlformats.org/officeDocument/2006/relationships/image" Target="../media/image93.sv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svg"/><Relationship Id="rId3" Type="http://schemas.openxmlformats.org/officeDocument/2006/relationships/image" Target="../media/image23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31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0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522894" y="-26289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25438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116670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 the answers.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A7B42-DE57-846F-1816-F82DDD041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A125A2-6A3B-29BE-D96A-BCF534238E44}"/>
              </a:ext>
            </a:extLst>
          </p:cNvPr>
          <p:cNvSpPr/>
          <p:nvPr/>
        </p:nvSpPr>
        <p:spPr>
          <a:xfrm>
            <a:off x="1219200" y="1808650"/>
            <a:ext cx="16442160" cy="684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 dirty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B8D6CE76-51C9-C101-FA04-9C50208FA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639" y="106279"/>
            <a:ext cx="3750840" cy="2492650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423FC-9234-F4A6-31B4-CAA7F7F15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Track 67">
            <a:hlinkClick r:id="" action="ppaction://media"/>
            <a:extLst>
              <a:ext uri="{FF2B5EF4-FFF2-40B4-BE49-F238E27FC236}">
                <a16:creationId xmlns:a16="http://schemas.microsoft.com/office/drawing/2014/main" id="{0D297BCB-2525-A6A0-6318-E7B60DBFC6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92568" y="1638300"/>
            <a:ext cx="1158875" cy="1158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B86EE1-1893-9ADC-0BBC-E0031A8CB2D2}"/>
              </a:ext>
            </a:extLst>
          </p:cNvPr>
          <p:cNvSpPr/>
          <p:nvPr/>
        </p:nvSpPr>
        <p:spPr>
          <a:xfrm>
            <a:off x="1219200" y="1790700"/>
            <a:ext cx="16459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 dirty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</p:spTree>
    <p:extLst>
      <p:ext uri="{BB962C8B-B14F-4D97-AF65-F5344CB8AC3E}">
        <p14:creationId xmlns:p14="http://schemas.microsoft.com/office/powerpoint/2010/main" val="18735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circle.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423FC-9234-F4A6-31B4-CAA7F7F15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808650"/>
            <a:ext cx="16442160" cy="684617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Track 67">
            <a:hlinkClick r:id="" action="ppaction://media"/>
            <a:extLst>
              <a:ext uri="{FF2B5EF4-FFF2-40B4-BE49-F238E27FC236}">
                <a16:creationId xmlns:a16="http://schemas.microsoft.com/office/drawing/2014/main" id="{F1FD9044-9A79-9BE0-371D-D9ADCB4E71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0343" y="201086"/>
            <a:ext cx="1158875" cy="1158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062263-674F-DD93-AB59-378C85078E4C}"/>
              </a:ext>
            </a:extLst>
          </p:cNvPr>
          <p:cNvSpPr/>
          <p:nvPr/>
        </p:nvSpPr>
        <p:spPr>
          <a:xfrm>
            <a:off x="1219200" y="1808650"/>
            <a:ext cx="16442160" cy="6846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1.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The story is about _______.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	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a grasshopper 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an ant   	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an ant and a grasshopper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fast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food</a:t>
            </a:r>
          </a:p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next year</a:t>
            </a:r>
          </a:p>
        </p:txBody>
      </p:sp>
    </p:spTree>
    <p:extLst>
      <p:ext uri="{BB962C8B-B14F-4D97-AF65-F5344CB8AC3E}">
        <p14:creationId xmlns:p14="http://schemas.microsoft.com/office/powerpoint/2010/main" val="1915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156294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Work in pairs to check your answers.</a:t>
            </a:r>
          </a:p>
        </p:txBody>
      </p:sp>
      <p:pic>
        <p:nvPicPr>
          <p:cNvPr id="1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F219950F-C68B-4999-AED7-FE34F1919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51446" y="8131919"/>
            <a:ext cx="1160714" cy="116071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3" name="Picture 2" descr="Cartoon of a child and child&#10;&#10;Description automatically generated">
            <a:extLst>
              <a:ext uri="{FF2B5EF4-FFF2-40B4-BE49-F238E27FC236}">
                <a16:creationId xmlns:a16="http://schemas.microsoft.com/office/drawing/2014/main" id="{FDDB38AB-FBDB-61B7-D3D1-355DE4816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24910"/>
            <a:ext cx="11019690" cy="7323221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38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9457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Let’s check the answers.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17CEAD-1F04-46D2-46D9-4735BBC343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4663"/>
          <a:stretch/>
        </p:blipFill>
        <p:spPr>
          <a:xfrm>
            <a:off x="954816" y="1715700"/>
            <a:ext cx="16442160" cy="1734650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Track 67">
            <a:hlinkClick r:id="" action="ppaction://media"/>
            <a:extLst>
              <a:ext uri="{FF2B5EF4-FFF2-40B4-BE49-F238E27FC236}">
                <a16:creationId xmlns:a16="http://schemas.microsoft.com/office/drawing/2014/main" id="{4ECFC7AC-F241-5B2E-3BD5-117E864B15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43" end="34104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6172" y="1843956"/>
            <a:ext cx="1158875" cy="1158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C70B6F-9892-2034-EA28-D62453DFE8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569" b="47950"/>
          <a:stretch/>
        </p:blipFill>
        <p:spPr>
          <a:xfrm>
            <a:off x="954816" y="3757676"/>
            <a:ext cx="16442160" cy="188139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Track 67">
            <a:hlinkClick r:id="" action="ppaction://media"/>
            <a:extLst>
              <a:ext uri="{FF2B5EF4-FFF2-40B4-BE49-F238E27FC236}">
                <a16:creationId xmlns:a16="http://schemas.microsoft.com/office/drawing/2014/main" id="{F5B7DB22-2BCD-C57C-644B-F79AE5CA59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4" end="28360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4952" y="3984625"/>
            <a:ext cx="1158875" cy="11588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EB672-9C4C-0428-C952-B2DFD85444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8711" b="23808"/>
          <a:stretch/>
        </p:blipFill>
        <p:spPr>
          <a:xfrm>
            <a:off x="922920" y="5982491"/>
            <a:ext cx="16442160" cy="188139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F3BFC1-3B20-725A-5217-7E10C7B672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4663"/>
          <a:stretch/>
        </p:blipFill>
        <p:spPr>
          <a:xfrm>
            <a:off x="922920" y="8246888"/>
            <a:ext cx="16442160" cy="1734650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Track 67">
            <a:hlinkClick r:id="" action="ppaction://media"/>
            <a:extLst>
              <a:ext uri="{FF2B5EF4-FFF2-40B4-BE49-F238E27FC236}">
                <a16:creationId xmlns:a16="http://schemas.microsoft.com/office/drawing/2014/main" id="{411B39AA-FECD-C673-D36D-15DA5D6A4B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68" end="13691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05504" y="6343750"/>
            <a:ext cx="1158875" cy="1158875"/>
          </a:xfrm>
          <a:prstGeom prst="rect">
            <a:avLst/>
          </a:prstGeom>
        </p:spPr>
      </p:pic>
      <p:pic>
        <p:nvPicPr>
          <p:cNvPr id="22" name="Track 67">
            <a:hlinkClick r:id="" action="ppaction://media"/>
            <a:extLst>
              <a:ext uri="{FF2B5EF4-FFF2-40B4-BE49-F238E27FC236}">
                <a16:creationId xmlns:a16="http://schemas.microsoft.com/office/drawing/2014/main" id="{FB572A28-15E0-08EC-7E0B-51B59887D3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05" end="2035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46171" y="8625161"/>
            <a:ext cx="1158875" cy="1158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384622-91E4-D40E-AD12-8FC75778E4D8}"/>
              </a:ext>
            </a:extLst>
          </p:cNvPr>
          <p:cNvSpPr/>
          <p:nvPr/>
        </p:nvSpPr>
        <p:spPr>
          <a:xfrm>
            <a:off x="954816" y="1715700"/>
            <a:ext cx="16410264" cy="1698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600" b="1">
                <a:solidFill>
                  <a:schemeClr val="tx1"/>
                </a:solidFill>
              </a:rPr>
              <a:t>1.</a:t>
            </a:r>
            <a:r>
              <a:rPr lang="en-GB" sz="4600">
                <a:solidFill>
                  <a:schemeClr val="tx1"/>
                </a:solidFill>
              </a:rPr>
              <a:t>	The story is about _______.</a:t>
            </a:r>
          </a:p>
          <a:p>
            <a:r>
              <a:rPr lang="en-GB" sz="4600" b="1">
                <a:solidFill>
                  <a:schemeClr val="tx1"/>
                </a:solidFill>
              </a:rPr>
              <a:t>	a.</a:t>
            </a:r>
            <a:r>
              <a:rPr lang="en-GB" sz="4600">
                <a:solidFill>
                  <a:schemeClr val="tx1"/>
                </a:solidFill>
              </a:rPr>
              <a:t> a grasshopper  	</a:t>
            </a:r>
            <a:r>
              <a:rPr lang="en-GB" sz="4600" b="1">
                <a:solidFill>
                  <a:schemeClr val="tx1"/>
                </a:solidFill>
              </a:rPr>
              <a:t>b.</a:t>
            </a:r>
            <a:r>
              <a:rPr lang="en-GB" sz="4600">
                <a:solidFill>
                  <a:schemeClr val="tx1"/>
                </a:solidFill>
              </a:rPr>
              <a:t> an ant   	 	   </a:t>
            </a:r>
            <a:r>
              <a:rPr lang="en-GB" sz="4600" b="1">
                <a:solidFill>
                  <a:schemeClr val="tx1"/>
                </a:solidFill>
              </a:rPr>
              <a:t>c. </a:t>
            </a:r>
            <a:r>
              <a:rPr lang="en-GB" sz="4600">
                <a:solidFill>
                  <a:schemeClr val="tx1"/>
                </a:solidFill>
              </a:rPr>
              <a:t>an ant and a grasshopper</a:t>
            </a:r>
            <a:endParaRPr lang="vi-VN" sz="4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BAD79D-0953-DD14-0D76-9F1155CCBFBA}"/>
              </a:ext>
            </a:extLst>
          </p:cNvPr>
          <p:cNvSpPr/>
          <p:nvPr/>
        </p:nvSpPr>
        <p:spPr>
          <a:xfrm>
            <a:off x="10363200" y="261267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6E1B7-718F-51E1-1EE0-3638446CE2F2}"/>
              </a:ext>
            </a:extLst>
          </p:cNvPr>
          <p:cNvSpPr/>
          <p:nvPr/>
        </p:nvSpPr>
        <p:spPr>
          <a:xfrm>
            <a:off x="922920" y="3757676"/>
            <a:ext cx="16442160" cy="1906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2.</a:t>
            </a:r>
            <a:r>
              <a:rPr lang="en-GB" sz="4600" i="0" u="none" strike="noStrike" baseline="0">
                <a:solidFill>
                  <a:schemeClr val="tx1"/>
                </a:solidFill>
                <a:latin typeface="+mj-lt"/>
              </a:rPr>
              <a:t>	The ant worked _______.</a:t>
            </a:r>
            <a:endParaRPr lang="vi-VN" sz="4600" i="0" u="none" strike="noStrike" baseline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hard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well     	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fast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933C108-7D19-E3A4-087A-463E2C856431}"/>
              </a:ext>
            </a:extLst>
          </p:cNvPr>
          <p:cNvSpPr/>
          <p:nvPr/>
        </p:nvSpPr>
        <p:spPr>
          <a:xfrm>
            <a:off x="1752600" y="4735436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55654A-AD2D-4439-38A7-05E63C44226D}"/>
              </a:ext>
            </a:extLst>
          </p:cNvPr>
          <p:cNvSpPr/>
          <p:nvPr/>
        </p:nvSpPr>
        <p:spPr>
          <a:xfrm>
            <a:off x="954816" y="5982491"/>
            <a:ext cx="16410264" cy="1881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3. 	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When winter came, the grasshopper did not have any _______.</a:t>
            </a:r>
          </a:p>
          <a:p>
            <a:pPr algn="l"/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a.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 water     			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friends    	   </a:t>
            </a:r>
            <a:r>
              <a:rPr lang="en-GB" sz="4600" b="1" i="0" u="none" strike="noStrike" baseline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>
                <a:solidFill>
                  <a:schemeClr val="tx1"/>
                </a:solidFill>
                <a:latin typeface="+mj-lt"/>
              </a:rPr>
              <a:t>food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968D11-7D90-1811-A740-22B2F17BB9D7}"/>
              </a:ext>
            </a:extLst>
          </p:cNvPr>
          <p:cNvSpPr/>
          <p:nvPr/>
        </p:nvSpPr>
        <p:spPr>
          <a:xfrm>
            <a:off x="10374086" y="692327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806B7-DFFE-3891-A7BF-02F99F55B7EE}"/>
              </a:ext>
            </a:extLst>
          </p:cNvPr>
          <p:cNvSpPr/>
          <p:nvPr/>
        </p:nvSpPr>
        <p:spPr>
          <a:xfrm>
            <a:off x="922920" y="8246888"/>
            <a:ext cx="16410264" cy="1734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4. 	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The grasshopper said: “I’ll work hard like you _______.”</a:t>
            </a:r>
          </a:p>
          <a:p>
            <a:pPr algn="l"/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 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week    		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month  	   </a:t>
            </a:r>
            <a:r>
              <a:rPr lang="en-GB" sz="4600" b="1" i="0" u="none" strike="noStrike" baseline="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GB" sz="4600" b="0" i="0" u="none" strike="noStrike" baseline="0" dirty="0">
                <a:solidFill>
                  <a:schemeClr val="tx1"/>
                </a:solidFill>
                <a:latin typeface="+mj-lt"/>
              </a:rPr>
              <a:t>next year</a:t>
            </a:r>
            <a:endParaRPr lang="vi-VN" sz="4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34D4DD7-2578-65F7-5DFA-7767665B7BF0}"/>
              </a:ext>
            </a:extLst>
          </p:cNvPr>
          <p:cNvSpPr/>
          <p:nvPr/>
        </p:nvSpPr>
        <p:spPr>
          <a:xfrm>
            <a:off x="10363200" y="9114213"/>
            <a:ext cx="685800" cy="762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5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9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4775" y="7544547"/>
            <a:ext cx="107470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300">
                <a:solidFill>
                  <a:srgbClr val="0037A4"/>
                </a:solidFill>
                <a:latin typeface="UVN Gia Dinh Hep" pitchFamily="18" charset="0"/>
              </a:rPr>
              <a:t>Teacher: Vu Thi Hong Nhung</a:t>
            </a:r>
          </a:p>
        </p:txBody>
      </p:sp>
      <p:pic>
        <p:nvPicPr>
          <p:cNvPr id="4099" name="Picture 4" descr="blumen-pflanzen14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2" y="0"/>
            <a:ext cx="39862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3771900" y="1571626"/>
            <a:ext cx="10972800" cy="6057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6988"/>
              </a:avLst>
            </a:prstTxWarp>
          </a:bodyPr>
          <a:lstStyle/>
          <a:p>
            <a:pPr algn="ctr"/>
            <a:r>
              <a:rPr lang="en-US" sz="5400" kern="10">
                <a:ln w="9525">
                  <a:solidFill>
                    <a:srgbClr val="0066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Elephant" panose="02020904090505020303" pitchFamily="18" charset="0"/>
              </a:rPr>
              <a:t>WARMLY WELCOME</a:t>
            </a:r>
          </a:p>
        </p:txBody>
      </p:sp>
      <p:sp>
        <p:nvSpPr>
          <p:cNvPr id="3078" name="Text Box 15"/>
          <p:cNvSpPr txBox="1">
            <a:spLocks noChangeArrowheads="1"/>
          </p:cNvSpPr>
          <p:nvPr/>
        </p:nvSpPr>
        <p:spPr bwMode="auto">
          <a:xfrm>
            <a:off x="14687551" y="457201"/>
            <a:ext cx="10344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>
                <a:solidFill>
                  <a:srgbClr val="FF0000"/>
                </a:solidFill>
                <a:latin typeface="Thuduc" pitchFamily="2" charset="0"/>
              </a:rPr>
              <a:t>Warmly welcome all the teachers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51512" y="8480749"/>
            <a:ext cx="44577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300">
                <a:solidFill>
                  <a:srgbClr val="FF0000"/>
                </a:solidFill>
                <a:latin typeface="UVN Gia Dinh Hep" pitchFamily="18" charset="0"/>
              </a:rPr>
              <a:t>Grade </a:t>
            </a:r>
            <a:r>
              <a:rPr lang="en-US" altLang="en-US" sz="6300" smtClean="0">
                <a:solidFill>
                  <a:srgbClr val="FF0000"/>
                </a:solidFill>
                <a:latin typeface="UVN Gia Dinh Hep" pitchFamily="18" charset="0"/>
              </a:rPr>
              <a:t>5</a:t>
            </a:r>
            <a:endParaRPr lang="en-US" altLang="en-US" sz="6300">
              <a:solidFill>
                <a:srgbClr val="FF0000"/>
              </a:solidFill>
              <a:latin typeface="UVN Gia Dinh Hep" pitchFamily="18" charset="0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4972050" y="2845596"/>
            <a:ext cx="8343900" cy="6881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 Nguyen Khuyen Primary School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23969"/>
            <a:ext cx="7005561" cy="394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6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33333E-6 4.07407E-6 L -1.88646 -0.0046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32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4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33333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8" grpId="0" build="allAtOnce"/>
      <p:bldP spid="3079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2438400" y="2378851"/>
            <a:ext cx="144044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5176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218661" y="8160827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BED5-3C26-6DE6-BDF5-7DCA3E80A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/>
        </p:blipFill>
        <p:spPr>
          <a:xfrm>
            <a:off x="8748372" y="2019300"/>
            <a:ext cx="9065547" cy="617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170681" y="2875302"/>
            <a:ext cx="8099893" cy="166199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1. Who are the main characters in this story?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B0E19261-484A-98AB-1FB7-14BCB14A7D7E}"/>
              </a:ext>
            </a:extLst>
          </p:cNvPr>
          <p:cNvSpPr txBox="1"/>
          <p:nvPr/>
        </p:nvSpPr>
        <p:spPr>
          <a:xfrm>
            <a:off x="138024" y="5294536"/>
            <a:ext cx="80998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2. How did they 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3BED5-3C26-6DE6-BDF5-7DCA3E80AE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/>
        </p:blipFill>
        <p:spPr>
          <a:xfrm>
            <a:off x="396521" y="2705100"/>
            <a:ext cx="6202830" cy="5703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648541-D074-ED0C-4F91-A5E581C2E585}"/>
              </a:ext>
            </a:extLst>
          </p:cNvPr>
          <p:cNvGrpSpPr/>
          <p:nvPr/>
        </p:nvGrpSpPr>
        <p:grpSpPr>
          <a:xfrm>
            <a:off x="7010400" y="1562100"/>
            <a:ext cx="11002465" cy="8382000"/>
            <a:chOff x="8390063" y="1287861"/>
            <a:chExt cx="9601200" cy="78486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370269-11A5-D1FB-9516-EFCAD3485D0D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adache">
              <a:extLst>
                <a:ext uri="{FF2B5EF4-FFF2-40B4-BE49-F238E27FC236}">
                  <a16:creationId xmlns:a16="http://schemas.microsoft.com/office/drawing/2014/main" id="{C78FCE8F-2CF6-1033-361D-33CE11EE18F1}"/>
                </a:ext>
              </a:extLst>
            </p:cNvPr>
            <p:cNvSpPr txBox="1"/>
            <p:nvPr/>
          </p:nvSpPr>
          <p:spPr>
            <a:xfrm>
              <a:off x="8758237" y="1656016"/>
              <a:ext cx="9085158" cy="71183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Who are the main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characters in the story?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They’re the ant and the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 _____________ .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 did the ant work?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 worked </a:t>
              </a:r>
              <a:r>
                <a:rPr lang="en-US" sz="60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 to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gather food for the winter. </a:t>
              </a:r>
            </a:p>
          </p:txBody>
        </p:sp>
      </p:grpSp>
      <p:sp>
        <p:nvSpPr>
          <p:cNvPr id="11" name="headache">
            <a:extLst>
              <a:ext uri="{FF2B5EF4-FFF2-40B4-BE49-F238E27FC236}">
                <a16:creationId xmlns:a16="http://schemas.microsoft.com/office/drawing/2014/main" id="{CB9A816D-ED2F-AED6-153F-972EB3D734BF}"/>
              </a:ext>
            </a:extLst>
          </p:cNvPr>
          <p:cNvSpPr txBox="1"/>
          <p:nvPr/>
        </p:nvSpPr>
        <p:spPr>
          <a:xfrm>
            <a:off x="8534400" y="5094250"/>
            <a:ext cx="4572000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000" dirty="0">
                <a:solidFill>
                  <a:srgbClr val="FFFF00"/>
                </a:solidFill>
                <a:latin typeface="Modern Love" panose="04090805081005020601" pitchFamily="82" charset="0"/>
              </a:rPr>
              <a:t>grasshopper</a:t>
            </a:r>
          </a:p>
        </p:txBody>
      </p:sp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43C5EFF9-E023-1196-0032-6DD37606FD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18807" y="1266579"/>
            <a:ext cx="1650928" cy="1286121"/>
          </a:xfrm>
          <a:prstGeom prst="rect">
            <a:avLst/>
          </a:prstGeom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AC33B570-AD1C-4D48-86D7-6C23C26D8952}"/>
              </a:ext>
            </a:extLst>
          </p:cNvPr>
          <p:cNvSpPr txBox="1"/>
          <p:nvPr/>
        </p:nvSpPr>
        <p:spPr>
          <a:xfrm>
            <a:off x="8534400" y="6133094"/>
            <a:ext cx="2815498" cy="110799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7200" dirty="0">
                <a:solidFill>
                  <a:srgbClr val="FFFF00"/>
                </a:solidFill>
                <a:latin typeface="Modern Love" panose="04090805081005020601" pitchFamily="82" charset="0"/>
              </a:rPr>
              <a:t>How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6A333FDE-5675-459D-AF7B-4B2E45926E45}"/>
              </a:ext>
            </a:extLst>
          </p:cNvPr>
          <p:cNvSpPr txBox="1"/>
          <p:nvPr/>
        </p:nvSpPr>
        <p:spPr>
          <a:xfrm>
            <a:off x="12202002" y="7262495"/>
            <a:ext cx="2815498" cy="115416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7500" dirty="0">
                <a:solidFill>
                  <a:srgbClr val="FFFF00"/>
                </a:solidFill>
                <a:latin typeface="Modern Love" panose="04090805081005020601" pitchFamily="82" charset="0"/>
              </a:rPr>
              <a:t>hard</a:t>
            </a:r>
          </a:p>
        </p:txBody>
      </p:sp>
    </p:spTree>
    <p:extLst>
      <p:ext uri="{BB962C8B-B14F-4D97-AF65-F5344CB8AC3E}">
        <p14:creationId xmlns:p14="http://schemas.microsoft.com/office/powerpoint/2010/main" val="25551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3519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sp>
        <p:nvSpPr>
          <p:cNvPr id="16" name="headache">
            <a:extLst>
              <a:ext uri="{FF2B5EF4-FFF2-40B4-BE49-F238E27FC236}">
                <a16:creationId xmlns:a16="http://schemas.microsoft.com/office/drawing/2014/main" id="{05960F49-17DA-6A2A-B44F-26DD995E2282}"/>
              </a:ext>
            </a:extLst>
          </p:cNvPr>
          <p:cNvSpPr txBox="1"/>
          <p:nvPr/>
        </p:nvSpPr>
        <p:spPr>
          <a:xfrm>
            <a:off x="653509" y="2892187"/>
            <a:ext cx="8244789" cy="166199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1. Who are the main characters in this story?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B0E19261-484A-98AB-1FB7-14BCB14A7D7E}"/>
              </a:ext>
            </a:extLst>
          </p:cNvPr>
          <p:cNvSpPr txBox="1"/>
          <p:nvPr/>
        </p:nvSpPr>
        <p:spPr>
          <a:xfrm>
            <a:off x="653509" y="5399846"/>
            <a:ext cx="80998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2. How did they run?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C959C-1FA6-3249-666E-9D96C3D9D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964"/>
          <a:stretch/>
        </p:blipFill>
        <p:spPr>
          <a:xfrm>
            <a:off x="9389704" y="1949516"/>
            <a:ext cx="8511671" cy="6241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475850" y="2863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591770" y="501651"/>
            <a:ext cx="7552230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Look and answer.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648541-D074-ED0C-4F91-A5E581C2E585}"/>
              </a:ext>
            </a:extLst>
          </p:cNvPr>
          <p:cNvGrpSpPr/>
          <p:nvPr/>
        </p:nvGrpSpPr>
        <p:grpSpPr>
          <a:xfrm>
            <a:off x="6841808" y="1943100"/>
            <a:ext cx="11002465" cy="7315200"/>
            <a:chOff x="8390063" y="1287861"/>
            <a:chExt cx="9601200" cy="7848600"/>
          </a:xfrm>
          <a:solidFill>
            <a:srgbClr val="7030A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3370269-11A5-D1FB-9516-EFCAD3485D0D}"/>
                </a:ext>
              </a:extLst>
            </p:cNvPr>
            <p:cNvSpPr/>
            <p:nvPr/>
          </p:nvSpPr>
          <p:spPr>
            <a:xfrm>
              <a:off x="8390063" y="1287861"/>
              <a:ext cx="9601200" cy="7848600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adache">
              <a:extLst>
                <a:ext uri="{FF2B5EF4-FFF2-40B4-BE49-F238E27FC236}">
                  <a16:creationId xmlns:a16="http://schemas.microsoft.com/office/drawing/2014/main" id="{C78FCE8F-2CF6-1033-361D-33CE11EE18F1}"/>
                </a:ext>
              </a:extLst>
            </p:cNvPr>
            <p:cNvSpPr txBox="1"/>
            <p:nvPr/>
          </p:nvSpPr>
          <p:spPr>
            <a:xfrm>
              <a:off x="8744681" y="1764057"/>
              <a:ext cx="9085158" cy="693459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US" sz="5400" b="1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How did the hare run?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He ran _</a:t>
              </a:r>
              <a:r>
                <a:rPr lang="en-US" sz="6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. 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A: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_______ he win the race?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rgbClr val="99FF66"/>
                  </a:solidFill>
                  <a:latin typeface="Arial Rounded MT Bold" panose="020F0704030504030204" pitchFamily="34" charset="0"/>
                </a:rPr>
                <a:t>B: 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No, he didn’t. He stopped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and fell asleep. The tortoise</a:t>
              </a:r>
            </a:p>
            <a:p>
              <a:pPr lvl="0">
                <a:spcBef>
                  <a:spcPts val="1200"/>
                </a:spcBef>
                <a:spcAft>
                  <a:spcPts val="1200"/>
                </a:spcAft>
              </a:pP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     won the race.</a:t>
              </a:r>
            </a:p>
          </p:txBody>
        </p:sp>
      </p:grpSp>
      <p:pic>
        <p:nvPicPr>
          <p:cNvPr id="7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39A30E9E-348A-4C64-B4CE-D79AA45F0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2702" y="3238500"/>
            <a:ext cx="1059997" cy="1059997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CEC1DDA8-1CF3-99B7-C08D-98AEA07181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667000" y="1441392"/>
            <a:ext cx="1371600" cy="12637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4AED6C-3FD4-00EC-026E-90D285DC04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r="964"/>
          <a:stretch/>
        </p:blipFill>
        <p:spPr>
          <a:xfrm>
            <a:off x="396520" y="2869692"/>
            <a:ext cx="6260303" cy="5975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headache">
            <a:extLst>
              <a:ext uri="{FF2B5EF4-FFF2-40B4-BE49-F238E27FC236}">
                <a16:creationId xmlns:a16="http://schemas.microsoft.com/office/drawing/2014/main" id="{71CA7530-AF48-4388-8308-B78E0FA30216}"/>
              </a:ext>
            </a:extLst>
          </p:cNvPr>
          <p:cNvSpPr txBox="1"/>
          <p:nvPr/>
        </p:nvSpPr>
        <p:spPr>
          <a:xfrm>
            <a:off x="10893781" y="3306833"/>
            <a:ext cx="1526819" cy="100027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500" dirty="0">
                <a:solidFill>
                  <a:srgbClr val="FFFF00"/>
                </a:solidFill>
                <a:latin typeface="Modern Love" panose="04090805081005020601" pitchFamily="82" charset="0"/>
              </a:rPr>
              <a:t>fast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E9667914-CFA1-4458-A95B-708CB7BB3ECF}"/>
              </a:ext>
            </a:extLst>
          </p:cNvPr>
          <p:cNvSpPr txBox="1"/>
          <p:nvPr/>
        </p:nvSpPr>
        <p:spPr>
          <a:xfrm>
            <a:off x="8473440" y="4584939"/>
            <a:ext cx="1737360" cy="100027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6500" dirty="0">
                <a:solidFill>
                  <a:srgbClr val="FFFF00"/>
                </a:solidFill>
                <a:latin typeface="Modern Love" panose="04090805081005020601" pitchFamily="82" charset="0"/>
              </a:rPr>
              <a:t>Did</a:t>
            </a:r>
          </a:p>
        </p:txBody>
      </p:sp>
    </p:spTree>
    <p:extLst>
      <p:ext uri="{BB962C8B-B14F-4D97-AF65-F5344CB8AC3E}">
        <p14:creationId xmlns:p14="http://schemas.microsoft.com/office/powerpoint/2010/main" val="12879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977EB-5FF0-46BC-EE18-B7A498F5F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0794" cy="10286473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8E47D9E4-A886-D28B-9EDF-1E1B481B0663}"/>
              </a:ext>
            </a:extLst>
          </p:cNvPr>
          <p:cNvSpPr/>
          <p:nvPr/>
        </p:nvSpPr>
        <p:spPr>
          <a:xfrm rot="-681380">
            <a:off x="278818" y="275327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E9E37B05-F40E-D450-DFAA-65EC719D12B5}"/>
              </a:ext>
            </a:extLst>
          </p:cNvPr>
          <p:cNvSpPr txBox="1"/>
          <p:nvPr/>
        </p:nvSpPr>
        <p:spPr>
          <a:xfrm>
            <a:off x="1409487" y="501651"/>
            <a:ext cx="16679024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chemeClr val="bg1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Swap your books and check your answers.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1D65A7-2D73-E822-C6AE-8B8D1A59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16" y="1778451"/>
            <a:ext cx="16615013" cy="7403649"/>
          </a:xfrm>
          <a:prstGeom prst="rect">
            <a:avLst/>
          </a:prstGeom>
          <a:ln w="2286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F11DD3C1-32B2-885E-C98B-261EF439C02C}"/>
              </a:ext>
            </a:extLst>
          </p:cNvPr>
          <p:cNvSpPr/>
          <p:nvPr/>
        </p:nvSpPr>
        <p:spPr>
          <a:xfrm rot="1127447">
            <a:off x="-848139" y="8784256"/>
            <a:ext cx="2555662" cy="1780540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17C50B-8133-AE6E-4BC0-19996285D410}"/>
              </a:ext>
            </a:extLst>
          </p:cNvPr>
          <p:cNvSpPr/>
          <p:nvPr/>
        </p:nvSpPr>
        <p:spPr>
          <a:xfrm>
            <a:off x="992916" y="1778451"/>
            <a:ext cx="16615013" cy="7418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+mj-lt"/>
              </a:rPr>
              <a:t>1. 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A: Who are the main characters in the story?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They’re the ant and the _______________.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A: ______ did the ant work?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He worked ______ to gather food for the winter.</a:t>
            </a:r>
          </a:p>
          <a:p>
            <a:pPr algn="l"/>
            <a:r>
              <a:rPr lang="en-GB" sz="5000" b="1" i="0" u="none" strike="noStrike" baseline="0" dirty="0">
                <a:solidFill>
                  <a:schemeClr val="tx1"/>
                </a:solidFill>
                <a:latin typeface="+mj-lt"/>
              </a:rPr>
              <a:t>2. 	</a:t>
            </a:r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A: How did the hare run?</a:t>
            </a:r>
          </a:p>
          <a:p>
            <a:pPr algn="l"/>
            <a:r>
              <a:rPr lang="en-GB" sz="5000" dirty="0">
                <a:solidFill>
                  <a:schemeClr val="tx1"/>
                </a:solidFill>
                <a:latin typeface="+mj-lt"/>
              </a:rPr>
              <a:t>	B: He ran ______.</a:t>
            </a:r>
            <a:endParaRPr lang="en-GB" sz="5000" b="0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A: _____ he win the race?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B: No, he didn’t. He stopped and fell asleep.</a:t>
            </a:r>
          </a:p>
          <a:p>
            <a:pPr algn="l"/>
            <a:r>
              <a:rPr lang="en-GB" sz="5000" b="0" i="0" u="none" strike="noStrike" baseline="0" dirty="0">
                <a:solidFill>
                  <a:schemeClr val="tx1"/>
                </a:solidFill>
                <a:latin typeface="+mj-lt"/>
              </a:rPr>
              <a:t>	    The tortoise won the race.</a:t>
            </a:r>
            <a:endParaRPr lang="vi-VN" sz="5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headache">
            <a:extLst>
              <a:ext uri="{FF2B5EF4-FFF2-40B4-BE49-F238E27FC236}">
                <a16:creationId xmlns:a16="http://schemas.microsoft.com/office/drawing/2014/main" id="{F7D3F144-E03D-D04F-A3B2-0F4EAADC0292}"/>
              </a:ext>
            </a:extLst>
          </p:cNvPr>
          <p:cNvSpPr txBox="1"/>
          <p:nvPr/>
        </p:nvSpPr>
        <p:spPr>
          <a:xfrm>
            <a:off x="9281837" y="2776440"/>
            <a:ext cx="4572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grasshopper</a:t>
            </a:r>
          </a:p>
        </p:txBody>
      </p:sp>
      <p:sp>
        <p:nvSpPr>
          <p:cNvPr id="13" name="headache">
            <a:extLst>
              <a:ext uri="{FF2B5EF4-FFF2-40B4-BE49-F238E27FC236}">
                <a16:creationId xmlns:a16="http://schemas.microsoft.com/office/drawing/2014/main" id="{B36E0014-A9F6-9A05-FD06-9A4E47EEB704}"/>
              </a:ext>
            </a:extLst>
          </p:cNvPr>
          <p:cNvSpPr txBox="1"/>
          <p:nvPr/>
        </p:nvSpPr>
        <p:spPr>
          <a:xfrm>
            <a:off x="2819400" y="3607437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How</a:t>
            </a:r>
          </a:p>
        </p:txBody>
      </p:sp>
      <p:sp>
        <p:nvSpPr>
          <p:cNvPr id="14" name="headache">
            <a:extLst>
              <a:ext uri="{FF2B5EF4-FFF2-40B4-BE49-F238E27FC236}">
                <a16:creationId xmlns:a16="http://schemas.microsoft.com/office/drawing/2014/main" id="{F37C01B8-7C20-9A50-CABB-14CA39C66372}"/>
              </a:ext>
            </a:extLst>
          </p:cNvPr>
          <p:cNvSpPr txBox="1"/>
          <p:nvPr/>
        </p:nvSpPr>
        <p:spPr>
          <a:xfrm>
            <a:off x="5715000" y="4404572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hard</a:t>
            </a:r>
          </a:p>
        </p:txBody>
      </p:sp>
      <p:sp>
        <p:nvSpPr>
          <p:cNvPr id="15" name="headache">
            <a:extLst>
              <a:ext uri="{FF2B5EF4-FFF2-40B4-BE49-F238E27FC236}">
                <a16:creationId xmlns:a16="http://schemas.microsoft.com/office/drawing/2014/main" id="{7A2435FB-BEFD-7441-8C7E-0CA4BB95219F}"/>
              </a:ext>
            </a:extLst>
          </p:cNvPr>
          <p:cNvSpPr txBox="1"/>
          <p:nvPr/>
        </p:nvSpPr>
        <p:spPr>
          <a:xfrm>
            <a:off x="4717598" y="5905500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fast</a:t>
            </a:r>
          </a:p>
        </p:txBody>
      </p:sp>
      <p:sp>
        <p:nvSpPr>
          <p:cNvPr id="19" name="headache">
            <a:extLst>
              <a:ext uri="{FF2B5EF4-FFF2-40B4-BE49-F238E27FC236}">
                <a16:creationId xmlns:a16="http://schemas.microsoft.com/office/drawing/2014/main" id="{5BD89994-1E8D-5AA3-CFFA-55D01BE294A9}"/>
              </a:ext>
            </a:extLst>
          </p:cNvPr>
          <p:cNvSpPr txBox="1"/>
          <p:nvPr/>
        </p:nvSpPr>
        <p:spPr>
          <a:xfrm>
            <a:off x="2971800" y="6641255"/>
            <a:ext cx="1524000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odern Love" panose="04090805081005020601" pitchFamily="82" charset="0"/>
              </a:rPr>
              <a:t>Did</a:t>
            </a:r>
          </a:p>
        </p:txBody>
      </p:sp>
    </p:spTree>
    <p:extLst>
      <p:ext uri="{BB962C8B-B14F-4D97-AF65-F5344CB8AC3E}">
        <p14:creationId xmlns:p14="http://schemas.microsoft.com/office/powerpoint/2010/main" val="37788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Freeform 3"/>
          <p:cNvSpPr/>
          <p:nvPr/>
        </p:nvSpPr>
        <p:spPr>
          <a:xfrm>
            <a:off x="2" y="4912657"/>
            <a:ext cx="5463755" cy="5374346"/>
          </a:xfrm>
          <a:custGeom>
            <a:avLst/>
            <a:gdLst/>
            <a:ahLst/>
            <a:cxnLst/>
            <a:rect l="l" t="t" r="r" b="b"/>
            <a:pathLst>
              <a:path w="5463753" h="5374346">
                <a:moveTo>
                  <a:pt x="0" y="0"/>
                </a:moveTo>
                <a:lnTo>
                  <a:pt x="5463753" y="0"/>
                </a:lnTo>
                <a:lnTo>
                  <a:pt x="5463753" y="5374346"/>
                </a:lnTo>
                <a:lnTo>
                  <a:pt x="0" y="5374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TextBox 4"/>
          <p:cNvSpPr txBox="1"/>
          <p:nvPr/>
        </p:nvSpPr>
        <p:spPr>
          <a:xfrm>
            <a:off x="1281509" y="704851"/>
            <a:ext cx="15724985" cy="2814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05"/>
              </a:lnSpc>
            </a:pPr>
            <a:r>
              <a:rPr lang="en-US" sz="14400" dirty="0">
                <a:solidFill>
                  <a:srgbClr val="593125"/>
                </a:solidFill>
                <a:latin typeface="Modern Love" panose="04090805081005020601" pitchFamily="82" charset="0"/>
              </a:rPr>
              <a:t>True or False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8" name="audio-logo-little-rascal-185093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81459D-5068-8127-49D6-0492F208D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699348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699348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2000" y="2808215"/>
            <a:ext cx="11216461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main characters </a:t>
            </a:r>
          </a:p>
          <a:p>
            <a:pPr algn="ctr"/>
            <a:r>
              <a:rPr lang="en-US" sz="99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in the story 1 are the ant and the hare.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7E9222-D598-FB50-C1B6-7EF60D4C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6"/>
            <a:ext cx="72009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1034" y="1629327"/>
            <a:ext cx="5675873" cy="2705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4"/>
              </a:lnSpc>
            </a:pPr>
            <a:r>
              <a:rPr lang="en-US" sz="15102" dirty="0">
                <a:solidFill>
                  <a:srgbClr val="699348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0481" y="6213488"/>
            <a:ext cx="16467038" cy="163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46"/>
              </a:lnSpc>
            </a:pPr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They are the ant and the grasshopper.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AF7CD7-4F04-E7A7-30D0-E3914D572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486"/>
          <a:stretch/>
        </p:blipFill>
        <p:spPr>
          <a:xfrm>
            <a:off x="9230908" y="673172"/>
            <a:ext cx="7735995" cy="45319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negative_beeps-6008.wav"/>
          </p:stSnd>
        </p:sndAc>
      </p:transition>
    </mc:Choice>
    <mc:Fallback xmlns="">
      <p:transition spd="slow">
        <p:random/>
        <p:sndAc>
          <p:stSnd>
            <p:snd r:embed="rId5" name="negative_beeps-6008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"/>
            <a:ext cx="18288000" cy="102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344651" y="8636797"/>
            <a:ext cx="1657350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84811" y="8637985"/>
            <a:ext cx="1657350" cy="16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1046923" y="1288258"/>
            <a:ext cx="16194154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</a:t>
            </a: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10</a:t>
            </a:r>
            <a:r>
              <a:rPr lang="en-US" altLang="en-US" sz="6400" baseline="30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altLang="en-US" sz="6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046924" y="2361332"/>
            <a:ext cx="16194152" cy="80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40000"/>
              </a:spcBef>
            </a:pP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17: </a:t>
            </a:r>
            <a:r>
              <a:rPr 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Stories for children</a:t>
            </a:r>
            <a:endParaRPr lang="en-US" altLang="en-US" sz="6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967408" y="3454412"/>
            <a:ext cx="16353180" cy="80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40000"/>
              </a:spcBef>
            </a:pP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alt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6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en-US" altLang="en-US" sz="6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5, 6/P.40</a:t>
            </a:r>
            <a:endParaRPr lang="en-US" altLang="en-US" sz="6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144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76F455-1846-6244-0F05-F87B1026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" y="-2"/>
            <a:ext cx="18290906" cy="1035473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C28050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C28050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7429" y="3331160"/>
            <a:ext cx="11239064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800" dirty="0">
                <a:solidFill>
                  <a:srgbClr val="FFFFFF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ant worked very hard to gather food for the winter.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CB1D89-BD40-67A8-CECF-191C2F57D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" y="-2"/>
            <a:ext cx="18290906" cy="1035473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10664" y="2444111"/>
            <a:ext cx="8866679" cy="506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50" dirty="0">
                <a:solidFill>
                  <a:srgbClr val="C28050"/>
                </a:solidFill>
                <a:latin typeface="Modern Love" panose="04090805081005020601" pitchFamily="82" charset="0"/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4" name="065492_tadawav-80833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99A9A2-52F9-C39F-18D4-7E1C8776D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205"/>
            <a:ext cx="18288000" cy="1033420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2580351" y="881966"/>
            <a:ext cx="4678952" cy="4114800"/>
            <a:chOff x="0" y="0"/>
            <a:chExt cx="14807025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351" y="5290236"/>
            <a:ext cx="4678952" cy="4114800"/>
            <a:chOff x="0" y="0"/>
            <a:chExt cx="14807025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14784165" cy="12993772"/>
            </a:xfrm>
            <a:custGeom>
              <a:avLst/>
              <a:gdLst/>
              <a:ahLst/>
              <a:cxnLst/>
              <a:rect l="l" t="t" r="r" b="b"/>
              <a:pathLst>
                <a:path w="14784165" h="12993772">
                  <a:moveTo>
                    <a:pt x="14784165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7370797" y="0"/>
                  </a:lnTo>
                  <a:lnTo>
                    <a:pt x="14765115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14813376" cy="13020441"/>
            </a:xfrm>
            <a:custGeom>
              <a:avLst/>
              <a:gdLst/>
              <a:ahLst/>
              <a:cxnLst/>
              <a:rect l="l" t="t" r="r" b="b"/>
              <a:pathLst>
                <a:path w="14813376" h="13020441">
                  <a:moveTo>
                    <a:pt x="14779085" y="21590"/>
                  </a:moveTo>
                  <a:cubicBezTo>
                    <a:pt x="14780356" y="34290"/>
                    <a:pt x="14780356" y="44450"/>
                    <a:pt x="14781626" y="54610"/>
                  </a:cubicBezTo>
                  <a:cubicBezTo>
                    <a:pt x="14784165" y="263855"/>
                    <a:pt x="14785435" y="552814"/>
                    <a:pt x="14787976" y="831453"/>
                  </a:cubicBezTo>
                  <a:cubicBezTo>
                    <a:pt x="14787976" y="1233931"/>
                    <a:pt x="14800676" y="9169975"/>
                    <a:pt x="14807026" y="9572453"/>
                  </a:cubicBezTo>
                  <a:cubicBezTo>
                    <a:pt x="14813376" y="10181330"/>
                    <a:pt x="14809565" y="10800528"/>
                    <a:pt x="14809565" y="11409404"/>
                  </a:cubicBezTo>
                  <a:cubicBezTo>
                    <a:pt x="14809565" y="11946042"/>
                    <a:pt x="14810835" y="12441400"/>
                    <a:pt x="14812106" y="12959481"/>
                  </a:cubicBezTo>
                  <a:cubicBezTo>
                    <a:pt x="14812106" y="12981071"/>
                    <a:pt x="14812106" y="12995042"/>
                    <a:pt x="14812106" y="13019171"/>
                  </a:cubicBezTo>
                  <a:cubicBezTo>
                    <a:pt x="14789245" y="13019171"/>
                    <a:pt x="14768926" y="13020441"/>
                    <a:pt x="14706119" y="13019171"/>
                  </a:cubicBezTo>
                  <a:cubicBezTo>
                    <a:pt x="13948336" y="13014091"/>
                    <a:pt x="13178894" y="13020441"/>
                    <a:pt x="12421111" y="13015361"/>
                  </a:cubicBezTo>
                  <a:cubicBezTo>
                    <a:pt x="11966441" y="13011552"/>
                    <a:pt x="11523429" y="13014091"/>
                    <a:pt x="11068759" y="13011552"/>
                  </a:cubicBezTo>
                  <a:cubicBezTo>
                    <a:pt x="10858911" y="13010282"/>
                    <a:pt x="10649064" y="13009011"/>
                    <a:pt x="10439216" y="13007741"/>
                  </a:cubicBezTo>
                  <a:cubicBezTo>
                    <a:pt x="10310976" y="13007741"/>
                    <a:pt x="10194394" y="13009011"/>
                    <a:pt x="10066153" y="13009011"/>
                  </a:cubicBezTo>
                  <a:cubicBezTo>
                    <a:pt x="9739724" y="13007741"/>
                    <a:pt x="8842042" y="13009011"/>
                    <a:pt x="8515613" y="13007741"/>
                  </a:cubicBezTo>
                  <a:cubicBezTo>
                    <a:pt x="8282449" y="13006471"/>
                    <a:pt x="3619167" y="13015361"/>
                    <a:pt x="3386003" y="13014091"/>
                  </a:cubicBezTo>
                  <a:cubicBezTo>
                    <a:pt x="3327712" y="13014091"/>
                    <a:pt x="3257763" y="13015361"/>
                    <a:pt x="3199472" y="13015361"/>
                  </a:cubicBezTo>
                  <a:cubicBezTo>
                    <a:pt x="3059573" y="13015361"/>
                    <a:pt x="2931333" y="13016632"/>
                    <a:pt x="2791435" y="13016632"/>
                  </a:cubicBezTo>
                  <a:cubicBezTo>
                    <a:pt x="2441689" y="13016632"/>
                    <a:pt x="2103600" y="13015361"/>
                    <a:pt x="1753855" y="13014091"/>
                  </a:cubicBezTo>
                  <a:cubicBezTo>
                    <a:pt x="1544007" y="13012821"/>
                    <a:pt x="1334159" y="13011552"/>
                    <a:pt x="1135970" y="13010282"/>
                  </a:cubicBezTo>
                  <a:cubicBezTo>
                    <a:pt x="762907" y="13009011"/>
                    <a:pt x="389845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98390" y="30480"/>
                    <a:pt x="284921" y="29210"/>
                  </a:cubicBezTo>
                  <a:cubicBezTo>
                    <a:pt x="599692" y="25400"/>
                    <a:pt x="914464" y="22860"/>
                    <a:pt x="1240894" y="20320"/>
                  </a:cubicBezTo>
                  <a:cubicBezTo>
                    <a:pt x="1462399" y="17780"/>
                    <a:pt x="1683905" y="16510"/>
                    <a:pt x="1893753" y="13970"/>
                  </a:cubicBezTo>
                  <a:cubicBezTo>
                    <a:pt x="2103601" y="11430"/>
                    <a:pt x="2325106" y="8890"/>
                    <a:pt x="2534954" y="8890"/>
                  </a:cubicBezTo>
                  <a:cubicBezTo>
                    <a:pt x="2768118" y="7620"/>
                    <a:pt x="3001282" y="10160"/>
                    <a:pt x="3234447" y="8890"/>
                  </a:cubicBezTo>
                  <a:cubicBezTo>
                    <a:pt x="3525902" y="8890"/>
                    <a:pt x="8807068" y="6350"/>
                    <a:pt x="9098523" y="5080"/>
                  </a:cubicBezTo>
                  <a:cubicBezTo>
                    <a:pt x="9378320" y="3810"/>
                    <a:pt x="9658117" y="2540"/>
                    <a:pt x="9949572" y="2540"/>
                  </a:cubicBezTo>
                  <a:cubicBezTo>
                    <a:pt x="10427558" y="1270"/>
                    <a:pt x="10893886" y="0"/>
                    <a:pt x="11371873" y="0"/>
                  </a:cubicBezTo>
                  <a:cubicBezTo>
                    <a:pt x="11570062" y="0"/>
                    <a:pt x="11779910" y="2540"/>
                    <a:pt x="11978098" y="2540"/>
                  </a:cubicBezTo>
                  <a:cubicBezTo>
                    <a:pt x="12526035" y="3810"/>
                    <a:pt x="13085629" y="5080"/>
                    <a:pt x="13633564" y="7620"/>
                  </a:cubicBezTo>
                  <a:cubicBezTo>
                    <a:pt x="13925019" y="8890"/>
                    <a:pt x="14216474" y="12700"/>
                    <a:pt x="14507929" y="16510"/>
                  </a:cubicBezTo>
                  <a:cubicBezTo>
                    <a:pt x="14577879" y="16510"/>
                    <a:pt x="14647828" y="16510"/>
                    <a:pt x="14706119" y="16510"/>
                  </a:cubicBezTo>
                  <a:cubicBezTo>
                    <a:pt x="14760035" y="17780"/>
                    <a:pt x="14768926" y="20320"/>
                    <a:pt x="14779085" y="21590"/>
                  </a:cubicBezTo>
                  <a:close/>
                  <a:moveTo>
                    <a:pt x="14789245" y="13002661"/>
                  </a:moveTo>
                  <a:cubicBezTo>
                    <a:pt x="14790515" y="12986152"/>
                    <a:pt x="14791785" y="12973452"/>
                    <a:pt x="14791785" y="12960752"/>
                  </a:cubicBezTo>
                  <a:cubicBezTo>
                    <a:pt x="14790515" y="12389800"/>
                    <a:pt x="14789245" y="11842843"/>
                    <a:pt x="14789245" y="11254605"/>
                  </a:cubicBezTo>
                  <a:cubicBezTo>
                    <a:pt x="14789245" y="10986287"/>
                    <a:pt x="14791785" y="10717968"/>
                    <a:pt x="14790515" y="10449649"/>
                  </a:cubicBezTo>
                  <a:cubicBezTo>
                    <a:pt x="14790515" y="10201970"/>
                    <a:pt x="14789245" y="9943971"/>
                    <a:pt x="14787976" y="9696293"/>
                  </a:cubicBezTo>
                  <a:cubicBezTo>
                    <a:pt x="14782895" y="9314454"/>
                    <a:pt x="14771465" y="1409370"/>
                    <a:pt x="14771465" y="1027532"/>
                  </a:cubicBezTo>
                  <a:cubicBezTo>
                    <a:pt x="14768926" y="707613"/>
                    <a:pt x="14766385" y="377375"/>
                    <a:pt x="14763845" y="63500"/>
                  </a:cubicBezTo>
                  <a:cubicBezTo>
                    <a:pt x="14762576" y="44450"/>
                    <a:pt x="14761306" y="43180"/>
                    <a:pt x="14671144" y="41910"/>
                  </a:cubicBezTo>
                  <a:cubicBezTo>
                    <a:pt x="14636170" y="41910"/>
                    <a:pt x="14612853" y="41910"/>
                    <a:pt x="14577879" y="40640"/>
                  </a:cubicBezTo>
                  <a:cubicBezTo>
                    <a:pt x="14286425" y="36830"/>
                    <a:pt x="13983310" y="31750"/>
                    <a:pt x="13691855" y="30480"/>
                  </a:cubicBezTo>
                  <a:cubicBezTo>
                    <a:pt x="12980705" y="26670"/>
                    <a:pt x="12257897" y="25400"/>
                    <a:pt x="11546747" y="22860"/>
                  </a:cubicBezTo>
                  <a:cubicBezTo>
                    <a:pt x="11441823" y="22860"/>
                    <a:pt x="11325241" y="22860"/>
                    <a:pt x="11220316" y="22860"/>
                  </a:cubicBezTo>
                  <a:cubicBezTo>
                    <a:pt x="11045443" y="22860"/>
                    <a:pt x="10870570" y="22860"/>
                    <a:pt x="10707355" y="22860"/>
                  </a:cubicBezTo>
                  <a:cubicBezTo>
                    <a:pt x="10334293" y="22860"/>
                    <a:pt x="9961230" y="22860"/>
                    <a:pt x="9599826" y="24130"/>
                  </a:cubicBezTo>
                  <a:cubicBezTo>
                    <a:pt x="9285054" y="25400"/>
                    <a:pt x="3980571" y="29210"/>
                    <a:pt x="3665800" y="29210"/>
                  </a:cubicBezTo>
                  <a:cubicBezTo>
                    <a:pt x="3152839" y="29210"/>
                    <a:pt x="2639878" y="26670"/>
                    <a:pt x="2126917" y="33020"/>
                  </a:cubicBezTo>
                  <a:cubicBezTo>
                    <a:pt x="1858778" y="36830"/>
                    <a:pt x="1602298" y="36830"/>
                    <a:pt x="1345817" y="38100"/>
                  </a:cubicBezTo>
                  <a:cubicBezTo>
                    <a:pt x="902806" y="41910"/>
                    <a:pt x="459794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21706" y="12984881"/>
                    <a:pt x="284921" y="12986152"/>
                    <a:pt x="436478" y="12986152"/>
                  </a:cubicBezTo>
                  <a:cubicBezTo>
                    <a:pt x="657983" y="12986152"/>
                    <a:pt x="891148" y="12983611"/>
                    <a:pt x="1112653" y="12986152"/>
                  </a:cubicBezTo>
                  <a:cubicBezTo>
                    <a:pt x="1474058" y="12989961"/>
                    <a:pt x="1835462" y="12992502"/>
                    <a:pt x="2196866" y="12991231"/>
                  </a:cubicBezTo>
                  <a:cubicBezTo>
                    <a:pt x="2430031" y="12989961"/>
                    <a:pt x="2651536" y="12992502"/>
                    <a:pt x="2884700" y="12992502"/>
                  </a:cubicBezTo>
                  <a:cubicBezTo>
                    <a:pt x="3222788" y="12992502"/>
                    <a:pt x="3560876" y="12991231"/>
                    <a:pt x="3898964" y="12992502"/>
                  </a:cubicBezTo>
                  <a:cubicBezTo>
                    <a:pt x="4400267" y="12993771"/>
                    <a:pt x="9902939" y="12983611"/>
                    <a:pt x="10415900" y="12986152"/>
                  </a:cubicBezTo>
                  <a:cubicBezTo>
                    <a:pt x="10637406" y="12987421"/>
                    <a:pt x="10858911" y="12988692"/>
                    <a:pt x="11068759" y="12988692"/>
                  </a:cubicBezTo>
                  <a:cubicBezTo>
                    <a:pt x="11453480" y="12991231"/>
                    <a:pt x="11826543" y="12987421"/>
                    <a:pt x="12211263" y="12991231"/>
                  </a:cubicBezTo>
                  <a:cubicBezTo>
                    <a:pt x="12526035" y="12993771"/>
                    <a:pt x="12840806" y="12993771"/>
                    <a:pt x="13155578" y="12996311"/>
                  </a:cubicBezTo>
                  <a:cubicBezTo>
                    <a:pt x="13621906" y="13000121"/>
                    <a:pt x="14088234" y="13002661"/>
                    <a:pt x="14554562" y="13003931"/>
                  </a:cubicBezTo>
                  <a:cubicBezTo>
                    <a:pt x="14729435" y="13003931"/>
                    <a:pt x="14768926" y="13002661"/>
                    <a:pt x="1478924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2176" y="1828158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E8684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92176" y="6236430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E8684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338" y="2939165"/>
            <a:ext cx="1171777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hare ran fast, and </a:t>
            </a:r>
          </a:p>
          <a:p>
            <a:pPr algn="ctr"/>
            <a:r>
              <a:rPr lang="en-US" sz="120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he won the race.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9719D0-E0C7-4948-BD52-17644F620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205"/>
            <a:ext cx="18288000" cy="1033420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881966"/>
            <a:ext cx="16230600" cy="4114800"/>
            <a:chOff x="0" y="0"/>
            <a:chExt cx="51363417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12993772"/>
            </a:xfrm>
            <a:custGeom>
              <a:avLst/>
              <a:gdLst/>
              <a:ahLst/>
              <a:cxnLst/>
              <a:rect l="l" t="t" r="r" b="b"/>
              <a:pathLst>
                <a:path w="51340557" h="12993772">
                  <a:moveTo>
                    <a:pt x="51340557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13020441"/>
            </a:xfrm>
            <a:custGeom>
              <a:avLst/>
              <a:gdLst/>
              <a:ahLst/>
              <a:cxnLst/>
              <a:rect l="l" t="t" r="r" b="b"/>
              <a:pathLst>
                <a:path w="51369766" h="13020441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263855"/>
                    <a:pt x="51341827" y="552814"/>
                    <a:pt x="51344366" y="831453"/>
                  </a:cubicBezTo>
                  <a:cubicBezTo>
                    <a:pt x="51344366" y="1233931"/>
                    <a:pt x="51357066" y="9169975"/>
                    <a:pt x="51363416" y="9572453"/>
                  </a:cubicBezTo>
                  <a:cubicBezTo>
                    <a:pt x="51369766" y="10181330"/>
                    <a:pt x="51365956" y="10800528"/>
                    <a:pt x="51365956" y="11409404"/>
                  </a:cubicBezTo>
                  <a:cubicBezTo>
                    <a:pt x="51365956" y="11946042"/>
                    <a:pt x="51367227" y="12441400"/>
                    <a:pt x="51368498" y="12959481"/>
                  </a:cubicBezTo>
                  <a:cubicBezTo>
                    <a:pt x="51368498" y="12981071"/>
                    <a:pt x="51368498" y="12995042"/>
                    <a:pt x="51368498" y="13019171"/>
                  </a:cubicBezTo>
                  <a:cubicBezTo>
                    <a:pt x="51345637" y="13019171"/>
                    <a:pt x="51325316" y="13020441"/>
                    <a:pt x="51143941" y="13019171"/>
                  </a:cubicBezTo>
                  <a:cubicBezTo>
                    <a:pt x="48501712" y="13014091"/>
                    <a:pt x="45818834" y="13020441"/>
                    <a:pt x="43176607" y="13015361"/>
                  </a:cubicBezTo>
                  <a:cubicBezTo>
                    <a:pt x="41591272" y="13011552"/>
                    <a:pt x="40046588" y="13014091"/>
                    <a:pt x="38461252" y="13011552"/>
                  </a:cubicBezTo>
                  <a:cubicBezTo>
                    <a:pt x="37729557" y="13010282"/>
                    <a:pt x="36997865" y="13009011"/>
                    <a:pt x="36266170" y="13007741"/>
                  </a:cubicBezTo>
                  <a:cubicBezTo>
                    <a:pt x="35819022" y="13007741"/>
                    <a:pt x="35412526" y="13009011"/>
                    <a:pt x="34965378" y="13009011"/>
                  </a:cubicBezTo>
                  <a:cubicBezTo>
                    <a:pt x="33827190" y="13007741"/>
                    <a:pt x="30697168" y="13009011"/>
                    <a:pt x="29558980" y="13007741"/>
                  </a:cubicBezTo>
                  <a:cubicBezTo>
                    <a:pt x="28745984" y="13006471"/>
                    <a:pt x="12486129" y="13015361"/>
                    <a:pt x="11673136" y="13014091"/>
                  </a:cubicBezTo>
                  <a:cubicBezTo>
                    <a:pt x="11469887" y="13014091"/>
                    <a:pt x="11225990" y="13015361"/>
                    <a:pt x="11022742" y="13015361"/>
                  </a:cubicBezTo>
                  <a:cubicBezTo>
                    <a:pt x="10534945" y="13015361"/>
                    <a:pt x="10087799" y="13016632"/>
                    <a:pt x="9600004" y="13016632"/>
                  </a:cubicBezTo>
                  <a:cubicBezTo>
                    <a:pt x="8380515" y="13016632"/>
                    <a:pt x="7201675" y="13015361"/>
                    <a:pt x="5982186" y="13014091"/>
                  </a:cubicBezTo>
                  <a:cubicBezTo>
                    <a:pt x="5250492" y="13012821"/>
                    <a:pt x="4518799" y="13011552"/>
                    <a:pt x="3827755" y="13010282"/>
                  </a:cubicBezTo>
                  <a:cubicBezTo>
                    <a:pt x="2526966" y="13009011"/>
                    <a:pt x="1226178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13002661"/>
                  </a:moveTo>
                  <a:cubicBezTo>
                    <a:pt x="51346906" y="12986152"/>
                    <a:pt x="51348177" y="12973452"/>
                    <a:pt x="51348177" y="12960752"/>
                  </a:cubicBezTo>
                  <a:cubicBezTo>
                    <a:pt x="51346906" y="12389800"/>
                    <a:pt x="51345637" y="11842843"/>
                    <a:pt x="51345637" y="11254605"/>
                  </a:cubicBezTo>
                  <a:cubicBezTo>
                    <a:pt x="51345637" y="10986287"/>
                    <a:pt x="51348177" y="10717968"/>
                    <a:pt x="51346906" y="10449649"/>
                  </a:cubicBezTo>
                  <a:cubicBezTo>
                    <a:pt x="51346906" y="10201970"/>
                    <a:pt x="51345637" y="9943971"/>
                    <a:pt x="51344366" y="9696293"/>
                  </a:cubicBezTo>
                  <a:cubicBezTo>
                    <a:pt x="51339287" y="9314454"/>
                    <a:pt x="51327856" y="1409370"/>
                    <a:pt x="51327856" y="1027532"/>
                  </a:cubicBezTo>
                  <a:cubicBezTo>
                    <a:pt x="51325316" y="707613"/>
                    <a:pt x="51322777" y="377375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291236" y="12984881"/>
                    <a:pt x="860332" y="12986152"/>
                    <a:pt x="1388777" y="12986152"/>
                  </a:cubicBezTo>
                  <a:cubicBezTo>
                    <a:pt x="2161120" y="12986152"/>
                    <a:pt x="2974113" y="12983611"/>
                    <a:pt x="3746456" y="12986152"/>
                  </a:cubicBezTo>
                  <a:cubicBezTo>
                    <a:pt x="5006595" y="12989961"/>
                    <a:pt x="6266734" y="12992502"/>
                    <a:pt x="7526873" y="12991231"/>
                  </a:cubicBezTo>
                  <a:cubicBezTo>
                    <a:pt x="8339866" y="12989961"/>
                    <a:pt x="9112209" y="12992502"/>
                    <a:pt x="9925202" y="12992502"/>
                  </a:cubicBezTo>
                  <a:cubicBezTo>
                    <a:pt x="11104041" y="12992502"/>
                    <a:pt x="12282881" y="12991231"/>
                    <a:pt x="13461720" y="12992502"/>
                  </a:cubicBezTo>
                  <a:cubicBezTo>
                    <a:pt x="15209655" y="12993771"/>
                    <a:pt x="34396287" y="12983611"/>
                    <a:pt x="36184870" y="12986152"/>
                  </a:cubicBezTo>
                  <a:cubicBezTo>
                    <a:pt x="36957216" y="12987421"/>
                    <a:pt x="37729557" y="12988692"/>
                    <a:pt x="38461252" y="12988692"/>
                  </a:cubicBezTo>
                  <a:cubicBezTo>
                    <a:pt x="39802689" y="12991231"/>
                    <a:pt x="41103478" y="12987421"/>
                    <a:pt x="42444916" y="12991231"/>
                  </a:cubicBezTo>
                  <a:cubicBezTo>
                    <a:pt x="43542455" y="12993771"/>
                    <a:pt x="44639994" y="12993771"/>
                    <a:pt x="45737536" y="12996311"/>
                  </a:cubicBezTo>
                  <a:cubicBezTo>
                    <a:pt x="47363524" y="13000121"/>
                    <a:pt x="48989508" y="13002661"/>
                    <a:pt x="50615493" y="13003931"/>
                  </a:cubicBezTo>
                  <a:cubicBezTo>
                    <a:pt x="51225239" y="13003931"/>
                    <a:pt x="51325316" y="13002661"/>
                    <a:pt x="51345637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818202" y="1761484"/>
            <a:ext cx="8651600" cy="2705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4"/>
              </a:lnSpc>
            </a:pPr>
            <a:r>
              <a:rPr lang="en-US" sz="15102" dirty="0">
                <a:solidFill>
                  <a:srgbClr val="5E8684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6286500"/>
            <a:ext cx="17410010" cy="163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46"/>
              </a:lnSpc>
            </a:pPr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He ran fast but he didn’t win the race.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negative_beeps-6008.wav"/>
          </p:stSnd>
        </p:sndAc>
      </p:transition>
    </mc:Choice>
    <mc:Fallback xmlns="">
      <p:transition spd="slow">
        <p:random/>
        <p:sndAc>
          <p:stSnd>
            <p:snd r:embed="rId4" name="negative_beeps-6008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D09C3C-F01F-0468-7710-018B6CEB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0"/>
            <a:ext cx="18288000" cy="10275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16122" y="4940840"/>
            <a:ext cx="7708475" cy="4114800"/>
            <a:chOff x="0" y="0"/>
            <a:chExt cx="24394266" cy="1302171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4371406" cy="12993772"/>
            </a:xfrm>
            <a:custGeom>
              <a:avLst/>
              <a:gdLst/>
              <a:ahLst/>
              <a:cxnLst/>
              <a:rect l="l" t="t" r="r" b="b"/>
              <a:pathLst>
                <a:path w="24371406" h="12993772">
                  <a:moveTo>
                    <a:pt x="24371406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12152091" y="0"/>
                  </a:lnTo>
                  <a:lnTo>
                    <a:pt x="24352356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4400615" cy="13020441"/>
            </a:xfrm>
            <a:custGeom>
              <a:avLst/>
              <a:gdLst/>
              <a:ahLst/>
              <a:cxnLst/>
              <a:rect l="l" t="t" r="r" b="b"/>
              <a:pathLst>
                <a:path w="24400615" h="13020441">
                  <a:moveTo>
                    <a:pt x="24366326" y="21590"/>
                  </a:moveTo>
                  <a:cubicBezTo>
                    <a:pt x="24367596" y="34290"/>
                    <a:pt x="24367596" y="44450"/>
                    <a:pt x="24368865" y="54610"/>
                  </a:cubicBezTo>
                  <a:cubicBezTo>
                    <a:pt x="24371406" y="263855"/>
                    <a:pt x="24372676" y="552814"/>
                    <a:pt x="24375215" y="831453"/>
                  </a:cubicBezTo>
                  <a:cubicBezTo>
                    <a:pt x="24375215" y="1233931"/>
                    <a:pt x="24387915" y="9169975"/>
                    <a:pt x="24394265" y="9572453"/>
                  </a:cubicBezTo>
                  <a:cubicBezTo>
                    <a:pt x="24400615" y="10181330"/>
                    <a:pt x="24396806" y="10800528"/>
                    <a:pt x="24396806" y="11409404"/>
                  </a:cubicBezTo>
                  <a:cubicBezTo>
                    <a:pt x="24396806" y="11946042"/>
                    <a:pt x="24398076" y="12441400"/>
                    <a:pt x="24399346" y="12959481"/>
                  </a:cubicBezTo>
                  <a:cubicBezTo>
                    <a:pt x="24399346" y="12981071"/>
                    <a:pt x="24399346" y="12995042"/>
                    <a:pt x="24399346" y="13019171"/>
                  </a:cubicBezTo>
                  <a:cubicBezTo>
                    <a:pt x="24376485" y="13019171"/>
                    <a:pt x="24356165" y="13020441"/>
                    <a:pt x="24262264" y="13019171"/>
                  </a:cubicBezTo>
                  <a:cubicBezTo>
                    <a:pt x="23010266" y="13014091"/>
                    <a:pt x="21739010" y="13020441"/>
                    <a:pt x="20487016" y="13015361"/>
                  </a:cubicBezTo>
                  <a:cubicBezTo>
                    <a:pt x="19735818" y="13011552"/>
                    <a:pt x="19003883" y="13014091"/>
                    <a:pt x="18252685" y="13011552"/>
                  </a:cubicBezTo>
                  <a:cubicBezTo>
                    <a:pt x="17905978" y="13010282"/>
                    <a:pt x="17559272" y="13009011"/>
                    <a:pt x="17212566" y="13007741"/>
                  </a:cubicBezTo>
                  <a:cubicBezTo>
                    <a:pt x="17000690" y="13007741"/>
                    <a:pt x="16808074" y="13009011"/>
                    <a:pt x="16596197" y="13009011"/>
                  </a:cubicBezTo>
                  <a:cubicBezTo>
                    <a:pt x="16056878" y="13007741"/>
                    <a:pt x="14573744" y="13009011"/>
                    <a:pt x="14034423" y="13007741"/>
                  </a:cubicBezTo>
                  <a:cubicBezTo>
                    <a:pt x="13649194" y="13006471"/>
                    <a:pt x="5944607" y="13015361"/>
                    <a:pt x="5559378" y="13014091"/>
                  </a:cubicBezTo>
                  <a:cubicBezTo>
                    <a:pt x="5463070" y="13014091"/>
                    <a:pt x="5347502" y="13015361"/>
                    <a:pt x="5251194" y="13015361"/>
                  </a:cubicBezTo>
                  <a:cubicBezTo>
                    <a:pt x="5020057" y="13015361"/>
                    <a:pt x="4808180" y="13016632"/>
                    <a:pt x="4577043" y="13016632"/>
                  </a:cubicBezTo>
                  <a:cubicBezTo>
                    <a:pt x="3999199" y="13016632"/>
                    <a:pt x="3440616" y="13015361"/>
                    <a:pt x="2862772" y="13014091"/>
                  </a:cubicBezTo>
                  <a:cubicBezTo>
                    <a:pt x="2516066" y="13012821"/>
                    <a:pt x="2169359" y="13011552"/>
                    <a:pt x="1841914" y="13010282"/>
                  </a:cubicBezTo>
                  <a:cubicBezTo>
                    <a:pt x="1225547" y="13009011"/>
                    <a:pt x="609180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7644" y="30480"/>
                    <a:pt x="435828" y="29210"/>
                  </a:cubicBezTo>
                  <a:cubicBezTo>
                    <a:pt x="955887" y="25400"/>
                    <a:pt x="1475947" y="22860"/>
                    <a:pt x="2015268" y="20320"/>
                  </a:cubicBezTo>
                  <a:cubicBezTo>
                    <a:pt x="2381236" y="17780"/>
                    <a:pt x="2747203" y="16510"/>
                    <a:pt x="3093910" y="13970"/>
                  </a:cubicBezTo>
                  <a:cubicBezTo>
                    <a:pt x="3440617" y="11430"/>
                    <a:pt x="3806584" y="8890"/>
                    <a:pt x="4153291" y="8890"/>
                  </a:cubicBezTo>
                  <a:cubicBezTo>
                    <a:pt x="4538520" y="7620"/>
                    <a:pt x="4923750" y="10160"/>
                    <a:pt x="5308979" y="8890"/>
                  </a:cubicBezTo>
                  <a:cubicBezTo>
                    <a:pt x="5790516" y="8890"/>
                    <a:pt x="14515960" y="6350"/>
                    <a:pt x="14997496" y="5080"/>
                  </a:cubicBezTo>
                  <a:cubicBezTo>
                    <a:pt x="15459772" y="3810"/>
                    <a:pt x="15922048" y="2540"/>
                    <a:pt x="16403584" y="2540"/>
                  </a:cubicBezTo>
                  <a:cubicBezTo>
                    <a:pt x="17193305" y="1270"/>
                    <a:pt x="17963763" y="0"/>
                    <a:pt x="18753483" y="0"/>
                  </a:cubicBezTo>
                  <a:cubicBezTo>
                    <a:pt x="19080929" y="0"/>
                    <a:pt x="19427634" y="2540"/>
                    <a:pt x="19755079" y="2540"/>
                  </a:cubicBezTo>
                  <a:cubicBezTo>
                    <a:pt x="20660368" y="3810"/>
                    <a:pt x="21584918" y="5080"/>
                    <a:pt x="22490208" y="7620"/>
                  </a:cubicBezTo>
                  <a:cubicBezTo>
                    <a:pt x="22971744" y="8890"/>
                    <a:pt x="23453281" y="12700"/>
                    <a:pt x="23934817" y="16510"/>
                  </a:cubicBezTo>
                  <a:cubicBezTo>
                    <a:pt x="24050386" y="16510"/>
                    <a:pt x="24165957" y="16510"/>
                    <a:pt x="24262264" y="16510"/>
                  </a:cubicBezTo>
                  <a:cubicBezTo>
                    <a:pt x="24347276" y="17780"/>
                    <a:pt x="24356165" y="20320"/>
                    <a:pt x="24366326" y="21590"/>
                  </a:cubicBezTo>
                  <a:close/>
                  <a:moveTo>
                    <a:pt x="24376485" y="13002661"/>
                  </a:moveTo>
                  <a:cubicBezTo>
                    <a:pt x="24377756" y="12986152"/>
                    <a:pt x="24379026" y="12973452"/>
                    <a:pt x="24379026" y="12960752"/>
                  </a:cubicBezTo>
                  <a:cubicBezTo>
                    <a:pt x="24377756" y="12389800"/>
                    <a:pt x="24376485" y="11842843"/>
                    <a:pt x="24376485" y="11254605"/>
                  </a:cubicBezTo>
                  <a:cubicBezTo>
                    <a:pt x="24376485" y="10986287"/>
                    <a:pt x="24379026" y="10717968"/>
                    <a:pt x="24377756" y="10449649"/>
                  </a:cubicBezTo>
                  <a:cubicBezTo>
                    <a:pt x="24377756" y="10201970"/>
                    <a:pt x="24376485" y="9943971"/>
                    <a:pt x="24375215" y="9696293"/>
                  </a:cubicBezTo>
                  <a:cubicBezTo>
                    <a:pt x="24370135" y="9314454"/>
                    <a:pt x="24358706" y="1409370"/>
                    <a:pt x="24358706" y="1027532"/>
                  </a:cubicBezTo>
                  <a:cubicBezTo>
                    <a:pt x="24356165" y="707613"/>
                    <a:pt x="24353626" y="377375"/>
                    <a:pt x="24351085" y="63500"/>
                  </a:cubicBezTo>
                  <a:cubicBezTo>
                    <a:pt x="24349815" y="44450"/>
                    <a:pt x="24348546" y="43180"/>
                    <a:pt x="24204479" y="41910"/>
                  </a:cubicBezTo>
                  <a:cubicBezTo>
                    <a:pt x="24146693" y="41910"/>
                    <a:pt x="24108171" y="41910"/>
                    <a:pt x="24050386" y="40640"/>
                  </a:cubicBezTo>
                  <a:cubicBezTo>
                    <a:pt x="23568851" y="36830"/>
                    <a:pt x="23068052" y="31750"/>
                    <a:pt x="22586515" y="30480"/>
                  </a:cubicBezTo>
                  <a:cubicBezTo>
                    <a:pt x="21411565" y="26670"/>
                    <a:pt x="20217356" y="25400"/>
                    <a:pt x="19042406" y="22860"/>
                  </a:cubicBezTo>
                  <a:cubicBezTo>
                    <a:pt x="18869052" y="22860"/>
                    <a:pt x="18676438" y="22860"/>
                    <a:pt x="18503084" y="22860"/>
                  </a:cubicBezTo>
                  <a:cubicBezTo>
                    <a:pt x="18214162" y="22860"/>
                    <a:pt x="17925240" y="22860"/>
                    <a:pt x="17655581" y="22860"/>
                  </a:cubicBezTo>
                  <a:cubicBezTo>
                    <a:pt x="17039214" y="22860"/>
                    <a:pt x="16422845" y="22860"/>
                    <a:pt x="15825740" y="24130"/>
                  </a:cubicBezTo>
                  <a:cubicBezTo>
                    <a:pt x="15305681" y="25400"/>
                    <a:pt x="6541712" y="29210"/>
                    <a:pt x="6021653" y="29210"/>
                  </a:cubicBezTo>
                  <a:cubicBezTo>
                    <a:pt x="5174149" y="29210"/>
                    <a:pt x="4326644" y="26670"/>
                    <a:pt x="3479140" y="33020"/>
                  </a:cubicBezTo>
                  <a:cubicBezTo>
                    <a:pt x="3036125" y="36830"/>
                    <a:pt x="2612373" y="36830"/>
                    <a:pt x="2188621" y="38100"/>
                  </a:cubicBezTo>
                  <a:cubicBezTo>
                    <a:pt x="1456685" y="41910"/>
                    <a:pt x="724750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66167" y="12984881"/>
                    <a:pt x="435828" y="12986152"/>
                    <a:pt x="686227" y="12986152"/>
                  </a:cubicBezTo>
                  <a:cubicBezTo>
                    <a:pt x="1052194" y="12986152"/>
                    <a:pt x="1437424" y="12983611"/>
                    <a:pt x="1803392" y="12986152"/>
                  </a:cubicBezTo>
                  <a:cubicBezTo>
                    <a:pt x="2400497" y="12989961"/>
                    <a:pt x="2997603" y="12992502"/>
                    <a:pt x="3594708" y="12991231"/>
                  </a:cubicBezTo>
                  <a:cubicBezTo>
                    <a:pt x="3979938" y="12989961"/>
                    <a:pt x="4345905" y="12992502"/>
                    <a:pt x="4731135" y="12992502"/>
                  </a:cubicBezTo>
                  <a:cubicBezTo>
                    <a:pt x="5289717" y="12992502"/>
                    <a:pt x="5848300" y="12991231"/>
                    <a:pt x="6406883" y="12992502"/>
                  </a:cubicBezTo>
                  <a:cubicBezTo>
                    <a:pt x="7235125" y="12993771"/>
                    <a:pt x="16326538" y="12983611"/>
                    <a:pt x="17174043" y="12986152"/>
                  </a:cubicBezTo>
                  <a:cubicBezTo>
                    <a:pt x="17540011" y="12987421"/>
                    <a:pt x="17905978" y="12988692"/>
                    <a:pt x="18252685" y="12988692"/>
                  </a:cubicBezTo>
                  <a:cubicBezTo>
                    <a:pt x="18888315" y="12991231"/>
                    <a:pt x="19504680" y="12987421"/>
                    <a:pt x="20140310" y="12991231"/>
                  </a:cubicBezTo>
                  <a:cubicBezTo>
                    <a:pt x="20660368" y="12993771"/>
                    <a:pt x="21180427" y="12993771"/>
                    <a:pt x="21700487" y="12996311"/>
                  </a:cubicBezTo>
                  <a:cubicBezTo>
                    <a:pt x="22470947" y="13000121"/>
                    <a:pt x="23241406" y="13002661"/>
                    <a:pt x="24011864" y="13003931"/>
                  </a:cubicBezTo>
                  <a:cubicBezTo>
                    <a:pt x="24300786" y="13003931"/>
                    <a:pt x="24356165" y="13002661"/>
                    <a:pt x="2437648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63408" y="4940840"/>
            <a:ext cx="7708475" cy="4114800"/>
            <a:chOff x="0" y="0"/>
            <a:chExt cx="24394266" cy="13021711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24371406" cy="12993772"/>
            </a:xfrm>
            <a:custGeom>
              <a:avLst/>
              <a:gdLst/>
              <a:ahLst/>
              <a:cxnLst/>
              <a:rect l="l" t="t" r="r" b="b"/>
              <a:pathLst>
                <a:path w="24371406" h="12993772">
                  <a:moveTo>
                    <a:pt x="24371406" y="12993772"/>
                  </a:moveTo>
                  <a:lnTo>
                    <a:pt x="0" y="12986151"/>
                  </a:lnTo>
                  <a:lnTo>
                    <a:pt x="0" y="4519806"/>
                  </a:lnTo>
                  <a:lnTo>
                    <a:pt x="17780" y="19050"/>
                  </a:lnTo>
                  <a:lnTo>
                    <a:pt x="12152091" y="0"/>
                  </a:lnTo>
                  <a:lnTo>
                    <a:pt x="24352356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24400615" cy="13020441"/>
            </a:xfrm>
            <a:custGeom>
              <a:avLst/>
              <a:gdLst/>
              <a:ahLst/>
              <a:cxnLst/>
              <a:rect l="l" t="t" r="r" b="b"/>
              <a:pathLst>
                <a:path w="24400615" h="13020441">
                  <a:moveTo>
                    <a:pt x="24366326" y="21590"/>
                  </a:moveTo>
                  <a:cubicBezTo>
                    <a:pt x="24367596" y="34290"/>
                    <a:pt x="24367596" y="44450"/>
                    <a:pt x="24368865" y="54610"/>
                  </a:cubicBezTo>
                  <a:cubicBezTo>
                    <a:pt x="24371406" y="263855"/>
                    <a:pt x="24372676" y="552814"/>
                    <a:pt x="24375215" y="831453"/>
                  </a:cubicBezTo>
                  <a:cubicBezTo>
                    <a:pt x="24375215" y="1233931"/>
                    <a:pt x="24387915" y="9169975"/>
                    <a:pt x="24394265" y="9572453"/>
                  </a:cubicBezTo>
                  <a:cubicBezTo>
                    <a:pt x="24400615" y="10181330"/>
                    <a:pt x="24396806" y="10800528"/>
                    <a:pt x="24396806" y="11409404"/>
                  </a:cubicBezTo>
                  <a:cubicBezTo>
                    <a:pt x="24396806" y="11946042"/>
                    <a:pt x="24398076" y="12441400"/>
                    <a:pt x="24399346" y="12959481"/>
                  </a:cubicBezTo>
                  <a:cubicBezTo>
                    <a:pt x="24399346" y="12981071"/>
                    <a:pt x="24399346" y="12995042"/>
                    <a:pt x="24399346" y="13019171"/>
                  </a:cubicBezTo>
                  <a:cubicBezTo>
                    <a:pt x="24376485" y="13019171"/>
                    <a:pt x="24356165" y="13020441"/>
                    <a:pt x="24262264" y="13019171"/>
                  </a:cubicBezTo>
                  <a:cubicBezTo>
                    <a:pt x="23010266" y="13014091"/>
                    <a:pt x="21739010" y="13020441"/>
                    <a:pt x="20487016" y="13015361"/>
                  </a:cubicBezTo>
                  <a:cubicBezTo>
                    <a:pt x="19735818" y="13011552"/>
                    <a:pt x="19003883" y="13014091"/>
                    <a:pt x="18252685" y="13011552"/>
                  </a:cubicBezTo>
                  <a:cubicBezTo>
                    <a:pt x="17905978" y="13010282"/>
                    <a:pt x="17559272" y="13009011"/>
                    <a:pt x="17212566" y="13007741"/>
                  </a:cubicBezTo>
                  <a:cubicBezTo>
                    <a:pt x="17000690" y="13007741"/>
                    <a:pt x="16808074" y="13009011"/>
                    <a:pt x="16596197" y="13009011"/>
                  </a:cubicBezTo>
                  <a:cubicBezTo>
                    <a:pt x="16056878" y="13007741"/>
                    <a:pt x="14573744" y="13009011"/>
                    <a:pt x="14034423" y="13007741"/>
                  </a:cubicBezTo>
                  <a:cubicBezTo>
                    <a:pt x="13649194" y="13006471"/>
                    <a:pt x="5944607" y="13015361"/>
                    <a:pt x="5559378" y="13014091"/>
                  </a:cubicBezTo>
                  <a:cubicBezTo>
                    <a:pt x="5463070" y="13014091"/>
                    <a:pt x="5347502" y="13015361"/>
                    <a:pt x="5251194" y="13015361"/>
                  </a:cubicBezTo>
                  <a:cubicBezTo>
                    <a:pt x="5020057" y="13015361"/>
                    <a:pt x="4808180" y="13016632"/>
                    <a:pt x="4577043" y="13016632"/>
                  </a:cubicBezTo>
                  <a:cubicBezTo>
                    <a:pt x="3999199" y="13016632"/>
                    <a:pt x="3440616" y="13015361"/>
                    <a:pt x="2862772" y="13014091"/>
                  </a:cubicBezTo>
                  <a:cubicBezTo>
                    <a:pt x="2516066" y="13012821"/>
                    <a:pt x="2169359" y="13011552"/>
                    <a:pt x="1841914" y="13010282"/>
                  </a:cubicBezTo>
                  <a:cubicBezTo>
                    <a:pt x="1225547" y="13009011"/>
                    <a:pt x="609180" y="13007741"/>
                    <a:pt x="48260" y="13007741"/>
                  </a:cubicBezTo>
                  <a:cubicBezTo>
                    <a:pt x="38100" y="13007741"/>
                    <a:pt x="29210" y="13007741"/>
                    <a:pt x="19050" y="13006471"/>
                  </a:cubicBezTo>
                  <a:cubicBezTo>
                    <a:pt x="10160" y="13005202"/>
                    <a:pt x="5080" y="12998852"/>
                    <a:pt x="7620" y="12989961"/>
                  </a:cubicBezTo>
                  <a:cubicBezTo>
                    <a:pt x="16510" y="12957397"/>
                    <a:pt x="12700" y="12699399"/>
                    <a:pt x="11430" y="12431079"/>
                  </a:cubicBezTo>
                  <a:cubicBezTo>
                    <a:pt x="10160" y="11884123"/>
                    <a:pt x="6350" y="11347484"/>
                    <a:pt x="7620" y="10800528"/>
                  </a:cubicBezTo>
                  <a:cubicBezTo>
                    <a:pt x="5080" y="10119411"/>
                    <a:pt x="0" y="1688008"/>
                    <a:pt x="7620" y="996572"/>
                  </a:cubicBezTo>
                  <a:cubicBezTo>
                    <a:pt x="8890" y="862412"/>
                    <a:pt x="7620" y="717933"/>
                    <a:pt x="8890" y="583774"/>
                  </a:cubicBezTo>
                  <a:cubicBezTo>
                    <a:pt x="10160" y="367055"/>
                    <a:pt x="12700" y="12969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27644" y="30480"/>
                    <a:pt x="435828" y="29210"/>
                  </a:cubicBezTo>
                  <a:cubicBezTo>
                    <a:pt x="955887" y="25400"/>
                    <a:pt x="1475947" y="22860"/>
                    <a:pt x="2015268" y="20320"/>
                  </a:cubicBezTo>
                  <a:cubicBezTo>
                    <a:pt x="2381236" y="17780"/>
                    <a:pt x="2747203" y="16510"/>
                    <a:pt x="3093910" y="13970"/>
                  </a:cubicBezTo>
                  <a:cubicBezTo>
                    <a:pt x="3440617" y="11430"/>
                    <a:pt x="3806584" y="8890"/>
                    <a:pt x="4153291" y="8890"/>
                  </a:cubicBezTo>
                  <a:cubicBezTo>
                    <a:pt x="4538520" y="7620"/>
                    <a:pt x="4923750" y="10160"/>
                    <a:pt x="5308979" y="8890"/>
                  </a:cubicBezTo>
                  <a:cubicBezTo>
                    <a:pt x="5790516" y="8890"/>
                    <a:pt x="14515960" y="6350"/>
                    <a:pt x="14997496" y="5080"/>
                  </a:cubicBezTo>
                  <a:cubicBezTo>
                    <a:pt x="15459772" y="3810"/>
                    <a:pt x="15922048" y="2540"/>
                    <a:pt x="16403584" y="2540"/>
                  </a:cubicBezTo>
                  <a:cubicBezTo>
                    <a:pt x="17193305" y="1270"/>
                    <a:pt x="17963763" y="0"/>
                    <a:pt x="18753483" y="0"/>
                  </a:cubicBezTo>
                  <a:cubicBezTo>
                    <a:pt x="19080929" y="0"/>
                    <a:pt x="19427634" y="2540"/>
                    <a:pt x="19755079" y="2540"/>
                  </a:cubicBezTo>
                  <a:cubicBezTo>
                    <a:pt x="20660368" y="3810"/>
                    <a:pt x="21584918" y="5080"/>
                    <a:pt x="22490208" y="7620"/>
                  </a:cubicBezTo>
                  <a:cubicBezTo>
                    <a:pt x="22971744" y="8890"/>
                    <a:pt x="23453281" y="12700"/>
                    <a:pt x="23934817" y="16510"/>
                  </a:cubicBezTo>
                  <a:cubicBezTo>
                    <a:pt x="24050386" y="16510"/>
                    <a:pt x="24165957" y="16510"/>
                    <a:pt x="24262264" y="16510"/>
                  </a:cubicBezTo>
                  <a:cubicBezTo>
                    <a:pt x="24347276" y="17780"/>
                    <a:pt x="24356165" y="20320"/>
                    <a:pt x="24366326" y="21590"/>
                  </a:cubicBezTo>
                  <a:close/>
                  <a:moveTo>
                    <a:pt x="24376485" y="13002661"/>
                  </a:moveTo>
                  <a:cubicBezTo>
                    <a:pt x="24377756" y="12986152"/>
                    <a:pt x="24379026" y="12973452"/>
                    <a:pt x="24379026" y="12960752"/>
                  </a:cubicBezTo>
                  <a:cubicBezTo>
                    <a:pt x="24377756" y="12389800"/>
                    <a:pt x="24376485" y="11842843"/>
                    <a:pt x="24376485" y="11254605"/>
                  </a:cubicBezTo>
                  <a:cubicBezTo>
                    <a:pt x="24376485" y="10986287"/>
                    <a:pt x="24379026" y="10717968"/>
                    <a:pt x="24377756" y="10449649"/>
                  </a:cubicBezTo>
                  <a:cubicBezTo>
                    <a:pt x="24377756" y="10201970"/>
                    <a:pt x="24376485" y="9943971"/>
                    <a:pt x="24375215" y="9696293"/>
                  </a:cubicBezTo>
                  <a:cubicBezTo>
                    <a:pt x="24370135" y="9314454"/>
                    <a:pt x="24358706" y="1409370"/>
                    <a:pt x="24358706" y="1027532"/>
                  </a:cubicBezTo>
                  <a:cubicBezTo>
                    <a:pt x="24356165" y="707613"/>
                    <a:pt x="24353626" y="377375"/>
                    <a:pt x="24351085" y="63500"/>
                  </a:cubicBezTo>
                  <a:cubicBezTo>
                    <a:pt x="24349815" y="44450"/>
                    <a:pt x="24348546" y="43180"/>
                    <a:pt x="24204479" y="41910"/>
                  </a:cubicBezTo>
                  <a:cubicBezTo>
                    <a:pt x="24146693" y="41910"/>
                    <a:pt x="24108171" y="41910"/>
                    <a:pt x="24050386" y="40640"/>
                  </a:cubicBezTo>
                  <a:cubicBezTo>
                    <a:pt x="23568851" y="36830"/>
                    <a:pt x="23068052" y="31750"/>
                    <a:pt x="22586515" y="30480"/>
                  </a:cubicBezTo>
                  <a:cubicBezTo>
                    <a:pt x="21411565" y="26670"/>
                    <a:pt x="20217356" y="25400"/>
                    <a:pt x="19042406" y="22860"/>
                  </a:cubicBezTo>
                  <a:cubicBezTo>
                    <a:pt x="18869052" y="22860"/>
                    <a:pt x="18676438" y="22860"/>
                    <a:pt x="18503084" y="22860"/>
                  </a:cubicBezTo>
                  <a:cubicBezTo>
                    <a:pt x="18214162" y="22860"/>
                    <a:pt x="17925240" y="22860"/>
                    <a:pt x="17655581" y="22860"/>
                  </a:cubicBezTo>
                  <a:cubicBezTo>
                    <a:pt x="17039214" y="22860"/>
                    <a:pt x="16422845" y="22860"/>
                    <a:pt x="15825740" y="24130"/>
                  </a:cubicBezTo>
                  <a:cubicBezTo>
                    <a:pt x="15305681" y="25400"/>
                    <a:pt x="6541712" y="29210"/>
                    <a:pt x="6021653" y="29210"/>
                  </a:cubicBezTo>
                  <a:cubicBezTo>
                    <a:pt x="5174149" y="29210"/>
                    <a:pt x="4326644" y="26670"/>
                    <a:pt x="3479140" y="33020"/>
                  </a:cubicBezTo>
                  <a:cubicBezTo>
                    <a:pt x="3036125" y="36830"/>
                    <a:pt x="2612373" y="36830"/>
                    <a:pt x="2188621" y="38100"/>
                  </a:cubicBezTo>
                  <a:cubicBezTo>
                    <a:pt x="1456685" y="41910"/>
                    <a:pt x="724750" y="45720"/>
                    <a:pt x="49530" y="50800"/>
                  </a:cubicBezTo>
                  <a:cubicBezTo>
                    <a:pt x="36830" y="50800"/>
                    <a:pt x="34290" y="53340"/>
                    <a:pt x="33020" y="98736"/>
                  </a:cubicBezTo>
                  <a:cubicBezTo>
                    <a:pt x="31750" y="284495"/>
                    <a:pt x="31750" y="470254"/>
                    <a:pt x="30480" y="656014"/>
                  </a:cubicBezTo>
                  <a:cubicBezTo>
                    <a:pt x="29210" y="965612"/>
                    <a:pt x="26670" y="1264891"/>
                    <a:pt x="25400" y="1574490"/>
                  </a:cubicBezTo>
                  <a:cubicBezTo>
                    <a:pt x="20320" y="1904728"/>
                    <a:pt x="26670" y="9974931"/>
                    <a:pt x="29210" y="10305169"/>
                  </a:cubicBezTo>
                  <a:cubicBezTo>
                    <a:pt x="29210" y="10656048"/>
                    <a:pt x="29210" y="11017246"/>
                    <a:pt x="30480" y="11368125"/>
                  </a:cubicBezTo>
                  <a:cubicBezTo>
                    <a:pt x="30480" y="11626124"/>
                    <a:pt x="33020" y="11884123"/>
                    <a:pt x="33020" y="12142122"/>
                  </a:cubicBezTo>
                  <a:cubicBezTo>
                    <a:pt x="33020" y="12420760"/>
                    <a:pt x="33020" y="12699399"/>
                    <a:pt x="31750" y="12960752"/>
                  </a:cubicBezTo>
                  <a:cubicBezTo>
                    <a:pt x="31750" y="12964561"/>
                    <a:pt x="31750" y="12967102"/>
                    <a:pt x="31750" y="12970911"/>
                  </a:cubicBezTo>
                  <a:cubicBezTo>
                    <a:pt x="31750" y="12981071"/>
                    <a:pt x="35560" y="12984881"/>
                    <a:pt x="44450" y="12984881"/>
                  </a:cubicBezTo>
                  <a:cubicBezTo>
                    <a:pt x="166167" y="12984881"/>
                    <a:pt x="435828" y="12986152"/>
                    <a:pt x="686227" y="12986152"/>
                  </a:cubicBezTo>
                  <a:cubicBezTo>
                    <a:pt x="1052194" y="12986152"/>
                    <a:pt x="1437424" y="12983611"/>
                    <a:pt x="1803392" y="12986152"/>
                  </a:cubicBezTo>
                  <a:cubicBezTo>
                    <a:pt x="2400497" y="12989961"/>
                    <a:pt x="2997603" y="12992502"/>
                    <a:pt x="3594708" y="12991231"/>
                  </a:cubicBezTo>
                  <a:cubicBezTo>
                    <a:pt x="3979938" y="12989961"/>
                    <a:pt x="4345905" y="12992502"/>
                    <a:pt x="4731135" y="12992502"/>
                  </a:cubicBezTo>
                  <a:cubicBezTo>
                    <a:pt x="5289717" y="12992502"/>
                    <a:pt x="5848300" y="12991231"/>
                    <a:pt x="6406883" y="12992502"/>
                  </a:cubicBezTo>
                  <a:cubicBezTo>
                    <a:pt x="7235125" y="12993771"/>
                    <a:pt x="16326538" y="12983611"/>
                    <a:pt x="17174043" y="12986152"/>
                  </a:cubicBezTo>
                  <a:cubicBezTo>
                    <a:pt x="17540011" y="12987421"/>
                    <a:pt x="17905978" y="12988692"/>
                    <a:pt x="18252685" y="12988692"/>
                  </a:cubicBezTo>
                  <a:cubicBezTo>
                    <a:pt x="18888315" y="12991231"/>
                    <a:pt x="19504680" y="12987421"/>
                    <a:pt x="20140310" y="12991231"/>
                  </a:cubicBezTo>
                  <a:cubicBezTo>
                    <a:pt x="20660368" y="12993771"/>
                    <a:pt x="21180427" y="12993771"/>
                    <a:pt x="21700487" y="12996311"/>
                  </a:cubicBezTo>
                  <a:cubicBezTo>
                    <a:pt x="22470947" y="13000121"/>
                    <a:pt x="23241406" y="13002661"/>
                    <a:pt x="24011864" y="13003931"/>
                  </a:cubicBezTo>
                  <a:cubicBezTo>
                    <a:pt x="24300786" y="13003931"/>
                    <a:pt x="24356165" y="13002661"/>
                    <a:pt x="24376485" y="1300266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73108" y="5887034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F627B"/>
                </a:solidFill>
                <a:latin typeface="Modern Love" panose="04090805081005020601" pitchFamily="82" charset="0"/>
              </a:rPr>
              <a:t>False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25820" y="5887034"/>
            <a:ext cx="3889079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4"/>
              </a:lnSpc>
            </a:pPr>
            <a:r>
              <a:rPr lang="en-US" sz="11504" dirty="0">
                <a:solidFill>
                  <a:srgbClr val="5F627B"/>
                </a:solidFill>
                <a:latin typeface="Modern Love" panose="04090805081005020601" pitchFamily="82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932" y="1666367"/>
            <a:ext cx="1637654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800" dirty="0">
                <a:solidFill>
                  <a:srgbClr val="F9F1EA"/>
                </a:solidFill>
                <a:latin typeface="MoolBoran" panose="020B0100010101010101" pitchFamily="34" charset="0"/>
                <a:cs typeface="MoolBoran" panose="020B0100010101010101" pitchFamily="34" charset="0"/>
              </a:rPr>
              <a:t>The tortoise won the race finally.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63412-C684-FCD2-887B-EA4F532A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0"/>
            <a:ext cx="18288000" cy="1027586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1363417" cy="26043423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1340557" cy="26015482"/>
            </a:xfrm>
            <a:custGeom>
              <a:avLst/>
              <a:gdLst/>
              <a:ahLst/>
              <a:cxnLst/>
              <a:rect l="l" t="t" r="r" b="b"/>
              <a:pathLst>
                <a:path w="51340557" h="26015482">
                  <a:moveTo>
                    <a:pt x="51340557" y="26015482"/>
                  </a:moveTo>
                  <a:lnTo>
                    <a:pt x="0" y="26007861"/>
                  </a:lnTo>
                  <a:lnTo>
                    <a:pt x="0" y="9036075"/>
                  </a:lnTo>
                  <a:lnTo>
                    <a:pt x="17780" y="19050"/>
                  </a:lnTo>
                  <a:lnTo>
                    <a:pt x="25601994" y="0"/>
                  </a:lnTo>
                  <a:lnTo>
                    <a:pt x="51321507" y="5080"/>
                  </a:ln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1369766" cy="26042153"/>
            </a:xfrm>
            <a:custGeom>
              <a:avLst/>
              <a:gdLst/>
              <a:ahLst/>
              <a:cxnLst/>
              <a:rect l="l" t="t" r="r" b="b"/>
              <a:pathLst>
                <a:path w="51369766" h="26042153">
                  <a:moveTo>
                    <a:pt x="51335477" y="21590"/>
                  </a:moveTo>
                  <a:cubicBezTo>
                    <a:pt x="51336748" y="34290"/>
                    <a:pt x="51336748" y="44450"/>
                    <a:pt x="51338016" y="54610"/>
                  </a:cubicBezTo>
                  <a:cubicBezTo>
                    <a:pt x="51340556" y="465339"/>
                    <a:pt x="51341827" y="1046119"/>
                    <a:pt x="51344366" y="1606157"/>
                  </a:cubicBezTo>
                  <a:cubicBezTo>
                    <a:pt x="51344366" y="2415100"/>
                    <a:pt x="51357066" y="18365808"/>
                    <a:pt x="51363416" y="19174749"/>
                  </a:cubicBezTo>
                  <a:cubicBezTo>
                    <a:pt x="51369766" y="20398536"/>
                    <a:pt x="51365956" y="21643065"/>
                    <a:pt x="51365956" y="22866849"/>
                  </a:cubicBezTo>
                  <a:cubicBezTo>
                    <a:pt x="51365956" y="23945442"/>
                    <a:pt x="51367227" y="24941064"/>
                    <a:pt x="51368498" y="25981192"/>
                  </a:cubicBezTo>
                  <a:cubicBezTo>
                    <a:pt x="51368498" y="26002783"/>
                    <a:pt x="51368498" y="26016753"/>
                    <a:pt x="51368498" y="26040882"/>
                  </a:cubicBezTo>
                  <a:cubicBezTo>
                    <a:pt x="51345637" y="26040882"/>
                    <a:pt x="51325316" y="26042153"/>
                    <a:pt x="51143941" y="26040882"/>
                  </a:cubicBezTo>
                  <a:cubicBezTo>
                    <a:pt x="48501712" y="26035803"/>
                    <a:pt x="45818834" y="26042153"/>
                    <a:pt x="43176607" y="26037071"/>
                  </a:cubicBezTo>
                  <a:cubicBezTo>
                    <a:pt x="41591272" y="26033264"/>
                    <a:pt x="40046588" y="26035803"/>
                    <a:pt x="38461252" y="26033264"/>
                  </a:cubicBezTo>
                  <a:cubicBezTo>
                    <a:pt x="37729557" y="26031992"/>
                    <a:pt x="36997865" y="26030721"/>
                    <a:pt x="36266170" y="26029453"/>
                  </a:cubicBezTo>
                  <a:cubicBezTo>
                    <a:pt x="35819022" y="26029453"/>
                    <a:pt x="35412526" y="26030721"/>
                    <a:pt x="34965378" y="26030721"/>
                  </a:cubicBezTo>
                  <a:cubicBezTo>
                    <a:pt x="33827190" y="26029453"/>
                    <a:pt x="30697168" y="26030721"/>
                    <a:pt x="29558980" y="26029453"/>
                  </a:cubicBezTo>
                  <a:cubicBezTo>
                    <a:pt x="28745984" y="26028182"/>
                    <a:pt x="12486129" y="26037071"/>
                    <a:pt x="11673136" y="26035803"/>
                  </a:cubicBezTo>
                  <a:cubicBezTo>
                    <a:pt x="11469887" y="26035803"/>
                    <a:pt x="11225990" y="26037071"/>
                    <a:pt x="11022742" y="26037071"/>
                  </a:cubicBezTo>
                  <a:cubicBezTo>
                    <a:pt x="10534945" y="26037071"/>
                    <a:pt x="10087799" y="26038342"/>
                    <a:pt x="9600004" y="26038342"/>
                  </a:cubicBezTo>
                  <a:cubicBezTo>
                    <a:pt x="8380515" y="26038342"/>
                    <a:pt x="7201675" y="26037071"/>
                    <a:pt x="5982186" y="26035803"/>
                  </a:cubicBezTo>
                  <a:cubicBezTo>
                    <a:pt x="5250492" y="26034532"/>
                    <a:pt x="4518799" y="26033264"/>
                    <a:pt x="3827755" y="26031992"/>
                  </a:cubicBezTo>
                  <a:cubicBezTo>
                    <a:pt x="2526966" y="26030721"/>
                    <a:pt x="1226178" y="26029453"/>
                    <a:pt x="48260" y="26029453"/>
                  </a:cubicBezTo>
                  <a:cubicBezTo>
                    <a:pt x="38100" y="26029453"/>
                    <a:pt x="29210" y="26029453"/>
                    <a:pt x="19050" y="26028182"/>
                  </a:cubicBezTo>
                  <a:cubicBezTo>
                    <a:pt x="10160" y="26026914"/>
                    <a:pt x="5080" y="26020564"/>
                    <a:pt x="7620" y="26011671"/>
                  </a:cubicBezTo>
                  <a:cubicBezTo>
                    <a:pt x="16510" y="25978172"/>
                    <a:pt x="12700" y="25459618"/>
                    <a:pt x="11430" y="24920322"/>
                  </a:cubicBezTo>
                  <a:cubicBezTo>
                    <a:pt x="10160" y="23820989"/>
                    <a:pt x="6350" y="22742396"/>
                    <a:pt x="7620" y="21643065"/>
                  </a:cubicBezTo>
                  <a:cubicBezTo>
                    <a:pt x="5080" y="20274083"/>
                    <a:pt x="0" y="3327753"/>
                    <a:pt x="7620" y="1938030"/>
                  </a:cubicBezTo>
                  <a:cubicBezTo>
                    <a:pt x="8890" y="1668383"/>
                    <a:pt x="7620" y="1377992"/>
                    <a:pt x="8890" y="1108345"/>
                  </a:cubicBezTo>
                  <a:cubicBezTo>
                    <a:pt x="10160" y="672761"/>
                    <a:pt x="12700" y="1956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209937" y="30480"/>
                    <a:pt x="860332" y="29210"/>
                  </a:cubicBezTo>
                  <a:cubicBezTo>
                    <a:pt x="1957872" y="25400"/>
                    <a:pt x="3055412" y="22860"/>
                    <a:pt x="4193602" y="20320"/>
                  </a:cubicBezTo>
                  <a:cubicBezTo>
                    <a:pt x="4965945" y="17780"/>
                    <a:pt x="5738288" y="16510"/>
                    <a:pt x="6469982" y="13970"/>
                  </a:cubicBezTo>
                  <a:cubicBezTo>
                    <a:pt x="7201675" y="11430"/>
                    <a:pt x="7974019" y="8890"/>
                    <a:pt x="8705713" y="8890"/>
                  </a:cubicBezTo>
                  <a:cubicBezTo>
                    <a:pt x="9518705" y="7620"/>
                    <a:pt x="10331698" y="10160"/>
                    <a:pt x="11144691" y="8890"/>
                  </a:cubicBezTo>
                  <a:cubicBezTo>
                    <a:pt x="12160932" y="8890"/>
                    <a:pt x="30575218" y="6350"/>
                    <a:pt x="31591460" y="5080"/>
                  </a:cubicBezTo>
                  <a:cubicBezTo>
                    <a:pt x="32567053" y="3810"/>
                    <a:pt x="33542643" y="2540"/>
                    <a:pt x="34558885" y="2540"/>
                  </a:cubicBezTo>
                  <a:cubicBezTo>
                    <a:pt x="36225522" y="1270"/>
                    <a:pt x="37851506" y="0"/>
                    <a:pt x="39518139" y="0"/>
                  </a:cubicBezTo>
                  <a:cubicBezTo>
                    <a:pt x="40209185" y="0"/>
                    <a:pt x="40940877" y="2540"/>
                    <a:pt x="41631920" y="2540"/>
                  </a:cubicBezTo>
                  <a:cubicBezTo>
                    <a:pt x="43542455" y="3810"/>
                    <a:pt x="45493638" y="5080"/>
                    <a:pt x="47404173" y="7620"/>
                  </a:cubicBezTo>
                  <a:cubicBezTo>
                    <a:pt x="48420411" y="8890"/>
                    <a:pt x="49436653" y="12700"/>
                    <a:pt x="50452895" y="16510"/>
                  </a:cubicBezTo>
                  <a:cubicBezTo>
                    <a:pt x="50696793" y="16510"/>
                    <a:pt x="50940692" y="16510"/>
                    <a:pt x="51143941" y="16510"/>
                  </a:cubicBezTo>
                  <a:cubicBezTo>
                    <a:pt x="51316427" y="17780"/>
                    <a:pt x="51325316" y="20320"/>
                    <a:pt x="51335477" y="21590"/>
                  </a:cubicBezTo>
                  <a:close/>
                  <a:moveTo>
                    <a:pt x="51345637" y="26024371"/>
                  </a:moveTo>
                  <a:cubicBezTo>
                    <a:pt x="51346906" y="26007862"/>
                    <a:pt x="51348177" y="25995162"/>
                    <a:pt x="51348177" y="25982462"/>
                  </a:cubicBezTo>
                  <a:cubicBezTo>
                    <a:pt x="51346906" y="24837354"/>
                    <a:pt x="51345637" y="23738022"/>
                    <a:pt x="51345637" y="22555719"/>
                  </a:cubicBezTo>
                  <a:cubicBezTo>
                    <a:pt x="51345637" y="22016424"/>
                    <a:pt x="51348177" y="21477128"/>
                    <a:pt x="51346906" y="20937832"/>
                  </a:cubicBezTo>
                  <a:cubicBezTo>
                    <a:pt x="51346906" y="20440019"/>
                    <a:pt x="51345637" y="19921466"/>
                    <a:pt x="51344366" y="19423656"/>
                  </a:cubicBezTo>
                  <a:cubicBezTo>
                    <a:pt x="51339287" y="18656196"/>
                    <a:pt x="51327856" y="2767716"/>
                    <a:pt x="51327856" y="2000257"/>
                  </a:cubicBezTo>
                  <a:cubicBezTo>
                    <a:pt x="51325316" y="1357251"/>
                    <a:pt x="51322777" y="693502"/>
                    <a:pt x="51320237" y="63500"/>
                  </a:cubicBezTo>
                  <a:cubicBezTo>
                    <a:pt x="51318966" y="44450"/>
                    <a:pt x="51317698" y="43180"/>
                    <a:pt x="51021989" y="41910"/>
                  </a:cubicBezTo>
                  <a:cubicBezTo>
                    <a:pt x="50900040" y="41910"/>
                    <a:pt x="50818742" y="41910"/>
                    <a:pt x="50696793" y="40640"/>
                  </a:cubicBezTo>
                  <a:cubicBezTo>
                    <a:pt x="49680555" y="36830"/>
                    <a:pt x="48623661" y="31750"/>
                    <a:pt x="47607419" y="30480"/>
                  </a:cubicBezTo>
                  <a:cubicBezTo>
                    <a:pt x="45127794" y="26670"/>
                    <a:pt x="42607516" y="25400"/>
                    <a:pt x="40127888" y="22860"/>
                  </a:cubicBezTo>
                  <a:cubicBezTo>
                    <a:pt x="39762041" y="22860"/>
                    <a:pt x="39355544" y="22860"/>
                    <a:pt x="38989697" y="22860"/>
                  </a:cubicBezTo>
                  <a:cubicBezTo>
                    <a:pt x="38379951" y="22860"/>
                    <a:pt x="37770209" y="22860"/>
                    <a:pt x="37201112" y="22860"/>
                  </a:cubicBezTo>
                  <a:cubicBezTo>
                    <a:pt x="35900326" y="22860"/>
                    <a:pt x="34599534" y="22860"/>
                    <a:pt x="33339397" y="24130"/>
                  </a:cubicBezTo>
                  <a:cubicBezTo>
                    <a:pt x="32241855" y="25400"/>
                    <a:pt x="13746267" y="29210"/>
                    <a:pt x="12648728" y="29210"/>
                  </a:cubicBezTo>
                  <a:cubicBezTo>
                    <a:pt x="10860144" y="29210"/>
                    <a:pt x="9071560" y="26670"/>
                    <a:pt x="7282976" y="33020"/>
                  </a:cubicBezTo>
                  <a:cubicBezTo>
                    <a:pt x="6348033" y="36830"/>
                    <a:pt x="5453741" y="36830"/>
                    <a:pt x="4559449" y="38100"/>
                  </a:cubicBezTo>
                  <a:cubicBezTo>
                    <a:pt x="3014762" y="41910"/>
                    <a:pt x="1470076" y="45720"/>
                    <a:pt x="49530" y="50800"/>
                  </a:cubicBezTo>
                  <a:cubicBezTo>
                    <a:pt x="36830" y="50800"/>
                    <a:pt x="34290" y="53340"/>
                    <a:pt x="33020" y="133465"/>
                  </a:cubicBezTo>
                  <a:cubicBezTo>
                    <a:pt x="31750" y="506823"/>
                    <a:pt x="31750" y="880182"/>
                    <a:pt x="30480" y="1253541"/>
                  </a:cubicBezTo>
                  <a:cubicBezTo>
                    <a:pt x="29210" y="1875805"/>
                    <a:pt x="26670" y="2477327"/>
                    <a:pt x="25400" y="3099591"/>
                  </a:cubicBezTo>
                  <a:cubicBezTo>
                    <a:pt x="20320" y="3763339"/>
                    <a:pt x="26670" y="19983693"/>
                    <a:pt x="29210" y="20647440"/>
                  </a:cubicBezTo>
                  <a:cubicBezTo>
                    <a:pt x="29210" y="21352675"/>
                    <a:pt x="29210" y="22078649"/>
                    <a:pt x="30480" y="22783882"/>
                  </a:cubicBezTo>
                  <a:cubicBezTo>
                    <a:pt x="30480" y="23302435"/>
                    <a:pt x="33020" y="23820989"/>
                    <a:pt x="33020" y="24339542"/>
                  </a:cubicBezTo>
                  <a:cubicBezTo>
                    <a:pt x="33020" y="24899579"/>
                    <a:pt x="33020" y="25459618"/>
                    <a:pt x="31750" y="25982462"/>
                  </a:cubicBezTo>
                  <a:cubicBezTo>
                    <a:pt x="31750" y="25986273"/>
                    <a:pt x="31750" y="25988812"/>
                    <a:pt x="31750" y="25992623"/>
                  </a:cubicBezTo>
                  <a:cubicBezTo>
                    <a:pt x="31750" y="26002783"/>
                    <a:pt x="35560" y="26006592"/>
                    <a:pt x="44450" y="26006592"/>
                  </a:cubicBezTo>
                  <a:cubicBezTo>
                    <a:pt x="291236" y="26006592"/>
                    <a:pt x="860332" y="26007862"/>
                    <a:pt x="1388777" y="26007862"/>
                  </a:cubicBezTo>
                  <a:cubicBezTo>
                    <a:pt x="2161120" y="26007862"/>
                    <a:pt x="2974113" y="26005323"/>
                    <a:pt x="3746456" y="26007862"/>
                  </a:cubicBezTo>
                  <a:cubicBezTo>
                    <a:pt x="5006595" y="26011671"/>
                    <a:pt x="6266734" y="26014214"/>
                    <a:pt x="7526873" y="26012942"/>
                  </a:cubicBezTo>
                  <a:cubicBezTo>
                    <a:pt x="8339866" y="26011671"/>
                    <a:pt x="9112209" y="26014214"/>
                    <a:pt x="9925202" y="26014214"/>
                  </a:cubicBezTo>
                  <a:cubicBezTo>
                    <a:pt x="11104041" y="26014214"/>
                    <a:pt x="12282881" y="26012942"/>
                    <a:pt x="13461720" y="26014214"/>
                  </a:cubicBezTo>
                  <a:cubicBezTo>
                    <a:pt x="15209655" y="26015482"/>
                    <a:pt x="34396287" y="26005323"/>
                    <a:pt x="36184870" y="26007862"/>
                  </a:cubicBezTo>
                  <a:cubicBezTo>
                    <a:pt x="36957216" y="26009133"/>
                    <a:pt x="37729557" y="26010403"/>
                    <a:pt x="38461252" y="26010403"/>
                  </a:cubicBezTo>
                  <a:cubicBezTo>
                    <a:pt x="39802689" y="26012942"/>
                    <a:pt x="41103478" y="26009133"/>
                    <a:pt x="42444916" y="26012942"/>
                  </a:cubicBezTo>
                  <a:cubicBezTo>
                    <a:pt x="43542455" y="26015482"/>
                    <a:pt x="44639994" y="26015482"/>
                    <a:pt x="45737536" y="26018021"/>
                  </a:cubicBezTo>
                  <a:cubicBezTo>
                    <a:pt x="47363524" y="26021832"/>
                    <a:pt x="48989508" y="26024371"/>
                    <a:pt x="50615493" y="26025642"/>
                  </a:cubicBezTo>
                  <a:cubicBezTo>
                    <a:pt x="51225239" y="26025642"/>
                    <a:pt x="51325316" y="26024371"/>
                    <a:pt x="51345637" y="26024371"/>
                  </a:cubicBezTo>
                  <a:close/>
                </a:path>
              </a:pathLst>
            </a:custGeom>
            <a:solidFill>
              <a:srgbClr val="F9F1EA"/>
            </a:solidFill>
          </p:spPr>
          <p:txBody>
            <a:bodyPr/>
            <a:lstStyle/>
            <a:p>
              <a:endParaRPr lang="en-US" sz="14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710664" y="2444111"/>
            <a:ext cx="8866679" cy="506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48"/>
              </a:lnSpc>
            </a:pPr>
            <a:r>
              <a:rPr lang="en-US" sz="28250" dirty="0">
                <a:solidFill>
                  <a:srgbClr val="5F627B"/>
                </a:solidFill>
                <a:latin typeface="Modern Love" panose="04090805081005020601" pitchFamily="82" charset="0"/>
              </a:rPr>
              <a:t>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065492_tadawav-80833.wav"/>
          </p:stSnd>
        </p:sndAc>
      </p:transition>
    </mc:Choice>
    <mc:Fallback xmlns="">
      <p:transition spd="slow">
        <p:random/>
        <p:sndAc>
          <p:stSnd>
            <p:snd r:embed="rId4" name="065492_tadawav-80833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680" y="-642942"/>
            <a:ext cx="19097360" cy="11111192"/>
          </a:xfrm>
          <a:custGeom>
            <a:avLst/>
            <a:gdLst/>
            <a:ahLst/>
            <a:cxnLst/>
            <a:rect l="l" t="t" r="r" b="b"/>
            <a:pathLst>
              <a:path w="19097360" h="11111192">
                <a:moveTo>
                  <a:pt x="0" y="0"/>
                </a:moveTo>
                <a:lnTo>
                  <a:pt x="19097360" y="0"/>
                </a:lnTo>
                <a:lnTo>
                  <a:pt x="19097360" y="11111192"/>
                </a:lnTo>
                <a:lnTo>
                  <a:pt x="0" y="1111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3" name="TextBox 3"/>
          <p:cNvSpPr txBox="1"/>
          <p:nvPr/>
        </p:nvSpPr>
        <p:spPr>
          <a:xfrm>
            <a:off x="1028700" y="2776340"/>
            <a:ext cx="16230600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5"/>
              </a:lnSpc>
            </a:pPr>
            <a:r>
              <a:rPr lang="en-US" sz="25701" dirty="0">
                <a:solidFill>
                  <a:srgbClr val="593125"/>
                </a:solidFill>
                <a:latin typeface="Modern Love" panose="04090805081005020601" pitchFamily="82" charset="0"/>
              </a:rPr>
              <a:t>Great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434874" y="1523216"/>
            <a:ext cx="1187652" cy="1019222"/>
          </a:xfrm>
          <a:custGeom>
            <a:avLst/>
            <a:gdLst/>
            <a:ahLst/>
            <a:cxnLst/>
            <a:rect l="l" t="t" r="r" b="b"/>
            <a:pathLst>
              <a:path w="1187651" h="1019221">
                <a:moveTo>
                  <a:pt x="0" y="0"/>
                </a:moveTo>
                <a:lnTo>
                  <a:pt x="1187652" y="0"/>
                </a:lnTo>
                <a:lnTo>
                  <a:pt x="1187652" y="1019220"/>
                </a:lnTo>
                <a:lnTo>
                  <a:pt x="0" y="1019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7" name="crowd-cheering-143103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752600" y="-253485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367895" y="6818056"/>
            <a:ext cx="2677568" cy="3394017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471998" y="2973839"/>
            <a:ext cx="16078200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Listen, complete and sing.</a:t>
            </a:r>
          </a:p>
        </p:txBody>
      </p:sp>
    </p:spTree>
    <p:extLst>
      <p:ext uri="{BB962C8B-B14F-4D97-AF65-F5344CB8AC3E}">
        <p14:creationId xmlns:p14="http://schemas.microsoft.com/office/powerpoint/2010/main" val="12539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7C0CD66-C273-CFB8-E61B-19AE041711F2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1C70F82-16E3-8FED-4A7B-2CE30B003274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to the teacher carefully.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43D2996B-5D0F-7CE4-6B57-343352E05F48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647C3-A064-6F4A-0555-37CFF3E28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2" y="7405967"/>
            <a:ext cx="3716765" cy="3166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7406D-CB5C-AE24-CB1C-AE47506A6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2931" y="7276718"/>
            <a:ext cx="4154273" cy="29766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38F5F-1871-12C3-BA23-AA8792BF1731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 dirty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 dirty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98E1F2A3-4313-7EEB-E348-627E3CD80DC2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525A9FB5-1433-314B-E74F-ECC3882A27B6}"/>
              </a:ext>
            </a:extLst>
          </p:cNvPr>
          <p:cNvSpPr txBox="1"/>
          <p:nvPr/>
        </p:nvSpPr>
        <p:spPr>
          <a:xfrm>
            <a:off x="5668883" y="637379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guess.</a:t>
            </a:r>
          </a:p>
        </p:txBody>
      </p:sp>
      <p:sp>
        <p:nvSpPr>
          <p:cNvPr id="8" name="headache">
            <a:extLst>
              <a:ext uri="{FF2B5EF4-FFF2-40B4-BE49-F238E27FC236}">
                <a16:creationId xmlns:a16="http://schemas.microsoft.com/office/drawing/2014/main" id="{13AA4F05-B0FC-96DC-1B77-7ED455E5757A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3EEEE-375C-9881-E165-4644714B0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64" y="3691399"/>
            <a:ext cx="3716765" cy="3166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406CD-870B-84D8-DBB8-B30C6E05BC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75" y="7177247"/>
            <a:ext cx="4154273" cy="2976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8F4ACA-A0E1-E957-E3EE-E93441F89F40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3934" flipH="1">
            <a:off x="-316699" y="739469"/>
            <a:ext cx="8447992" cy="8217592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 flipV="1">
            <a:off x="-1625435" y="6804763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028700" y="1301450"/>
            <a:ext cx="6504725" cy="7956850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849266" y="5595434"/>
            <a:ext cx="2058031" cy="1968022"/>
            <a:chOff x="0" y="0"/>
            <a:chExt cx="542033" cy="5183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33" cy="518327"/>
            </a:xfrm>
            <a:custGeom>
              <a:avLst/>
              <a:gdLst/>
              <a:ahLst/>
              <a:cxnLst/>
              <a:rect l="l" t="t" r="r" b="b"/>
              <a:pathLst>
                <a:path w="542033" h="518327">
                  <a:moveTo>
                    <a:pt x="0" y="0"/>
                  </a:moveTo>
                  <a:lnTo>
                    <a:pt x="542033" y="0"/>
                  </a:lnTo>
                  <a:lnTo>
                    <a:pt x="542033" y="518327"/>
                  </a:lnTo>
                  <a:lnTo>
                    <a:pt x="0" y="518327"/>
                  </a:lnTo>
                  <a:close/>
                </a:path>
              </a:pathLst>
            </a:custGeom>
            <a:solidFill>
              <a:srgbClr val="595F9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542033" cy="59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113934" flipH="1">
            <a:off x="14682325" y="9883712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605239" y="8761589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52969" y="9258300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24600" y="3138103"/>
            <a:ext cx="11963399" cy="3199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STORIES </a:t>
            </a:r>
            <a:b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kumimoji="0" lang="en-US" sz="12000" b="0" i="0" u="none" strike="noStrike" kern="1200" cap="none" spc="64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FOR CHILDREN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64442" y="6246961"/>
            <a:ext cx="8090780" cy="80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2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Lesson 2 – </a:t>
            </a:r>
            <a:r>
              <a:rPr kumimoji="0" lang="en-US" sz="5000" b="0" i="0" u="none" strike="noStrike" kern="1200" cap="none" spc="2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Period 4</a:t>
            </a:r>
            <a:endParaRPr kumimoji="0" lang="en-US" sz="5000" b="0" i="0" u="none" strike="noStrike" kern="1200" cap="none" spc="25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andy Casu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530ECA-2DA2-1ADD-6632-9085794BA456}"/>
              </a:ext>
            </a:extLst>
          </p:cNvPr>
          <p:cNvSpPr txBox="1"/>
          <p:nvPr/>
        </p:nvSpPr>
        <p:spPr>
          <a:xfrm>
            <a:off x="8174345" y="1917561"/>
            <a:ext cx="8090780" cy="10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255" normalizeH="0" baseline="0" noProof="0" dirty="0">
                <a:ln>
                  <a:noFill/>
                </a:ln>
                <a:solidFill>
                  <a:srgbClr val="3E4759"/>
                </a:solidFill>
                <a:effectLst/>
                <a:uLnTx/>
                <a:uFillTx/>
                <a:latin typeface="Handy Casual"/>
                <a:ea typeface="+mn-ea"/>
                <a:cs typeface="+mn-cs"/>
              </a:rPr>
              <a:t>UNIT 17</a:t>
            </a:r>
          </a:p>
        </p:txBody>
      </p:sp>
      <p:pic>
        <p:nvPicPr>
          <p:cNvPr id="15" name="Track 62">
            <a:hlinkClick r:id="" action="ppaction://media"/>
            <a:extLst>
              <a:ext uri="{FF2B5EF4-FFF2-40B4-BE49-F238E27FC236}">
                <a16:creationId xmlns:a16="http://schemas.microsoft.com/office/drawing/2014/main" id="{7A23E42C-9394-A631-37E6-5BC55CE626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804.122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5200" y="1305137"/>
            <a:ext cx="1006475" cy="100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A9EB39BC-4199-6645-A874-F7B7CEF22DB3}"/>
              </a:ext>
            </a:extLst>
          </p:cNvPr>
          <p:cNvSpPr/>
          <p:nvPr/>
        </p:nvSpPr>
        <p:spPr>
          <a:xfrm rot="-681380">
            <a:off x="490918" y="10451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2C97334-CA6D-4526-A8BA-CCC3FE33AB46}"/>
              </a:ext>
            </a:extLst>
          </p:cNvPr>
          <p:cNvSpPr txBox="1"/>
          <p:nvPr/>
        </p:nvSpPr>
        <p:spPr>
          <a:xfrm>
            <a:off x="1676400" y="326609"/>
            <a:ext cx="11114095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Read and guess.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336F6-1285-08DB-29EC-EFDB65C655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1213"/>
            <a:ext cx="18286615" cy="7804191"/>
          </a:xfrm>
          <a:prstGeom prst="rect">
            <a:avLst/>
          </a:prstGeom>
        </p:spPr>
      </p:pic>
      <p:sp>
        <p:nvSpPr>
          <p:cNvPr id="7" name="headache">
            <a:extLst>
              <a:ext uri="{FF2B5EF4-FFF2-40B4-BE49-F238E27FC236}">
                <a16:creationId xmlns:a16="http://schemas.microsoft.com/office/drawing/2014/main" id="{AF83D5E6-4EFB-4A6A-59AC-D1BD27EDB951}"/>
              </a:ext>
            </a:extLst>
          </p:cNvPr>
          <p:cNvSpPr txBox="1"/>
          <p:nvPr/>
        </p:nvSpPr>
        <p:spPr>
          <a:xfrm>
            <a:off x="3810000" y="123248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4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9A72276B-3E0D-6700-83E2-927CEAAD457F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D2D8639D-4EB2-A496-B50C-7F74118F5526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complete.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929EE3E2-F205-7634-9FD2-4663418E3CF1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Track 68">
            <a:hlinkClick r:id="" action="ppaction://media"/>
            <a:extLst>
              <a:ext uri="{FF2B5EF4-FFF2-40B4-BE49-F238E27FC236}">
                <a16:creationId xmlns:a16="http://schemas.microsoft.com/office/drawing/2014/main" id="{C0B59BCA-A79C-4D32-37DB-EBF159F11B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4052" y="3240362"/>
            <a:ext cx="910676" cy="910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CD8FF-911E-8A7A-E1A8-F3E6BA7627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015" y="3169489"/>
            <a:ext cx="3716765" cy="3166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641DD7-200C-22CA-E8E9-DECFFDF270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9582" y="5876531"/>
            <a:ext cx="4154273" cy="2976684"/>
          </a:xfrm>
          <a:prstGeom prst="rect">
            <a:avLst/>
          </a:prstGeom>
        </p:spPr>
      </p:pic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180B640E-385D-A830-DE62-225E4515FF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94052" y="4865603"/>
            <a:ext cx="910676" cy="9106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49C1EA-4B3A-D380-F573-E95AC54D2CD1}"/>
              </a:ext>
            </a:extLst>
          </p:cNvPr>
          <p:cNvSpPr/>
          <p:nvPr/>
        </p:nvSpPr>
        <p:spPr>
          <a:xfrm>
            <a:off x="4247410" y="3108494"/>
            <a:ext cx="12698963" cy="688247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hare said to the tortoise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“Let’s go, go, go!”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ran (1) </a:t>
            </a:r>
            <a:r>
              <a:rPr lang="vi-VN" sz="5500" b="0" i="0" u="none" strike="noStrike" baseline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</a:t>
            </a:r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But the tortoise was slow.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The (2)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</a:rPr>
              <a:t>was near the finish line.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stopped, stopped, stopped.</a:t>
            </a:r>
          </a:p>
          <a:p>
            <a:pPr algn="l"/>
            <a:r>
              <a:rPr lang="vi-VN" sz="55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hare fell asleep.</a:t>
            </a:r>
          </a:p>
          <a:p>
            <a:pPr algn="l"/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And the (3) </a:t>
            </a:r>
            <a:r>
              <a:rPr lang="en-GB" sz="5500" b="0" i="0" u="none" strike="noStrike" baseline="0">
                <a:solidFill>
                  <a:srgbClr val="818385"/>
                </a:solidFill>
                <a:latin typeface="+mj-lt"/>
                <a:cs typeface="Calibri" panose="020F0502020204030204" pitchFamily="34" charset="0"/>
              </a:rPr>
              <a:t>_________ </a:t>
            </a:r>
            <a:r>
              <a:rPr lang="en-GB" sz="5500" b="0" i="0" u="none" strike="noStrike" baseline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won the race.</a:t>
            </a:r>
            <a:endParaRPr lang="vi-VN" sz="550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4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6019800" y="-1028700"/>
            <a:ext cx="11688683" cy="11688683"/>
          </a:xfrm>
          <a:custGeom>
            <a:avLst/>
            <a:gdLst/>
            <a:ahLst/>
            <a:cxnLst/>
            <a:rect l="l" t="t" r="r" b="b"/>
            <a:pathLst>
              <a:path w="11688683" h="11688683">
                <a:moveTo>
                  <a:pt x="0" y="0"/>
                </a:moveTo>
                <a:lnTo>
                  <a:pt x="11688683" y="0"/>
                </a:lnTo>
                <a:lnTo>
                  <a:pt x="11688683" y="11688683"/>
                </a:lnTo>
                <a:lnTo>
                  <a:pt x="0" y="11688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2">
            <a:extLst>
              <a:ext uri="{FF2B5EF4-FFF2-40B4-BE49-F238E27FC236}">
                <a16:creationId xmlns:a16="http://schemas.microsoft.com/office/drawing/2014/main" id="{F3327CC6-6BE0-6507-C3C2-3E75C1FC86E5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CB29CBB-9616-98A4-1571-EBEC842B8FE9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sing along.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DBED9C80-2A55-C59E-7FB2-2A49BD44688F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3544B-AE82-C829-B6FC-27840D10E39D}"/>
              </a:ext>
            </a:extLst>
          </p:cNvPr>
          <p:cNvSpPr/>
          <p:nvPr/>
        </p:nvSpPr>
        <p:spPr>
          <a:xfrm>
            <a:off x="5992517" y="3151655"/>
            <a:ext cx="121433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0" cap="none" spc="0" dirty="0">
                <a:ln w="0"/>
                <a:solidFill>
                  <a:schemeClr val="tx1"/>
                </a:solidFill>
              </a:rPr>
              <a:t>The hare said to the tortoise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B086E-CC9F-86A9-5EAD-3CD6FF3B5416}"/>
              </a:ext>
            </a:extLst>
          </p:cNvPr>
          <p:cNvSpPr txBox="1"/>
          <p:nvPr/>
        </p:nvSpPr>
        <p:spPr>
          <a:xfrm>
            <a:off x="5940680" y="4538276"/>
            <a:ext cx="98683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“Let’s go, go, go!”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928B9-DC16-AA66-EF50-93E9DEA1A0E7}"/>
              </a:ext>
            </a:extLst>
          </p:cNvPr>
          <p:cNvSpPr txBox="1"/>
          <p:nvPr/>
        </p:nvSpPr>
        <p:spPr>
          <a:xfrm>
            <a:off x="5992516" y="5998778"/>
            <a:ext cx="119906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The hare ran (1) ______ .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9712C-B762-7045-B028-DFB1622776DE}"/>
              </a:ext>
            </a:extLst>
          </p:cNvPr>
          <p:cNvSpPr txBox="1"/>
          <p:nvPr/>
        </p:nvSpPr>
        <p:spPr>
          <a:xfrm>
            <a:off x="5940680" y="7689197"/>
            <a:ext cx="11133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But the tortoise was slow.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Track 68">
            <a:hlinkClick r:id="" action="ppaction://media"/>
            <a:extLst>
              <a:ext uri="{FF2B5EF4-FFF2-40B4-BE49-F238E27FC236}">
                <a16:creationId xmlns:a16="http://schemas.microsoft.com/office/drawing/2014/main" id="{F345B2EC-8FBD-82BD-2D7D-E186050FC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69" end="53564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1634" y="3896682"/>
            <a:ext cx="910676" cy="910676"/>
          </a:xfrm>
          <a:prstGeom prst="rect">
            <a:avLst/>
          </a:prstGeom>
        </p:spPr>
      </p:pic>
      <p:pic>
        <p:nvPicPr>
          <p:cNvPr id="14" name="Track 68">
            <a:hlinkClick r:id="" action="ppaction://media"/>
            <a:extLst>
              <a:ext uri="{FF2B5EF4-FFF2-40B4-BE49-F238E27FC236}">
                <a16:creationId xmlns:a16="http://schemas.microsoft.com/office/drawing/2014/main" id="{DFE06031-9833-DF8A-BD88-6FBA36EDC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90" end="4921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56484" y="5242160"/>
            <a:ext cx="910676" cy="910676"/>
          </a:xfrm>
          <a:prstGeom prst="rect">
            <a:avLst/>
          </a:prstGeom>
        </p:spPr>
      </p:pic>
      <p:pic>
        <p:nvPicPr>
          <p:cNvPr id="15" name="Track 68">
            <a:hlinkClick r:id="" action="ppaction://media"/>
            <a:extLst>
              <a:ext uri="{FF2B5EF4-FFF2-40B4-BE49-F238E27FC236}">
                <a16:creationId xmlns:a16="http://schemas.microsoft.com/office/drawing/2014/main" id="{7CC31268-537D-A2E4-FA63-9573D03D7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55" end="45020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1634" y="6934841"/>
            <a:ext cx="910676" cy="910676"/>
          </a:xfrm>
          <a:prstGeom prst="rect">
            <a:avLst/>
          </a:prstGeom>
        </p:spPr>
      </p:pic>
      <p:pic>
        <p:nvPicPr>
          <p:cNvPr id="16" name="Track 68">
            <a:hlinkClick r:id="" action="ppaction://media"/>
            <a:extLst>
              <a:ext uri="{FF2B5EF4-FFF2-40B4-BE49-F238E27FC236}">
                <a16:creationId xmlns:a16="http://schemas.microsoft.com/office/drawing/2014/main" id="{A81DCB68-B1D9-C9B6-D8F0-7F21BA0C1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50" end="39595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60204" y="8415820"/>
            <a:ext cx="910676" cy="910676"/>
          </a:xfrm>
          <a:prstGeom prst="rect">
            <a:avLst/>
          </a:prstGeom>
        </p:spPr>
      </p:pic>
      <p:sp>
        <p:nvSpPr>
          <p:cNvPr id="17" name="headache">
            <a:extLst>
              <a:ext uri="{FF2B5EF4-FFF2-40B4-BE49-F238E27FC236}">
                <a16:creationId xmlns:a16="http://schemas.microsoft.com/office/drawing/2014/main" id="{153389D1-6732-F5A7-4F5B-B17E75AFB920}"/>
              </a:ext>
            </a:extLst>
          </p:cNvPr>
          <p:cNvSpPr txBox="1"/>
          <p:nvPr/>
        </p:nvSpPr>
        <p:spPr>
          <a:xfrm>
            <a:off x="13411200" y="5924897"/>
            <a:ext cx="2623930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fast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7DFDA6-A2AC-8F75-F7A9-FE2EBEF796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978" y="7059531"/>
            <a:ext cx="4154273" cy="29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3" name="Freeform 12">
            <a:extLst>
              <a:ext uri="{FF2B5EF4-FFF2-40B4-BE49-F238E27FC236}">
                <a16:creationId xmlns:a16="http://schemas.microsoft.com/office/drawing/2014/main" id="{F3327CC6-6BE0-6507-C3C2-3E75C1FC86E5}"/>
              </a:ext>
            </a:extLst>
          </p:cNvPr>
          <p:cNvSpPr/>
          <p:nvPr/>
        </p:nvSpPr>
        <p:spPr>
          <a:xfrm rot="-681380">
            <a:off x="4483401" y="41528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6CB29CBB-9616-98A4-1571-EBEC842B8FE9}"/>
              </a:ext>
            </a:extLst>
          </p:cNvPr>
          <p:cNvSpPr txBox="1"/>
          <p:nvPr/>
        </p:nvSpPr>
        <p:spPr>
          <a:xfrm>
            <a:off x="5668883" y="63737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 and sing along. </a:t>
            </a:r>
          </a:p>
        </p:txBody>
      </p:sp>
      <p:sp>
        <p:nvSpPr>
          <p:cNvPr id="7" name="headache">
            <a:extLst>
              <a:ext uri="{FF2B5EF4-FFF2-40B4-BE49-F238E27FC236}">
                <a16:creationId xmlns:a16="http://schemas.microsoft.com/office/drawing/2014/main" id="{DBED9C80-2A55-C59E-7FB2-2A49BD44688F}"/>
              </a:ext>
            </a:extLst>
          </p:cNvPr>
          <p:cNvSpPr txBox="1"/>
          <p:nvPr/>
        </p:nvSpPr>
        <p:spPr>
          <a:xfrm>
            <a:off x="3962400" y="1739127"/>
            <a:ext cx="13016630" cy="11079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The tortoise and the hare</a:t>
            </a:r>
            <a:endParaRPr lang="en-US" sz="32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3544B-AE82-C829-B6FC-27840D10E39D}"/>
              </a:ext>
            </a:extLst>
          </p:cNvPr>
          <p:cNvSpPr/>
          <p:nvPr/>
        </p:nvSpPr>
        <p:spPr>
          <a:xfrm>
            <a:off x="381000" y="3896682"/>
            <a:ext cx="17027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0" cap="none" spc="0" dirty="0">
                <a:ln w="0"/>
                <a:solidFill>
                  <a:schemeClr val="tx1"/>
                </a:solidFill>
              </a:rPr>
              <a:t>The (2) _______ was near the finish line.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FB086E-CC9F-86A9-5EAD-3CD6FF3B5416}"/>
              </a:ext>
            </a:extLst>
          </p:cNvPr>
          <p:cNvSpPr txBox="1"/>
          <p:nvPr/>
        </p:nvSpPr>
        <p:spPr>
          <a:xfrm>
            <a:off x="381000" y="5383087"/>
            <a:ext cx="14196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He stopped, stopped, stopped.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928B9-DC16-AA66-EF50-93E9DEA1A0E7}"/>
              </a:ext>
            </a:extLst>
          </p:cNvPr>
          <p:cNvSpPr txBox="1"/>
          <p:nvPr/>
        </p:nvSpPr>
        <p:spPr>
          <a:xfrm>
            <a:off x="381000" y="6817881"/>
            <a:ext cx="10557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The hare fell asleep.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9712C-B762-7045-B028-DFB1622776DE}"/>
              </a:ext>
            </a:extLst>
          </p:cNvPr>
          <p:cNvSpPr txBox="1"/>
          <p:nvPr/>
        </p:nvSpPr>
        <p:spPr>
          <a:xfrm>
            <a:off x="411480" y="8291649"/>
            <a:ext cx="16733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ln w="0"/>
              </a:rPr>
              <a:t>And the (3</a:t>
            </a:r>
            <a:r>
              <a:rPr lang="en-US" sz="8000">
                <a:ln w="0"/>
              </a:rPr>
              <a:t>) __________ </a:t>
            </a:r>
            <a:r>
              <a:rPr lang="en-US" sz="8000" dirty="0">
                <a:ln w="0"/>
              </a:rPr>
              <a:t>won the race. </a:t>
            </a:r>
            <a:endParaRPr lang="en-US" sz="80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13" name="Track 68">
            <a:hlinkClick r:id="" action="ppaction://media"/>
            <a:extLst>
              <a:ext uri="{FF2B5EF4-FFF2-40B4-BE49-F238E27FC236}">
                <a16:creationId xmlns:a16="http://schemas.microsoft.com/office/drawing/2014/main" id="{F345B2EC-8FBD-82BD-2D7D-E186050FC5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69" end="27499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11634" y="3896682"/>
            <a:ext cx="910676" cy="910676"/>
          </a:xfrm>
          <a:prstGeom prst="rect">
            <a:avLst/>
          </a:prstGeom>
        </p:spPr>
      </p:pic>
      <p:pic>
        <p:nvPicPr>
          <p:cNvPr id="14" name="Track 68">
            <a:hlinkClick r:id="" action="ppaction://media"/>
            <a:extLst>
              <a:ext uri="{FF2B5EF4-FFF2-40B4-BE49-F238E27FC236}">
                <a16:creationId xmlns:a16="http://schemas.microsoft.com/office/drawing/2014/main" id="{DFE06031-9833-DF8A-BD88-6FBA36EDC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97" end="22846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56484" y="5242160"/>
            <a:ext cx="910676" cy="910676"/>
          </a:xfrm>
          <a:prstGeom prst="rect">
            <a:avLst/>
          </a:prstGeom>
        </p:spPr>
      </p:pic>
      <p:pic>
        <p:nvPicPr>
          <p:cNvPr id="15" name="Track 68">
            <a:hlinkClick r:id="" action="ppaction://media"/>
            <a:extLst>
              <a:ext uri="{FF2B5EF4-FFF2-40B4-BE49-F238E27FC236}">
                <a16:creationId xmlns:a16="http://schemas.microsoft.com/office/drawing/2014/main" id="{7CC31268-537D-A2E4-FA63-9573D03D7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904" end="19274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11634" y="6934841"/>
            <a:ext cx="910676" cy="910676"/>
          </a:xfrm>
          <a:prstGeom prst="rect">
            <a:avLst/>
          </a:prstGeom>
        </p:spPr>
      </p:pic>
      <p:pic>
        <p:nvPicPr>
          <p:cNvPr id="16" name="Track 68">
            <a:hlinkClick r:id="" action="ppaction://media"/>
            <a:extLst>
              <a:ext uri="{FF2B5EF4-FFF2-40B4-BE49-F238E27FC236}">
                <a16:creationId xmlns:a16="http://schemas.microsoft.com/office/drawing/2014/main" id="{A81DCB68-B1D9-C9B6-D8F0-7F21BA0C1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390" end="15105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60204" y="8415820"/>
            <a:ext cx="910676" cy="910676"/>
          </a:xfrm>
          <a:prstGeom prst="rect">
            <a:avLst/>
          </a:prstGeom>
        </p:spPr>
      </p:pic>
      <p:sp>
        <p:nvSpPr>
          <p:cNvPr id="17" name="headache">
            <a:extLst>
              <a:ext uri="{FF2B5EF4-FFF2-40B4-BE49-F238E27FC236}">
                <a16:creationId xmlns:a16="http://schemas.microsoft.com/office/drawing/2014/main" id="{153389D1-6732-F5A7-4F5B-B17E75AFB920}"/>
              </a:ext>
            </a:extLst>
          </p:cNvPr>
          <p:cNvSpPr txBox="1"/>
          <p:nvPr/>
        </p:nvSpPr>
        <p:spPr>
          <a:xfrm>
            <a:off x="3937594" y="3816808"/>
            <a:ext cx="3318537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hare</a:t>
            </a:r>
          </a:p>
        </p:txBody>
      </p:sp>
      <p:sp>
        <p:nvSpPr>
          <p:cNvPr id="6" name="headache">
            <a:extLst>
              <a:ext uri="{FF2B5EF4-FFF2-40B4-BE49-F238E27FC236}">
                <a16:creationId xmlns:a16="http://schemas.microsoft.com/office/drawing/2014/main" id="{BB48A161-D79D-9888-DC63-C4D747C89488}"/>
              </a:ext>
            </a:extLst>
          </p:cNvPr>
          <p:cNvSpPr txBox="1"/>
          <p:nvPr/>
        </p:nvSpPr>
        <p:spPr>
          <a:xfrm>
            <a:off x="5497470" y="8141320"/>
            <a:ext cx="4713329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10000" dirty="0">
                <a:solidFill>
                  <a:srgbClr val="FF0000"/>
                </a:solidFill>
                <a:latin typeface="Modern Love" panose="04090805081005020601" pitchFamily="82" charset="0"/>
              </a:rPr>
              <a:t>tortoise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A1278-0A88-D254-6035-675FD6158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265" y="67083"/>
            <a:ext cx="3837467" cy="3269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912F15-C7D9-0857-C1E8-91357A71DF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92674" l="9974" r="92126">
                        <a14:foregroundMark x1="91339" y1="45421" x2="92126" y2="58608"/>
                        <a14:foregroundMark x1="10236" y1="91209" x2="17585" y2="91941"/>
                        <a14:foregroundMark x1="34646" y1="92674" x2="40420" y2="926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3235" y="5127542"/>
            <a:ext cx="4154273" cy="29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/>
      <p:bldP spid="10" grpId="0"/>
      <p:bldP spid="11" grpId="0"/>
      <p:bldP spid="12" grpId="0"/>
      <p:bldP spid="17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E5801-3D68-7BE2-4268-2B30BE60F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" y="0"/>
            <a:ext cx="18286615" cy="10287000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F7DA8263-BD29-D4F3-5073-D7376D2B3B01}"/>
              </a:ext>
            </a:extLst>
          </p:cNvPr>
          <p:cNvSpPr/>
          <p:nvPr/>
        </p:nvSpPr>
        <p:spPr>
          <a:xfrm rot="-681380">
            <a:off x="262318" y="134938"/>
            <a:ext cx="1034133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4B03539-3561-7F4B-DF8D-3EBFA6FA1FE9}"/>
              </a:ext>
            </a:extLst>
          </p:cNvPr>
          <p:cNvSpPr txBox="1"/>
          <p:nvPr/>
        </p:nvSpPr>
        <p:spPr>
          <a:xfrm>
            <a:off x="1447800" y="357029"/>
            <a:ext cx="12009517" cy="775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C00000"/>
                </a:solidFill>
                <a:latin typeface="Aharoni" panose="02010803020104030203" pitchFamily="2" charset="-79"/>
                <a:ea typeface="STHupo" panose="020B0503020204020204" pitchFamily="2" charset="-122"/>
                <a:cs typeface="Aharoni" panose="02010803020104030203" pitchFamily="2" charset="-79"/>
              </a:rPr>
              <a:t>Listen, sing and clap. </a:t>
            </a:r>
          </a:p>
        </p:txBody>
      </p:sp>
      <p:pic>
        <p:nvPicPr>
          <p:cNvPr id="8" name="Track 68">
            <a:hlinkClick r:id="" action="ppaction://media"/>
            <a:extLst>
              <a:ext uri="{FF2B5EF4-FFF2-40B4-BE49-F238E27FC236}">
                <a16:creationId xmlns:a16="http://schemas.microsoft.com/office/drawing/2014/main" id="{0308774F-BC5F-A41F-5552-E8306F5DE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6" end="15105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31000" y="2019300"/>
            <a:ext cx="910676" cy="910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E09DCB-1A37-1FA0-776F-95ED7759A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4" y="1832622"/>
            <a:ext cx="18276696" cy="8440764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38B15C23-3B11-4109-43E6-DD5F7F499439}"/>
              </a:ext>
            </a:extLst>
          </p:cNvPr>
          <p:cNvSpPr/>
          <p:nvPr/>
        </p:nvSpPr>
        <p:spPr>
          <a:xfrm rot="1127447">
            <a:off x="14916191" y="7852457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69009E-A67C-7F00-DD67-1486C314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8364200" cy="102742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71600" y="9334500"/>
            <a:ext cx="6120353" cy="767826"/>
          </a:xfrm>
          <a:custGeom>
            <a:avLst/>
            <a:gdLst/>
            <a:ahLst/>
            <a:cxnLst/>
            <a:rect l="l" t="t" r="r" b="b"/>
            <a:pathLst>
              <a:path w="6120353" h="767826">
                <a:moveTo>
                  <a:pt x="0" y="0"/>
                </a:moveTo>
                <a:lnTo>
                  <a:pt x="6120352" y="0"/>
                </a:lnTo>
                <a:lnTo>
                  <a:pt x="6120352" y="767826"/>
                </a:lnTo>
                <a:lnTo>
                  <a:pt x="0" y="767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B238D0E-A9D2-6B60-71EE-344BB9202AF5}"/>
              </a:ext>
            </a:extLst>
          </p:cNvPr>
          <p:cNvSpPr/>
          <p:nvPr/>
        </p:nvSpPr>
        <p:spPr>
          <a:xfrm>
            <a:off x="16154400" y="-419100"/>
            <a:ext cx="3385477" cy="3135088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524000" y="7734300"/>
            <a:ext cx="4114800" cy="3572842"/>
          </a:xfrm>
          <a:custGeom>
            <a:avLst/>
            <a:gdLst/>
            <a:ahLst/>
            <a:cxnLst/>
            <a:rect l="l" t="t" r="r" b="b"/>
            <a:pathLst>
              <a:path w="740825" h="704739">
                <a:moveTo>
                  <a:pt x="0" y="0"/>
                </a:moveTo>
                <a:lnTo>
                  <a:pt x="740825" y="0"/>
                </a:lnTo>
                <a:lnTo>
                  <a:pt x="740825" y="704739"/>
                </a:lnTo>
                <a:lnTo>
                  <a:pt x="0" y="7047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449A40-DBD7-A910-7B2E-9912BF68AA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70416" y="2703791"/>
            <a:ext cx="7469461" cy="758320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2143B1F9-04D4-BA62-EB76-ACF91B2CF509}"/>
              </a:ext>
            </a:extLst>
          </p:cNvPr>
          <p:cNvSpPr/>
          <p:nvPr/>
        </p:nvSpPr>
        <p:spPr>
          <a:xfrm>
            <a:off x="1759884" y="1101520"/>
            <a:ext cx="9829800" cy="7583209"/>
          </a:xfrm>
          <a:custGeom>
            <a:avLst/>
            <a:gdLst/>
            <a:ahLst/>
            <a:cxnLst/>
            <a:rect l="l" t="t" r="r" b="b"/>
            <a:pathLst>
              <a:path w="3261425" h="3659383">
                <a:moveTo>
                  <a:pt x="0" y="0"/>
                </a:moveTo>
                <a:lnTo>
                  <a:pt x="3261426" y="0"/>
                </a:lnTo>
                <a:lnTo>
                  <a:pt x="3261426" y="3659383"/>
                </a:lnTo>
                <a:lnTo>
                  <a:pt x="0" y="3659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rowd-cheering-143103.wav"/>
          </p:stSnd>
        </p:sndAc>
      </p:transition>
    </mc:Choice>
    <mc:Fallback xmlns="">
      <p:transition spd="slow">
        <p:random/>
        <p:sndAc>
          <p:stSnd>
            <p:snd r:embed="rId12" name="crowd-cheering-143103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BF3-AE25-1F4E-C54B-4EE4447B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8005" y="-2059628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0817A35-D514-1695-0FB7-084F4D3E43F2}"/>
              </a:ext>
            </a:extLst>
          </p:cNvPr>
          <p:cNvSpPr txBox="1"/>
          <p:nvPr/>
        </p:nvSpPr>
        <p:spPr>
          <a:xfrm>
            <a:off x="1600200" y="3472339"/>
            <a:ext cx="15242661" cy="3182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7376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304182-1CE4-706E-530C-E79128B2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87"/>
            <a:ext cx="18288000" cy="1074112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51413" y="5049178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11164" y="6873960"/>
            <a:ext cx="18710328" cy="6826081"/>
          </a:xfrm>
          <a:custGeom>
            <a:avLst/>
            <a:gdLst/>
            <a:ahLst/>
            <a:cxnLst/>
            <a:rect l="l" t="t" r="r" b="b"/>
            <a:pathLst>
              <a:path w="18710328" h="6826081">
                <a:moveTo>
                  <a:pt x="0" y="0"/>
                </a:moveTo>
                <a:lnTo>
                  <a:pt x="18710328" y="0"/>
                </a:lnTo>
                <a:lnTo>
                  <a:pt x="18710328" y="6826080"/>
                </a:lnTo>
                <a:lnTo>
                  <a:pt x="0" y="68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083" b="-39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60284">
            <a:off x="-394921" y="-693338"/>
            <a:ext cx="3346369" cy="4985279"/>
          </a:xfrm>
          <a:custGeom>
            <a:avLst/>
            <a:gdLst/>
            <a:ahLst/>
            <a:cxnLst/>
            <a:rect l="l" t="t" r="r" b="b"/>
            <a:pathLst>
              <a:path w="3346369" h="4985279">
                <a:moveTo>
                  <a:pt x="0" y="0"/>
                </a:moveTo>
                <a:lnTo>
                  <a:pt x="3346369" y="0"/>
                </a:lnTo>
                <a:lnTo>
                  <a:pt x="3346369" y="4985279"/>
                </a:lnTo>
                <a:lnTo>
                  <a:pt x="0" y="4985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187908" y="4532097"/>
            <a:ext cx="7790673" cy="157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14400" dirty="0">
                <a:solidFill>
                  <a:srgbClr val="F3F4E7"/>
                </a:solidFill>
                <a:latin typeface="Sports World"/>
              </a:rPr>
              <a:t>Game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45763" y="2416805"/>
            <a:ext cx="10262433" cy="199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20800" dirty="0">
                <a:solidFill>
                  <a:srgbClr val="F18E36"/>
                </a:solidFill>
                <a:latin typeface="Sports World"/>
              </a:rPr>
              <a:t>Board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udio-logo-little-rascal-185093.wav"/>
          </p:stSnd>
        </p:sndAc>
      </p:transition>
    </mc:Choice>
    <mc:Fallback xmlns="">
      <p:transition spd="slow">
        <p:sndAc>
          <p:stSnd>
            <p:snd r:embed="rId9" name="audio-logo-little-rascal-185093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662650" y="1410344"/>
            <a:ext cx="4816976" cy="3733156"/>
          </a:xfrm>
          <a:custGeom>
            <a:avLst/>
            <a:gdLst/>
            <a:ahLst/>
            <a:cxnLst/>
            <a:rect l="l" t="t" r="r" b="b"/>
            <a:pathLst>
              <a:path w="4816976" h="3733156">
                <a:moveTo>
                  <a:pt x="0" y="0"/>
                </a:moveTo>
                <a:lnTo>
                  <a:pt x="4816976" y="0"/>
                </a:lnTo>
                <a:lnTo>
                  <a:pt x="4816976" y="3733156"/>
                </a:lnTo>
                <a:lnTo>
                  <a:pt x="0" y="3733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183887">
            <a:off x="16723240" y="1025527"/>
            <a:ext cx="2217759" cy="3303924"/>
          </a:xfrm>
          <a:custGeom>
            <a:avLst/>
            <a:gdLst/>
            <a:ahLst/>
            <a:cxnLst/>
            <a:rect l="l" t="t" r="r" b="b"/>
            <a:pathLst>
              <a:path w="2217759" h="3303924">
                <a:moveTo>
                  <a:pt x="0" y="0"/>
                </a:moveTo>
                <a:lnTo>
                  <a:pt x="2217759" y="0"/>
                </a:lnTo>
                <a:lnTo>
                  <a:pt x="2217759" y="3303924"/>
                </a:lnTo>
                <a:lnTo>
                  <a:pt x="0" y="3303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8667427" y="-5086027"/>
            <a:ext cx="1410346" cy="11582399"/>
            <a:chOff x="0" y="0"/>
            <a:chExt cx="812800" cy="52487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321820" y="8876656"/>
            <a:ext cx="18609820" cy="2696072"/>
            <a:chOff x="0" y="0"/>
            <a:chExt cx="24813094" cy="46230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2141411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80561" y="131168"/>
            <a:ext cx="11026039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500" dirty="0">
                <a:solidFill>
                  <a:schemeClr val="bg1"/>
                </a:solidFill>
                <a:latin typeface="Sports World"/>
              </a:rPr>
              <a:t>A: How did the ant work?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A09F84-A77B-2BC5-722C-FF76EC62A64E}"/>
              </a:ext>
            </a:extLst>
          </p:cNvPr>
          <p:cNvGrpSpPr/>
          <p:nvPr/>
        </p:nvGrpSpPr>
        <p:grpSpPr>
          <a:xfrm>
            <a:off x="230026" y="2297885"/>
            <a:ext cx="7848600" cy="6350815"/>
            <a:chOff x="4800600" y="2095500"/>
            <a:chExt cx="7848600" cy="5829124"/>
          </a:xfrm>
        </p:grpSpPr>
        <p:grpSp>
          <p:nvGrpSpPr>
            <p:cNvPr id="12" name="Group 12"/>
            <p:cNvGrpSpPr/>
            <p:nvPr/>
          </p:nvGrpSpPr>
          <p:grpSpPr>
            <a:xfrm>
              <a:off x="4800600" y="2095500"/>
              <a:ext cx="7848600" cy="5829124"/>
              <a:chOff x="0" y="0"/>
              <a:chExt cx="2952750" cy="299593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solidFill>
                <a:srgbClr val="01312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7E09CC-109F-6BCA-64EB-E180D766D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71670" y="2379525"/>
              <a:ext cx="6225136" cy="525860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B590F840-FCD5-F459-31FD-0429DB44D7F1}"/>
              </a:ext>
            </a:extLst>
          </p:cNvPr>
          <p:cNvSpPr txBox="1"/>
          <p:nvPr/>
        </p:nvSpPr>
        <p:spPr>
          <a:xfrm>
            <a:off x="8184175" y="4727535"/>
            <a:ext cx="10070695" cy="1056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 B: He worked very hard.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3958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04590" y="580028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7728591" y="3148959"/>
            <a:ext cx="3086100" cy="14276082"/>
            <a:chOff x="0" y="-38100"/>
            <a:chExt cx="812800" cy="52868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573" cy="491080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63679">
            <a:off x="-1318053" y="4069225"/>
            <a:ext cx="3031740" cy="4516558"/>
          </a:xfrm>
          <a:custGeom>
            <a:avLst/>
            <a:gdLst/>
            <a:ahLst/>
            <a:cxnLst/>
            <a:rect l="l" t="t" r="r" b="b"/>
            <a:pathLst>
              <a:path w="3031740" h="4516558">
                <a:moveTo>
                  <a:pt x="0" y="0"/>
                </a:moveTo>
                <a:lnTo>
                  <a:pt x="3031740" y="0"/>
                </a:lnTo>
                <a:lnTo>
                  <a:pt x="3031740" y="4516558"/>
                </a:lnTo>
                <a:lnTo>
                  <a:pt x="0" y="4516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0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85801" y="1562101"/>
            <a:ext cx="6477000" cy="6295580"/>
            <a:chOff x="0" y="0"/>
            <a:chExt cx="2952750" cy="2995930"/>
          </a:xfrm>
        </p:grpSpPr>
        <p:sp>
          <p:nvSpPr>
            <p:cNvPr id="10" name="Freeform 10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60910" y="-1733627"/>
            <a:ext cx="18609820" cy="2187861"/>
            <a:chOff x="0" y="0"/>
            <a:chExt cx="24813094" cy="4623004"/>
          </a:xfrm>
        </p:grpSpPr>
        <p:sp>
          <p:nvSpPr>
            <p:cNvPr id="14" name="Freeform 14"/>
            <p:cNvSpPr/>
            <p:nvPr/>
          </p:nvSpPr>
          <p:spPr>
            <a:xfrm rot="-10800000">
              <a:off x="12373732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10800000">
              <a:off x="0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C68D4A74-FC0A-133D-FCCA-D2A135EC84DC}"/>
              </a:ext>
            </a:extLst>
          </p:cNvPr>
          <p:cNvSpPr txBox="1"/>
          <p:nvPr/>
        </p:nvSpPr>
        <p:spPr>
          <a:xfrm>
            <a:off x="3046064" y="8885769"/>
            <a:ext cx="1326073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500" dirty="0">
                <a:solidFill>
                  <a:schemeClr val="bg1"/>
                </a:solidFill>
                <a:latin typeface="Sports World"/>
              </a:rPr>
              <a:t>A: How did Snow White cook?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6DF602D-7D94-504A-288E-5FCC71B6F2FC}"/>
              </a:ext>
            </a:extLst>
          </p:cNvPr>
          <p:cNvSpPr txBox="1"/>
          <p:nvPr/>
        </p:nvSpPr>
        <p:spPr>
          <a:xfrm>
            <a:off x="8016930" y="4034835"/>
            <a:ext cx="10118670" cy="10565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B: She cooked very well.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703A61-5E52-5634-7A37-D8E17FBFA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874" y="2166092"/>
            <a:ext cx="5723726" cy="526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E61A60-D058-41F2-7046-4AFEF5A5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7" y="0"/>
            <a:ext cx="18296447" cy="103347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62846" y="427279"/>
            <a:ext cx="8176769" cy="143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50"/>
              </a:lnSpc>
            </a:pPr>
            <a:r>
              <a:rPr lang="en-US" sz="8000" b="1" dirty="0">
                <a:solidFill>
                  <a:srgbClr val="C00000"/>
                </a:solidFill>
                <a:latin typeface="Lucky Bones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>
            <a:off x="634485" y="-935872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23209" y="-182148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00591" y="-720988"/>
            <a:ext cx="3228111" cy="3245816"/>
          </a:xfrm>
          <a:custGeom>
            <a:avLst/>
            <a:gdLst/>
            <a:ahLst/>
            <a:cxnLst/>
            <a:rect l="l" t="t" r="r" b="b"/>
            <a:pathLst>
              <a:path w="3228111" h="3245816">
                <a:moveTo>
                  <a:pt x="0" y="0"/>
                </a:moveTo>
                <a:lnTo>
                  <a:pt x="3228112" y="0"/>
                </a:lnTo>
                <a:lnTo>
                  <a:pt x="3228112" y="3245815"/>
                </a:lnTo>
                <a:lnTo>
                  <a:pt x="0" y="3245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4112E-2AF7-4BAE-E3BA-2BADA83F19C7}"/>
              </a:ext>
            </a:extLst>
          </p:cNvPr>
          <p:cNvGrpSpPr/>
          <p:nvPr/>
        </p:nvGrpSpPr>
        <p:grpSpPr>
          <a:xfrm>
            <a:off x="2177585" y="2369003"/>
            <a:ext cx="14422313" cy="1182310"/>
            <a:chOff x="533400" y="1941399"/>
            <a:chExt cx="14422313" cy="1182310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0CC0D90D-E1E0-4213-CF1D-7D8C7C6709CF}"/>
                </a:ext>
              </a:extLst>
            </p:cNvPr>
            <p:cNvSpPr txBox="1"/>
            <p:nvPr/>
          </p:nvSpPr>
          <p:spPr>
            <a:xfrm>
              <a:off x="2133600" y="2374344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Warm-up and Review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23B94-16E4-13E7-6A2D-0FE7291F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19BCA-248E-4317-0858-E5D22EC346D8}"/>
              </a:ext>
            </a:extLst>
          </p:cNvPr>
          <p:cNvGrpSpPr/>
          <p:nvPr/>
        </p:nvGrpSpPr>
        <p:grpSpPr>
          <a:xfrm>
            <a:off x="2177585" y="3785057"/>
            <a:ext cx="14859000" cy="1169804"/>
            <a:chOff x="1155904" y="3515546"/>
            <a:chExt cx="14320305" cy="11698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4B57E-E40E-B055-DCAC-147B08082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99EC8F72-56F2-3B34-A23A-B7B2A49ADF18}"/>
                </a:ext>
              </a:extLst>
            </p:cNvPr>
            <p:cNvSpPr txBox="1"/>
            <p:nvPr/>
          </p:nvSpPr>
          <p:spPr>
            <a:xfrm>
              <a:off x="2654096" y="38492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circle.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614AA1-A172-A3AC-A0C2-BCF4CCCEC389}"/>
              </a:ext>
            </a:extLst>
          </p:cNvPr>
          <p:cNvGrpSpPr/>
          <p:nvPr/>
        </p:nvGrpSpPr>
        <p:grpSpPr>
          <a:xfrm>
            <a:off x="2207082" y="5116168"/>
            <a:ext cx="14370061" cy="1292809"/>
            <a:chOff x="1981200" y="4955246"/>
            <a:chExt cx="14370061" cy="12928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3CF3C0-D0EB-47C6-5254-D7918F35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BA58063-BEDC-7758-338B-5AA393A4614C}"/>
                </a:ext>
              </a:extLst>
            </p:cNvPr>
            <p:cNvSpPr txBox="1"/>
            <p:nvPr/>
          </p:nvSpPr>
          <p:spPr>
            <a:xfrm>
              <a:off x="3529148" y="5435906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Read 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and complete.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5853B8-8BA8-00FB-D297-554F8D81C644}"/>
              </a:ext>
            </a:extLst>
          </p:cNvPr>
          <p:cNvGrpSpPr/>
          <p:nvPr/>
        </p:nvGrpSpPr>
        <p:grpSpPr>
          <a:xfrm>
            <a:off x="2257639" y="6599122"/>
            <a:ext cx="15710144" cy="1198893"/>
            <a:chOff x="2937456" y="6598784"/>
            <a:chExt cx="14125807" cy="119889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7F9095-BDF3-1008-E42D-E975EE50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092781" cy="1198893"/>
            </a:xfrm>
            <a:prstGeom prst="rect">
              <a:avLst/>
            </a:prstGeom>
          </p:spPr>
        </p:pic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6054127C-650D-E3F8-3F37-B02AE473C838}"/>
                </a:ext>
              </a:extLst>
            </p:cNvPr>
            <p:cNvSpPr txBox="1"/>
            <p:nvPr/>
          </p:nvSpPr>
          <p:spPr>
            <a:xfrm>
              <a:off x="4241150" y="6992421"/>
              <a:ext cx="12822113" cy="770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>
                  <a:solidFill>
                    <a:srgbClr val="8F4251"/>
                  </a:solidFill>
                  <a:latin typeface="Segoe UI Variable Small Semibol" pitchFamily="2" charset="0"/>
                </a:rPr>
                <a:t>Listen</a:t>
              </a: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, complete and sing.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F01-7E3B-CD05-CA33-BA3413F40DDD}"/>
              </a:ext>
            </a:extLst>
          </p:cNvPr>
          <p:cNvGrpSpPr/>
          <p:nvPr/>
        </p:nvGrpSpPr>
        <p:grpSpPr>
          <a:xfrm>
            <a:off x="2241495" y="7926401"/>
            <a:ext cx="14440433" cy="1322387"/>
            <a:chOff x="3639480" y="8081500"/>
            <a:chExt cx="14440433" cy="13223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372E10-9679-FFE7-E286-5410DEF22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DA0C0A3-ABD0-52A9-9FD9-6EE90EFE3C3D}"/>
                </a:ext>
              </a:extLst>
            </p:cNvPr>
            <p:cNvSpPr txBox="1"/>
            <p:nvPr/>
          </p:nvSpPr>
          <p:spPr>
            <a:xfrm>
              <a:off x="5257800" y="8594729"/>
              <a:ext cx="12822113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1"/>
                </a:lnSpc>
              </a:pPr>
              <a:r>
                <a:rPr lang="en-US" sz="8000" dirty="0">
                  <a:solidFill>
                    <a:srgbClr val="8F4251"/>
                  </a:solidFill>
                  <a:latin typeface="Segoe UI Variable Small Semibol" pitchFamily="2" charset="0"/>
                </a:rPr>
                <a:t>Fun corner and Wrap-up</a:t>
              </a: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D9C5FEAB-4D2C-9D93-4433-7FBAAAB32772}"/>
              </a:ext>
            </a:extLst>
          </p:cNvPr>
          <p:cNvSpPr/>
          <p:nvPr/>
        </p:nvSpPr>
        <p:spPr>
          <a:xfrm rot="1127447">
            <a:off x="-1021353" y="8084070"/>
            <a:ext cx="3353900" cy="2329436"/>
          </a:xfrm>
          <a:custGeom>
            <a:avLst/>
            <a:gdLst/>
            <a:ahLst/>
            <a:cxnLst/>
            <a:rect l="l" t="t" r="r" b="b"/>
            <a:pathLst>
              <a:path w="3353900" h="2329436">
                <a:moveTo>
                  <a:pt x="0" y="0"/>
                </a:moveTo>
                <a:lnTo>
                  <a:pt x="3353900" y="0"/>
                </a:lnTo>
                <a:lnTo>
                  <a:pt x="3353900" y="2329436"/>
                </a:lnTo>
                <a:lnTo>
                  <a:pt x="0" y="23294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33373F9-80EA-5C9E-7565-B310C119BE5E}"/>
              </a:ext>
            </a:extLst>
          </p:cNvPr>
          <p:cNvSpPr/>
          <p:nvPr/>
        </p:nvSpPr>
        <p:spPr>
          <a:xfrm rot="19787728" flipH="1" flipV="1">
            <a:off x="12957046" y="7607741"/>
            <a:ext cx="7315200" cy="292608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75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8252939" y="-10993063"/>
            <a:ext cx="2057400" cy="19928726"/>
            <a:chOff x="0" y="0"/>
            <a:chExt cx="812800" cy="52487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7905748" y="1962150"/>
            <a:ext cx="2476501" cy="18288000"/>
            <a:chOff x="0" y="0"/>
            <a:chExt cx="812800" cy="52487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5248718"/>
            </a:xfrm>
            <a:custGeom>
              <a:avLst/>
              <a:gdLst/>
              <a:ahLst/>
              <a:cxnLst/>
              <a:rect l="l" t="t" r="r" b="b"/>
              <a:pathLst>
                <a:path w="812800" h="5248718">
                  <a:moveTo>
                    <a:pt x="0" y="0"/>
                  </a:moveTo>
                  <a:lnTo>
                    <a:pt x="812800" y="0"/>
                  </a:lnTo>
                  <a:lnTo>
                    <a:pt x="812800" y="5248718"/>
                  </a:lnTo>
                  <a:lnTo>
                    <a:pt x="0" y="5248718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528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61632" y="7069422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048037" y="115714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5309419" y="0"/>
                </a:moveTo>
                <a:lnTo>
                  <a:pt x="0" y="0"/>
                </a:lnTo>
                <a:lnTo>
                  <a:pt x="0" y="4114800"/>
                </a:lnTo>
                <a:lnTo>
                  <a:pt x="5309419" y="4114800"/>
                </a:lnTo>
                <a:lnTo>
                  <a:pt x="5309419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 rot="624134">
            <a:off x="11536452" y="3431088"/>
            <a:ext cx="6030906" cy="5168469"/>
            <a:chOff x="0" y="0"/>
            <a:chExt cx="2952750" cy="2995930"/>
          </a:xfrm>
        </p:grpSpPr>
        <p:sp>
          <p:nvSpPr>
            <p:cNvPr id="13" name="Freeform 13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B5693F98-062C-9E6E-3890-C1E8BA4D08CE}"/>
              </a:ext>
            </a:extLst>
          </p:cNvPr>
          <p:cNvSpPr txBox="1"/>
          <p:nvPr/>
        </p:nvSpPr>
        <p:spPr>
          <a:xfrm>
            <a:off x="36443" y="680371"/>
            <a:ext cx="12707618" cy="105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latin typeface="Sports World"/>
              </a:rPr>
              <a:t>A: How did the students sing?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409E020E-7FCA-DF36-D2A3-8E106C2833ED}"/>
              </a:ext>
            </a:extLst>
          </p:cNvPr>
          <p:cNvSpPr txBox="1"/>
          <p:nvPr/>
        </p:nvSpPr>
        <p:spPr>
          <a:xfrm>
            <a:off x="228599" y="2535024"/>
            <a:ext cx="11033811" cy="2257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B: They sang well. / </a:t>
            </a:r>
          </a:p>
          <a:p>
            <a:pPr>
              <a:lnSpc>
                <a:spcPts val="8775"/>
              </a:lnSpc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Sports World"/>
              </a:rPr>
              <a:t>    They sang beautifully.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185D1E0A-0802-72DD-4905-D00B000C2482}"/>
              </a:ext>
            </a:extLst>
          </p:cNvPr>
          <p:cNvSpPr/>
          <p:nvPr/>
        </p:nvSpPr>
        <p:spPr>
          <a:xfrm>
            <a:off x="11963401" y="3928909"/>
            <a:ext cx="5257800" cy="4262575"/>
          </a:xfrm>
          <a:custGeom>
            <a:avLst/>
            <a:gdLst/>
            <a:ahLst/>
            <a:cxnLst/>
            <a:rect l="l" t="t" r="r" b="b"/>
            <a:pathLst>
              <a:path w="7151628" h="5882214">
                <a:moveTo>
                  <a:pt x="0" y="0"/>
                </a:moveTo>
                <a:lnTo>
                  <a:pt x="7151628" y="0"/>
                </a:lnTo>
                <a:lnTo>
                  <a:pt x="7151628" y="5882214"/>
                </a:lnTo>
                <a:lnTo>
                  <a:pt x="0" y="5882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39196">
            <a:off x="450467" y="-248558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812497" y="0"/>
            <a:ext cx="3086100" cy="10828296"/>
            <a:chOff x="0" y="0"/>
            <a:chExt cx="812800" cy="2964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964670"/>
            </a:xfrm>
            <a:custGeom>
              <a:avLst/>
              <a:gdLst/>
              <a:ahLst/>
              <a:cxnLst/>
              <a:rect l="l" t="t" r="r" b="b"/>
              <a:pathLst>
                <a:path w="812800" h="2964670">
                  <a:moveTo>
                    <a:pt x="0" y="0"/>
                  </a:moveTo>
                  <a:lnTo>
                    <a:pt x="812800" y="0"/>
                  </a:lnTo>
                  <a:lnTo>
                    <a:pt x="812800" y="2964670"/>
                  </a:lnTo>
                  <a:lnTo>
                    <a:pt x="0" y="2964670"/>
                  </a:lnTo>
                  <a:close/>
                </a:path>
              </a:pathLst>
            </a:custGeom>
            <a:solidFill>
              <a:srgbClr val="0131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3002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" y="2159745"/>
            <a:ext cx="9898097" cy="1056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75"/>
              </a:lnSpc>
            </a:pPr>
            <a:r>
              <a:rPr lang="en-US" sz="7200" dirty="0">
                <a:solidFill>
                  <a:srgbClr val="015738"/>
                </a:solidFill>
                <a:latin typeface="Sports World"/>
              </a:rPr>
              <a:t>A: How did the boy run?</a:t>
            </a:r>
          </a:p>
        </p:txBody>
      </p:sp>
      <p:sp>
        <p:nvSpPr>
          <p:cNvPr id="10" name="Freeform 10"/>
          <p:cNvSpPr/>
          <p:nvPr/>
        </p:nvSpPr>
        <p:spPr>
          <a:xfrm>
            <a:off x="7710131" y="7810608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-1000548" y="-1866900"/>
            <a:ext cx="2298598" cy="13294406"/>
            <a:chOff x="0" y="0"/>
            <a:chExt cx="3278536" cy="17596915"/>
          </a:xfrm>
        </p:grpSpPr>
        <p:sp>
          <p:nvSpPr>
            <p:cNvPr id="12" name="Freeform 12"/>
            <p:cNvSpPr/>
            <p:nvPr/>
          </p:nvSpPr>
          <p:spPr>
            <a:xfrm rot="5400000">
              <a:off x="-2771597" y="2771597"/>
              <a:ext cx="8821729" cy="3278536"/>
            </a:xfrm>
            <a:custGeom>
              <a:avLst/>
              <a:gdLst/>
              <a:ahLst/>
              <a:cxnLst/>
              <a:rect l="l" t="t" r="r" b="b"/>
              <a:pathLst>
                <a:path w="8821729" h="3278536">
                  <a:moveTo>
                    <a:pt x="0" y="0"/>
                  </a:moveTo>
                  <a:lnTo>
                    <a:pt x="8821729" y="0"/>
                  </a:lnTo>
                  <a:lnTo>
                    <a:pt x="8821729" y="3278535"/>
                  </a:lnTo>
                  <a:lnTo>
                    <a:pt x="0" y="3278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-2853975" y="11464404"/>
              <a:ext cx="8986486" cy="3278536"/>
            </a:xfrm>
            <a:custGeom>
              <a:avLst/>
              <a:gdLst/>
              <a:ahLst/>
              <a:cxnLst/>
              <a:rect l="l" t="t" r="r" b="b"/>
              <a:pathLst>
                <a:path w="8986486" h="3278536">
                  <a:moveTo>
                    <a:pt x="0" y="0"/>
                  </a:moveTo>
                  <a:lnTo>
                    <a:pt x="8986486" y="0"/>
                  </a:lnTo>
                  <a:lnTo>
                    <a:pt x="8986486" y="3278536"/>
                  </a:lnTo>
                  <a:lnTo>
                    <a:pt x="0" y="3278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74C74A9B-86D1-00FE-151A-27A048FCBDBC}"/>
              </a:ext>
            </a:extLst>
          </p:cNvPr>
          <p:cNvSpPr/>
          <p:nvPr/>
        </p:nvSpPr>
        <p:spPr>
          <a:xfrm>
            <a:off x="11118126" y="115642"/>
            <a:ext cx="6903848" cy="9144000"/>
          </a:xfrm>
          <a:custGeom>
            <a:avLst/>
            <a:gdLst/>
            <a:ahLst/>
            <a:cxnLst/>
            <a:rect l="l" t="t" r="r" b="b"/>
            <a:pathLst>
              <a:path w="4648026" h="5135941">
                <a:moveTo>
                  <a:pt x="0" y="0"/>
                </a:moveTo>
                <a:lnTo>
                  <a:pt x="4648026" y="0"/>
                </a:lnTo>
                <a:lnTo>
                  <a:pt x="4648026" y="5135940"/>
                </a:lnTo>
                <a:lnTo>
                  <a:pt x="0" y="5135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FE6C45A-31B0-A916-410C-33657A2CD17F}"/>
              </a:ext>
            </a:extLst>
          </p:cNvPr>
          <p:cNvSpPr txBox="1"/>
          <p:nvPr/>
        </p:nvSpPr>
        <p:spPr>
          <a:xfrm>
            <a:off x="978362" y="4348340"/>
            <a:ext cx="8178890" cy="2185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B: He ran quickly. / </a:t>
            </a:r>
          </a:p>
          <a:p>
            <a:pPr>
              <a:lnSpc>
                <a:spcPts val="8775"/>
              </a:lnSpc>
            </a:pPr>
            <a:r>
              <a:rPr lang="en-US" sz="7200" dirty="0">
                <a:latin typeface="Sports World"/>
              </a:rPr>
              <a:t>    He ran fast.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83999" y="264039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30449" y="-92536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22078" y="1287489"/>
            <a:ext cx="7897998" cy="8013495"/>
            <a:chOff x="0" y="0"/>
            <a:chExt cx="2952750" cy="2995930"/>
          </a:xfrm>
        </p:grpSpPr>
        <p:sp>
          <p:nvSpPr>
            <p:cNvPr id="5" name="Freeform 5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solidFill>
              <a:srgbClr val="01312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21820" y="9305954"/>
            <a:ext cx="18609820" cy="2266774"/>
            <a:chOff x="0" y="0"/>
            <a:chExt cx="24813094" cy="46230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9362" cy="4623004"/>
            </a:xfrm>
            <a:custGeom>
              <a:avLst/>
              <a:gdLst/>
              <a:ahLst/>
              <a:cxnLst/>
              <a:rect l="l" t="t" r="r" b="b"/>
              <a:pathLst>
                <a:path w="12439362" h="4623004">
                  <a:moveTo>
                    <a:pt x="0" y="0"/>
                  </a:moveTo>
                  <a:lnTo>
                    <a:pt x="12439362" y="0"/>
                  </a:lnTo>
                  <a:lnTo>
                    <a:pt x="12439362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6027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141411" y="0"/>
              <a:ext cx="12671683" cy="4623004"/>
            </a:xfrm>
            <a:custGeom>
              <a:avLst/>
              <a:gdLst/>
              <a:ahLst/>
              <a:cxnLst/>
              <a:rect l="l" t="t" r="r" b="b"/>
              <a:pathLst>
                <a:path w="12671683" h="4623004">
                  <a:moveTo>
                    <a:pt x="0" y="0"/>
                  </a:moveTo>
                  <a:lnTo>
                    <a:pt x="12671683" y="0"/>
                  </a:lnTo>
                  <a:lnTo>
                    <a:pt x="12671683" y="4623004"/>
                  </a:lnTo>
                  <a:lnTo>
                    <a:pt x="0" y="462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083" b="-397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4">
            <a:extLst>
              <a:ext uri="{FF2B5EF4-FFF2-40B4-BE49-F238E27FC236}">
                <a16:creationId xmlns:a16="http://schemas.microsoft.com/office/drawing/2014/main" id="{1EACCCFF-45E3-286A-791D-E63970DBAD1A}"/>
              </a:ext>
            </a:extLst>
          </p:cNvPr>
          <p:cNvSpPr/>
          <p:nvPr/>
        </p:nvSpPr>
        <p:spPr>
          <a:xfrm>
            <a:off x="955541" y="2071976"/>
            <a:ext cx="6774798" cy="6143047"/>
          </a:xfrm>
          <a:custGeom>
            <a:avLst/>
            <a:gdLst/>
            <a:ahLst/>
            <a:cxnLst/>
            <a:rect l="l" t="t" r="r" b="b"/>
            <a:pathLst>
              <a:path w="4534215" h="4114800">
                <a:moveTo>
                  <a:pt x="0" y="0"/>
                </a:moveTo>
                <a:lnTo>
                  <a:pt x="4534215" y="0"/>
                </a:lnTo>
                <a:lnTo>
                  <a:pt x="45342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C99CB891-C50F-F6C7-E47B-4B277466C978}"/>
              </a:ext>
            </a:extLst>
          </p:cNvPr>
          <p:cNvSpPr txBox="1"/>
          <p:nvPr/>
        </p:nvSpPr>
        <p:spPr>
          <a:xfrm>
            <a:off x="8662869" y="2426845"/>
            <a:ext cx="9167931" cy="1021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6000" dirty="0">
                <a:solidFill>
                  <a:srgbClr val="015738"/>
                </a:solidFill>
                <a:latin typeface="Sports World"/>
              </a:rPr>
              <a:t> A: How did the man work?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D54279F-A229-7B3E-B310-B5957B3C804C}"/>
              </a:ext>
            </a:extLst>
          </p:cNvPr>
          <p:cNvSpPr txBox="1"/>
          <p:nvPr/>
        </p:nvSpPr>
        <p:spPr>
          <a:xfrm>
            <a:off x="8659556" y="4280371"/>
            <a:ext cx="8768670" cy="1021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75"/>
              </a:lnSpc>
            </a:pPr>
            <a:r>
              <a:rPr lang="en-US" sz="6000" dirty="0">
                <a:latin typeface="Sports World"/>
              </a:rPr>
              <a:t> B: He worked very hard.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6FCD4E-671C-F41C-A492-BC711F699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7"/>
            <a:ext cx="18288000" cy="1074112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603776" y="1998374"/>
            <a:ext cx="11078839" cy="2820068"/>
          </a:xfrm>
          <a:custGeom>
            <a:avLst/>
            <a:gdLst/>
            <a:ahLst/>
            <a:cxnLst/>
            <a:rect l="l" t="t" r="r" b="b"/>
            <a:pathLst>
              <a:path w="11078839" h="2820068">
                <a:moveTo>
                  <a:pt x="0" y="0"/>
                </a:moveTo>
                <a:lnTo>
                  <a:pt x="11078839" y="0"/>
                </a:lnTo>
                <a:lnTo>
                  <a:pt x="11078839" y="2820068"/>
                </a:lnTo>
                <a:lnTo>
                  <a:pt x="0" y="2820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183248" flipH="1">
            <a:off x="-1043881" y="-1603064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5309419" y="0"/>
                </a:moveTo>
                <a:lnTo>
                  <a:pt x="0" y="0"/>
                </a:lnTo>
                <a:lnTo>
                  <a:pt x="0" y="4114800"/>
                </a:lnTo>
                <a:lnTo>
                  <a:pt x="5309419" y="4114800"/>
                </a:lnTo>
                <a:lnTo>
                  <a:pt x="5309419" y="0"/>
                </a:lnTo>
                <a:close/>
              </a:path>
            </a:pathLst>
          </a:custGeom>
          <a:blipFill>
            <a:blip r:embed="rId5">
              <a:alphaModFix amt="20999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03776" y="5292182"/>
            <a:ext cx="11190009" cy="73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6600" dirty="0">
                <a:solidFill>
                  <a:srgbClr val="F18E36"/>
                </a:solidFill>
                <a:latin typeface="Handyman Bold"/>
              </a:rPr>
              <a:t>You did a good job!</a:t>
            </a:r>
          </a:p>
        </p:txBody>
      </p:sp>
      <p:sp>
        <p:nvSpPr>
          <p:cNvPr id="5" name="Freeform 5"/>
          <p:cNvSpPr/>
          <p:nvPr/>
        </p:nvSpPr>
        <p:spPr>
          <a:xfrm rot="10096728">
            <a:off x="16118456" y="4704477"/>
            <a:ext cx="3031740" cy="4516558"/>
          </a:xfrm>
          <a:custGeom>
            <a:avLst/>
            <a:gdLst/>
            <a:ahLst/>
            <a:cxnLst/>
            <a:rect l="l" t="t" r="r" b="b"/>
            <a:pathLst>
              <a:path w="3031740" h="4516558">
                <a:moveTo>
                  <a:pt x="0" y="0"/>
                </a:moveTo>
                <a:lnTo>
                  <a:pt x="3031739" y="0"/>
                </a:lnTo>
                <a:lnTo>
                  <a:pt x="3031739" y="4516558"/>
                </a:lnTo>
                <a:lnTo>
                  <a:pt x="0" y="4516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11164" y="6873960"/>
            <a:ext cx="18710328" cy="6826081"/>
          </a:xfrm>
          <a:custGeom>
            <a:avLst/>
            <a:gdLst/>
            <a:ahLst/>
            <a:cxnLst/>
            <a:rect l="l" t="t" r="r" b="b"/>
            <a:pathLst>
              <a:path w="18710328" h="6826081">
                <a:moveTo>
                  <a:pt x="0" y="0"/>
                </a:moveTo>
                <a:lnTo>
                  <a:pt x="18710328" y="0"/>
                </a:lnTo>
                <a:lnTo>
                  <a:pt x="18710328" y="6826080"/>
                </a:lnTo>
                <a:lnTo>
                  <a:pt x="0" y="68260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083" b="-3979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12E3FD3-95B1-CFA5-0010-CAF3F133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51" y="-31124"/>
            <a:ext cx="18347451" cy="1031812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47800" y="-2171700"/>
            <a:ext cx="20884443" cy="8353777"/>
          </a:xfrm>
          <a:custGeom>
            <a:avLst/>
            <a:gdLst/>
            <a:ahLst/>
            <a:cxnLst/>
            <a:rect l="l" t="t" r="r" b="b"/>
            <a:pathLst>
              <a:path w="20884443" h="8353777">
                <a:moveTo>
                  <a:pt x="0" y="0"/>
                </a:moveTo>
                <a:lnTo>
                  <a:pt x="20884444" y="0"/>
                </a:lnTo>
                <a:lnTo>
                  <a:pt x="20884444" y="8353778"/>
                </a:lnTo>
                <a:lnTo>
                  <a:pt x="0" y="835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6C85ED2-A63B-480B-DB03-F381889EA72D}"/>
              </a:ext>
            </a:extLst>
          </p:cNvPr>
          <p:cNvSpPr txBox="1"/>
          <p:nvPr/>
        </p:nvSpPr>
        <p:spPr>
          <a:xfrm>
            <a:off x="3450784" y="3228166"/>
            <a:ext cx="13313215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b="1" dirty="0">
                <a:solidFill>
                  <a:schemeClr val="accent3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B6B67D6-1954-0FF6-C0A8-9CF704042BB4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BF6C3DDB-5FD3-CAE8-12E8-6060CD6267F4}"/>
              </a:ext>
            </a:extLst>
          </p:cNvPr>
          <p:cNvSpPr/>
          <p:nvPr/>
        </p:nvSpPr>
        <p:spPr>
          <a:xfrm flipH="1" flipV="1">
            <a:off x="-838200" y="8420114"/>
            <a:ext cx="19684835" cy="6803216"/>
          </a:xfrm>
          <a:custGeom>
            <a:avLst/>
            <a:gdLst/>
            <a:ahLst/>
            <a:cxnLst/>
            <a:rect l="l" t="t" r="r" b="b"/>
            <a:pathLst>
              <a:path w="20676643" h="8266153">
                <a:moveTo>
                  <a:pt x="20676643" y="8266153"/>
                </a:moveTo>
                <a:lnTo>
                  <a:pt x="0" y="8266153"/>
                </a:lnTo>
                <a:lnTo>
                  <a:pt x="0" y="0"/>
                </a:lnTo>
                <a:lnTo>
                  <a:pt x="20676643" y="0"/>
                </a:lnTo>
                <a:lnTo>
                  <a:pt x="20676643" y="82661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C5D5A55-EF53-6A51-7D7A-BA222032A0E2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8649BFCC-0DA2-87DA-D170-750388E6302E}"/>
              </a:ext>
            </a:extLst>
          </p:cNvPr>
          <p:cNvSpPr/>
          <p:nvPr/>
        </p:nvSpPr>
        <p:spPr>
          <a:xfrm rot="2113934" flipH="1">
            <a:off x="13988156" y="8947139"/>
            <a:ext cx="2167366" cy="2108256"/>
          </a:xfrm>
          <a:custGeom>
            <a:avLst/>
            <a:gdLst/>
            <a:ahLst/>
            <a:cxnLst/>
            <a:rect l="l" t="t" r="r" b="b"/>
            <a:pathLst>
              <a:path w="2167366" h="2108256">
                <a:moveTo>
                  <a:pt x="2167366" y="0"/>
                </a:moveTo>
                <a:lnTo>
                  <a:pt x="0" y="0"/>
                </a:lnTo>
                <a:lnTo>
                  <a:pt x="0" y="2108255"/>
                </a:lnTo>
                <a:lnTo>
                  <a:pt x="2167366" y="2108255"/>
                </a:lnTo>
                <a:lnTo>
                  <a:pt x="21673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0223DE1-3C1C-8045-A5B5-79F53B77EF55}"/>
              </a:ext>
            </a:extLst>
          </p:cNvPr>
          <p:cNvSpPr/>
          <p:nvPr/>
        </p:nvSpPr>
        <p:spPr>
          <a:xfrm>
            <a:off x="14911070" y="7825016"/>
            <a:ext cx="1654061" cy="1879615"/>
          </a:xfrm>
          <a:custGeom>
            <a:avLst/>
            <a:gdLst/>
            <a:ahLst/>
            <a:cxnLst/>
            <a:rect l="l" t="t" r="r" b="b"/>
            <a:pathLst>
              <a:path w="1654061" h="1879615">
                <a:moveTo>
                  <a:pt x="0" y="0"/>
                </a:moveTo>
                <a:lnTo>
                  <a:pt x="1654061" y="0"/>
                </a:lnTo>
                <a:lnTo>
                  <a:pt x="1654061" y="1879615"/>
                </a:lnTo>
                <a:lnTo>
                  <a:pt x="0" y="187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11">
            <a:extLst>
              <a:ext uri="{FF2B5EF4-FFF2-40B4-BE49-F238E27FC236}">
                <a16:creationId xmlns:a16="http://schemas.microsoft.com/office/drawing/2014/main" id="{4E84B10B-AA82-33DC-FC6B-815F98F4D0B3}"/>
              </a:ext>
            </a:extLst>
          </p:cNvPr>
          <p:cNvSpPr/>
          <p:nvPr/>
        </p:nvSpPr>
        <p:spPr>
          <a:xfrm>
            <a:off x="13258800" y="8321727"/>
            <a:ext cx="1216955" cy="1382904"/>
          </a:xfrm>
          <a:custGeom>
            <a:avLst/>
            <a:gdLst/>
            <a:ahLst/>
            <a:cxnLst/>
            <a:rect l="l" t="t" r="r" b="b"/>
            <a:pathLst>
              <a:path w="1216955" h="1382904">
                <a:moveTo>
                  <a:pt x="0" y="0"/>
                </a:moveTo>
                <a:lnTo>
                  <a:pt x="1216955" y="0"/>
                </a:lnTo>
                <a:lnTo>
                  <a:pt x="1216955" y="1382904"/>
                </a:lnTo>
                <a:lnTo>
                  <a:pt x="0" y="1382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6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855B0C-129A-0157-6B2E-B5B6C1752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34" y="0"/>
            <a:ext cx="18374265" cy="10287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909D2DC-1091-5F39-3B7D-AFAD1ADD8899}"/>
              </a:ext>
            </a:extLst>
          </p:cNvPr>
          <p:cNvSpPr/>
          <p:nvPr/>
        </p:nvSpPr>
        <p:spPr>
          <a:xfrm>
            <a:off x="2985296" y="3924208"/>
            <a:ext cx="1298547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F0502020204030204" pitchFamily="34" charset="0"/>
              </a:rPr>
              <a:t>What and Where </a:t>
            </a:r>
          </a:p>
        </p:txBody>
      </p:sp>
    </p:spTree>
    <p:extLst>
      <p:ext uri="{BB962C8B-B14F-4D97-AF65-F5344CB8AC3E}">
        <p14:creationId xmlns:p14="http://schemas.microsoft.com/office/powerpoint/2010/main" val="1833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audio-logo-little-rascal-185093.wav"/>
          </p:stSnd>
        </p:sndAc>
      </p:transition>
    </mc:Choice>
    <mc:Fallback xmlns="">
      <p:transition spd="slow">
        <p:fade/>
        <p:sndAc>
          <p:stSnd>
            <p:snd r:embed="rId5" name="audio-logo-little-rascal-185093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102C555D-6594-82B2-F687-5DC4717C376B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E8078AD-6CB4-C25E-EAE0-EEA2F86BB9F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1" name="Google Shape;6271;p27"/>
          <p:cNvGrpSpPr/>
          <p:nvPr/>
        </p:nvGrpSpPr>
        <p:grpSpPr>
          <a:xfrm>
            <a:off x="371050" y="0"/>
            <a:ext cx="594200" cy="4631100"/>
            <a:chOff x="1233275" y="0"/>
            <a:chExt cx="297100" cy="2315550"/>
          </a:xfrm>
        </p:grpSpPr>
        <p:sp>
          <p:nvSpPr>
            <p:cNvPr id="6272" name="Google Shape;6272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extrusionOk="0">
                  <a:moveTo>
                    <a:pt x="0" y="8689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3" name="Google Shape;6273;p27"/>
            <p:cNvSpPr/>
            <p:nvPr/>
          </p:nvSpPr>
          <p:spPr>
            <a:xfrm>
              <a:off x="1383225" y="0"/>
              <a:ext cx="25" cy="2172350"/>
            </a:xfrm>
            <a:custGeom>
              <a:avLst/>
              <a:gdLst/>
              <a:ahLst/>
              <a:cxnLst/>
              <a:rect l="l" t="t" r="r" b="b"/>
              <a:pathLst>
                <a:path w="1" h="86894" fill="none" extrusionOk="0">
                  <a:moveTo>
                    <a:pt x="0" y="86893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4" name="Google Shape;6274;p27"/>
            <p:cNvSpPr/>
            <p:nvPr/>
          </p:nvSpPr>
          <p:spPr>
            <a:xfrm>
              <a:off x="1373675" y="0"/>
              <a:ext cx="19675" cy="2172350"/>
            </a:xfrm>
            <a:custGeom>
              <a:avLst/>
              <a:gdLst/>
              <a:ahLst/>
              <a:cxnLst/>
              <a:rect l="l" t="t" r="r" b="b"/>
              <a:pathLst>
                <a:path w="787" h="86894" extrusionOk="0">
                  <a:moveTo>
                    <a:pt x="0" y="0"/>
                  </a:moveTo>
                  <a:lnTo>
                    <a:pt x="0" y="86893"/>
                  </a:lnTo>
                  <a:lnTo>
                    <a:pt x="787" y="8689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275" name="Google Shape;6275;p27"/>
            <p:cNvSpPr/>
            <p:nvPr/>
          </p:nvSpPr>
          <p:spPr>
            <a:xfrm>
              <a:off x="1233275" y="2033025"/>
              <a:ext cx="297100" cy="282525"/>
            </a:xfrm>
            <a:custGeom>
              <a:avLst/>
              <a:gdLst/>
              <a:ahLst/>
              <a:cxnLst/>
              <a:rect l="l" t="t" r="r" b="b"/>
              <a:pathLst>
                <a:path w="11884" h="11301" extrusionOk="0">
                  <a:moveTo>
                    <a:pt x="5953" y="1"/>
                  </a:moveTo>
                  <a:lnTo>
                    <a:pt x="3729" y="3191"/>
                  </a:lnTo>
                  <a:lnTo>
                    <a:pt x="0" y="4314"/>
                  </a:lnTo>
                  <a:lnTo>
                    <a:pt x="2359" y="7437"/>
                  </a:lnTo>
                  <a:lnTo>
                    <a:pt x="2269" y="11301"/>
                  </a:lnTo>
                  <a:lnTo>
                    <a:pt x="5953" y="10043"/>
                  </a:lnTo>
                  <a:lnTo>
                    <a:pt x="9615" y="11301"/>
                  </a:lnTo>
                  <a:lnTo>
                    <a:pt x="9570" y="7437"/>
                  </a:lnTo>
                  <a:lnTo>
                    <a:pt x="11884" y="4314"/>
                  </a:lnTo>
                  <a:lnTo>
                    <a:pt x="8177" y="3191"/>
                  </a:lnTo>
                  <a:lnTo>
                    <a:pt x="59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CCD32FE-E9E2-A9B5-26F9-F49E5F47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419100"/>
            <a:ext cx="15408000" cy="914400"/>
          </a:xfrm>
        </p:spPr>
        <p:txBody>
          <a:bodyPr/>
          <a:lstStyle/>
          <a:p>
            <a:r>
              <a:rPr lang="en-US" sz="5400" u="sng" dirty="0">
                <a:solidFill>
                  <a:srgbClr val="0070C0"/>
                </a:solidFill>
              </a:rPr>
              <a:t>Game: </a:t>
            </a:r>
            <a:r>
              <a:rPr lang="en-US" sz="6000" b="1" dirty="0">
                <a:solidFill>
                  <a:srgbClr val="0070C0"/>
                </a:solidFill>
              </a:rPr>
              <a:t>WHAT and WHERE</a:t>
            </a:r>
            <a:endParaRPr lang="en-US" sz="5400" b="1" dirty="0">
              <a:solidFill>
                <a:srgbClr val="0070C0"/>
              </a:solidFill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CC4B8C7-3E1C-CAC7-C3D5-463EC4DBDD5A}"/>
              </a:ext>
            </a:extLst>
          </p:cNvPr>
          <p:cNvGrpSpPr/>
          <p:nvPr/>
        </p:nvGrpSpPr>
        <p:grpSpPr>
          <a:xfrm>
            <a:off x="2996068" y="1960428"/>
            <a:ext cx="3972313" cy="3972313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A52C302-3401-20D2-4CCC-6E44BFC2F2C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EC05E11-47F8-8437-DE7F-6926F51958C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96BB5C11-7F96-8CBC-8D04-3F9DF4C67C31}"/>
              </a:ext>
            </a:extLst>
          </p:cNvPr>
          <p:cNvGrpSpPr/>
          <p:nvPr/>
        </p:nvGrpSpPr>
        <p:grpSpPr>
          <a:xfrm>
            <a:off x="8985808" y="2053530"/>
            <a:ext cx="3972313" cy="3972313"/>
            <a:chOff x="0" y="0"/>
            <a:chExt cx="812800" cy="81280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20E7FC3-D1A9-9FE0-8372-48312F6D99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A5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D2F3DE0-04D8-6C02-7005-DEBA3E56894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9C24381-BB63-F515-911C-27BABFD3C365}"/>
              </a:ext>
            </a:extLst>
          </p:cNvPr>
          <p:cNvGrpSpPr/>
          <p:nvPr/>
        </p:nvGrpSpPr>
        <p:grpSpPr>
          <a:xfrm>
            <a:off x="5758304" y="5688764"/>
            <a:ext cx="3972313" cy="3972313"/>
            <a:chOff x="0" y="0"/>
            <a:chExt cx="812800" cy="8128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FBB9F74-346C-A710-B610-7EAEDB7634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D8D3A19A-2072-4810-6432-9B5DA400AC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80C25BB-0BD9-4AA3-FFCF-77D3D53BF13A}"/>
              </a:ext>
            </a:extLst>
          </p:cNvPr>
          <p:cNvGrpSpPr/>
          <p:nvPr/>
        </p:nvGrpSpPr>
        <p:grpSpPr>
          <a:xfrm>
            <a:off x="12102930" y="5475541"/>
            <a:ext cx="3972313" cy="3972313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475B5C4-FD6B-AFD6-9B9F-F1DF010FEA4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FA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4D9A424-1D23-6798-1BD0-BF71CEF11FD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itle 11">
            <a:extLst>
              <a:ext uri="{FF2B5EF4-FFF2-40B4-BE49-F238E27FC236}">
                <a16:creationId xmlns:a16="http://schemas.microsoft.com/office/drawing/2014/main" id="{859A7A07-94A2-E2E5-5D3D-23CC714A39B6}"/>
              </a:ext>
            </a:extLst>
          </p:cNvPr>
          <p:cNvSpPr txBox="1">
            <a:spLocks/>
          </p:cNvSpPr>
          <p:nvPr/>
        </p:nvSpPr>
        <p:spPr>
          <a:xfrm>
            <a:off x="3101003" y="343030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work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1" name="Title 11">
            <a:extLst>
              <a:ext uri="{FF2B5EF4-FFF2-40B4-BE49-F238E27FC236}">
                <a16:creationId xmlns:a16="http://schemas.microsoft.com/office/drawing/2014/main" id="{25A539C8-DE61-002D-54EE-A22D9A6DCDDE}"/>
              </a:ext>
            </a:extLst>
          </p:cNvPr>
          <p:cNvSpPr txBox="1">
            <a:spLocks/>
          </p:cNvSpPr>
          <p:nvPr/>
        </p:nvSpPr>
        <p:spPr>
          <a:xfrm>
            <a:off x="5980408" y="7155269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run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2" name="Title 11">
            <a:extLst>
              <a:ext uri="{FF2B5EF4-FFF2-40B4-BE49-F238E27FC236}">
                <a16:creationId xmlns:a16="http://schemas.microsoft.com/office/drawing/2014/main" id="{1094A023-7D4F-17B6-08EA-360744050097}"/>
              </a:ext>
            </a:extLst>
          </p:cNvPr>
          <p:cNvSpPr txBox="1">
            <a:spLocks/>
          </p:cNvSpPr>
          <p:nvPr/>
        </p:nvSpPr>
        <p:spPr>
          <a:xfrm>
            <a:off x="9313740" y="3489385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sing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23" name="Title 11">
            <a:extLst>
              <a:ext uri="{FF2B5EF4-FFF2-40B4-BE49-F238E27FC236}">
                <a16:creationId xmlns:a16="http://schemas.microsoft.com/office/drawing/2014/main" id="{C925B6E7-1F74-70DA-EDEE-9A294015A223}"/>
              </a:ext>
            </a:extLst>
          </p:cNvPr>
          <p:cNvSpPr txBox="1">
            <a:spLocks/>
          </p:cNvSpPr>
          <p:nvPr/>
        </p:nvSpPr>
        <p:spPr>
          <a:xfrm>
            <a:off x="12474346" y="6929060"/>
            <a:ext cx="3528103" cy="91440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000" dirty="0">
                <a:latin typeface="Poppins ExtraBold" panose="00000900000000000000" pitchFamily="2" charset="0"/>
                <a:cs typeface="Poppins ExtraBold" panose="00000900000000000000" pitchFamily="2" charset="0"/>
              </a:rPr>
              <a:t>cook</a:t>
            </a:r>
            <a:endParaRPr lang="en-US" sz="10000" b="1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0DB4A1B-21FC-FB7E-9401-381B2ABA3A1E}"/>
              </a:ext>
            </a:extLst>
          </p:cNvPr>
          <p:cNvSpPr/>
          <p:nvPr/>
        </p:nvSpPr>
        <p:spPr>
          <a:xfrm rot="2113934" flipH="1">
            <a:off x="-639611" y="5739255"/>
            <a:ext cx="5144287" cy="4695668"/>
          </a:xfrm>
          <a:custGeom>
            <a:avLst/>
            <a:gdLst/>
            <a:ahLst/>
            <a:cxnLst/>
            <a:rect l="l" t="t" r="r" b="b"/>
            <a:pathLst>
              <a:path w="8447992" h="8217592">
                <a:moveTo>
                  <a:pt x="8447992" y="0"/>
                </a:moveTo>
                <a:lnTo>
                  <a:pt x="0" y="0"/>
                </a:lnTo>
                <a:lnTo>
                  <a:pt x="0" y="8217593"/>
                </a:lnTo>
                <a:lnTo>
                  <a:pt x="8447992" y="8217593"/>
                </a:lnTo>
                <a:lnTo>
                  <a:pt x="84479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D477AD1A-5A12-37EC-1C54-BE3542F63AA8}"/>
              </a:ext>
            </a:extLst>
          </p:cNvPr>
          <p:cNvSpPr/>
          <p:nvPr/>
        </p:nvSpPr>
        <p:spPr>
          <a:xfrm flipH="1">
            <a:off x="609600" y="6515101"/>
            <a:ext cx="3124200" cy="3820458"/>
          </a:xfrm>
          <a:custGeom>
            <a:avLst/>
            <a:gdLst/>
            <a:ahLst/>
            <a:cxnLst/>
            <a:rect l="l" t="t" r="r" b="b"/>
            <a:pathLst>
              <a:path w="6504725" h="7956850">
                <a:moveTo>
                  <a:pt x="6504725" y="0"/>
                </a:moveTo>
                <a:lnTo>
                  <a:pt x="0" y="0"/>
                </a:lnTo>
                <a:lnTo>
                  <a:pt x="0" y="7956850"/>
                </a:lnTo>
                <a:lnTo>
                  <a:pt x="6504725" y="7956850"/>
                </a:lnTo>
                <a:lnTo>
                  <a:pt x="65047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982</Words>
  <Application>Microsoft Office PowerPoint</Application>
  <PresentationFormat>Custom</PresentationFormat>
  <Paragraphs>250</Paragraphs>
  <Slides>53</Slides>
  <Notes>26</Notes>
  <HiddenSlides>0</HiddenSlides>
  <MMClips>20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Modern Love</vt:lpstr>
      <vt:lpstr>Times New Roman</vt:lpstr>
      <vt:lpstr>Algerian</vt:lpstr>
      <vt:lpstr>Segoe UI Variable Small Semibol</vt:lpstr>
      <vt:lpstr>STHupo</vt:lpstr>
      <vt:lpstr>Calibri</vt:lpstr>
      <vt:lpstr>Handyman Bold</vt:lpstr>
      <vt:lpstr>MoolBoran</vt:lpstr>
      <vt:lpstr>Handy Casual</vt:lpstr>
      <vt:lpstr>Arial</vt:lpstr>
      <vt:lpstr>Aptos</vt:lpstr>
      <vt:lpstr>Arial Rounded MT Bold</vt:lpstr>
      <vt:lpstr>Lucky Bones</vt:lpstr>
      <vt:lpstr>Thuduc</vt:lpstr>
      <vt:lpstr>Elephant</vt:lpstr>
      <vt:lpstr>Gill Sans Nova Cond Ultra Bold</vt:lpstr>
      <vt:lpstr>Sports World</vt:lpstr>
      <vt:lpstr>UVN Gia Dinh Hep</vt:lpstr>
      <vt:lpstr>Roboto Condensed Light</vt:lpstr>
      <vt:lpstr>Aharoni</vt:lpstr>
      <vt:lpstr>Congenial Black</vt:lpstr>
      <vt:lpstr>Poppins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WHAT and WHERE</vt:lpstr>
      <vt:lpstr>Game: WHAT and WHERE</vt:lpstr>
      <vt:lpstr>Game: WHAT and WHERE</vt:lpstr>
      <vt:lpstr>Game: WHAT and WHERE</vt:lpstr>
      <vt:lpstr>Game: WHAT and 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SURFACE</cp:lastModifiedBy>
  <cp:revision>22</cp:revision>
  <dcterms:created xsi:type="dcterms:W3CDTF">2006-08-16T00:00:00Z</dcterms:created>
  <dcterms:modified xsi:type="dcterms:W3CDTF">2025-04-11T06:12:38Z</dcterms:modified>
  <dc:identifier>DAF0T6VNcfU</dc:identifier>
</cp:coreProperties>
</file>