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513" r:id="rId2"/>
    <p:sldId id="547" r:id="rId3"/>
    <p:sldId id="542" r:id="rId4"/>
    <p:sldId id="551" r:id="rId5"/>
    <p:sldId id="561" r:id="rId6"/>
    <p:sldId id="564" r:id="rId7"/>
    <p:sldId id="563" r:id="rId8"/>
    <p:sldId id="562" r:id="rId9"/>
    <p:sldId id="565" r:id="rId10"/>
    <p:sldId id="583" r:id="rId11"/>
    <p:sldId id="566" r:id="rId12"/>
    <p:sldId id="572" r:id="rId13"/>
    <p:sldId id="580" r:id="rId14"/>
    <p:sldId id="567" r:id="rId15"/>
    <p:sldId id="581" r:id="rId16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70230" indent="-1130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730" indent="-2273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3230" indent="-3416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730" indent="-4559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 autoAdjust="0"/>
  </p:normalViewPr>
  <p:slideViewPr>
    <p:cSldViewPr>
      <p:cViewPr varScale="1">
        <p:scale>
          <a:sx n="74" d="100"/>
          <a:sy n="74" d="100"/>
        </p:scale>
        <p:origin x="-738" y="-90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A1451B-1400-44EA-9330-41B50D1F14E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38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0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3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3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FCB0B-CB4A-4D99-B381-F33357E26C6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67D3D-B67E-43AC-9090-2293FC071A3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E9911-D9E7-4834-B300-489282E24D2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27A57-6DDE-4CF1-9313-D55CF91F496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9B893-C839-418B-BD45-CB7C0EDCC1D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4E678-6F1F-4CB6-B46F-039421710A5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85127-2AE9-44BF-A8B7-B8532D03E5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3E89-3C02-4023-95DD-4AD3D6A23F6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E9077-17D6-4A84-AF64-706D4FD1C81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A3A76-4124-46F8-9F0C-9C7C09A17CF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117FF-00F0-442F-B167-A9316862DE5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9F68A-D903-4E46-ACB5-A409CEC157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3B3A-AB50-458B-92E0-5263015DF17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9AF850-0879-4BF2-8B58-25BA7FAF7077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105" y="479710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5557838" y="3286125"/>
            <a:ext cx="5291137" cy="4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eaLnBrk="1" hangingPunct="1"/>
            <a:r>
              <a:rPr lang="en-US" sz="2400" b="1" dirty="0" err="1" smtClean="0">
                <a:solidFill>
                  <a:srgbClr val="1713CB"/>
                </a:solidFill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rgbClr val="1713CB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713CB"/>
                </a:solidFill>
                <a:cs typeface="Times New Roman" panose="02020603050405020304" pitchFamily="18" charset="0"/>
              </a:rPr>
              <a:t>sáu</a:t>
            </a:r>
            <a:r>
              <a:rPr lang="en-US" sz="2400" b="1" dirty="0" smtClean="0">
                <a:solidFill>
                  <a:srgbClr val="1713CB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713CB"/>
                </a:solidFill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solidFill>
                  <a:srgbClr val="1713CB"/>
                </a:solidFill>
                <a:cs typeface="Times New Roman" panose="02020603050405020304" pitchFamily="18" charset="0"/>
              </a:rPr>
              <a:t> 7 </a:t>
            </a:r>
            <a:r>
              <a:rPr lang="en-US" sz="2400" b="1" dirty="0" err="1" smtClean="0">
                <a:solidFill>
                  <a:srgbClr val="1713CB"/>
                </a:solidFill>
                <a:cs typeface="Times New Roman" panose="02020603050405020304" pitchFamily="18" charset="0"/>
              </a:rPr>
              <a:t>tháng</a:t>
            </a:r>
            <a:r>
              <a:rPr lang="en-US" sz="2400" b="1" dirty="0" smtClean="0">
                <a:solidFill>
                  <a:srgbClr val="1713CB"/>
                </a:solidFill>
                <a:cs typeface="Times New Roman" panose="02020603050405020304" pitchFamily="18" charset="0"/>
              </a:rPr>
              <a:t> 3 </a:t>
            </a:r>
            <a:r>
              <a:rPr lang="en-US" sz="2400" b="1" dirty="0" err="1" smtClean="0">
                <a:solidFill>
                  <a:srgbClr val="1713CB"/>
                </a:solidFill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1713CB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1713CB"/>
                </a:solidFill>
                <a:cs typeface="Times New Roman" panose="02020603050405020304" pitchFamily="18" charset="0"/>
              </a:rPr>
              <a:t>2025</a:t>
            </a:r>
            <a:endParaRPr lang="en-US" sz="2400" b="1" dirty="0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2"/>
          <a:stretch>
            <a:fillRect/>
          </a:stretch>
        </p:blipFill>
        <p:spPr bwMode="auto">
          <a:xfrm>
            <a:off x="1238250" y="128588"/>
            <a:ext cx="8351838" cy="664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3238500" y="2044700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557838" y="2044700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078788" y="2044700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293846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4694238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6565900" y="311467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439150" y="311467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3132138" y="4176713"/>
            <a:ext cx="360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543550" y="4176713"/>
            <a:ext cx="3603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062913" y="4176713"/>
            <a:ext cx="360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3489325" y="5303838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724525" y="5284788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118475" y="5284788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2771775" y="6337300"/>
            <a:ext cx="3603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026025" y="6337300"/>
            <a:ext cx="3603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7070725" y="6337300"/>
            <a:ext cx="3603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4478338" y="20701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6891338" y="2044700"/>
            <a:ext cx="3587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1957388" y="309245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397351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573881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757396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2138363" y="4176713"/>
            <a:ext cx="360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4416425" y="4176713"/>
            <a:ext cx="35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6891338" y="4176713"/>
            <a:ext cx="35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2138363" y="5284788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4775200" y="530542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7070725" y="530542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1957388" y="63373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3986213" y="63373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6175375" y="634047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0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8205788" y="63246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1797050" y="2636838"/>
            <a:ext cx="728980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BIỂU DIỄN</a:t>
            </a: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MẸ ƠI CÓ BIẾT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229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229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139825"/>
            <a:ext cx="5375275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t="33565" r="56206" b="47125"/>
          <a:stretch>
            <a:fillRect/>
          </a:stretch>
        </p:blipFill>
        <p:spPr bwMode="auto">
          <a:xfrm>
            <a:off x="5702300" y="3876675"/>
            <a:ext cx="48577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05513" y="1685925"/>
            <a:ext cx="4737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</a:rPr>
              <a:t>Nhóm 1: </a:t>
            </a:r>
            <a:r>
              <a:rPr lang="en-US" sz="2800" b="1">
                <a:solidFill>
                  <a:srgbClr val="1713CB"/>
                </a:solidFill>
                <a:latin typeface="Cambria" panose="02040503050406030204" pitchFamily="18" charset="0"/>
              </a:rPr>
              <a:t>Hát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</a:rPr>
              <a:t>Nhóm 2: </a:t>
            </a:r>
            <a:r>
              <a:rPr lang="en-US" sz="2800" b="1">
                <a:solidFill>
                  <a:srgbClr val="1713CB"/>
                </a:solidFill>
                <a:latin typeface="Cambria" panose="02040503050406030204" pitchFamily="18" charset="0"/>
              </a:rPr>
              <a:t>Gõ nhạc cụ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</a:rPr>
              <a:t>Nhóm 1: </a:t>
            </a:r>
            <a:r>
              <a:rPr lang="en-US" sz="2800" b="1">
                <a:solidFill>
                  <a:srgbClr val="1713CB"/>
                </a:solidFill>
                <a:latin typeface="Cambria" panose="02040503050406030204" pitchFamily="18" charset="0"/>
              </a:rPr>
              <a:t>Vận động cơ thể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468313" y="2781300"/>
            <a:ext cx="43703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</a:p>
        </p:txBody>
      </p:sp>
      <p:pic>
        <p:nvPicPr>
          <p:cNvPr id="14340" name="Picture 12" descr="LỜI RU TRẺ THƠ - Hát Ru Con dân ca Bắc Bộ ( Mẹ nghe mẹ ngủ trước con ) - 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3469" r="4533" b="12933"/>
          <a:stretch>
            <a:fillRect/>
          </a:stretch>
        </p:blipFill>
        <p:spPr bwMode="auto">
          <a:xfrm>
            <a:off x="5126038" y="3756025"/>
            <a:ext cx="546735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1868488" y="2100263"/>
            <a:ext cx="14573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4</a:t>
            </a:r>
          </a:p>
        </p:txBody>
      </p:sp>
      <p:pic>
        <p:nvPicPr>
          <p:cNvPr id="14343" name="Picture 11" descr="C:\Users\Administrator\Downloads\palm-tree-155730_12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8474075" y="1920875"/>
            <a:ext cx="21193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475038"/>
            <a:ext cx="4665663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3140075"/>
            <a:ext cx="8023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</a:rPr>
              <a:t>MẸ ƠI CÓ BIẾT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04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2" descr="LỜI RU TRẺ THƠ - Hát Ru Con dân ca Bắc Bộ ( Mẹ nghe mẹ ngủ trước con ) - 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3469" r="4533" b="12933"/>
          <a:stretch>
            <a:fillRect/>
          </a:stretch>
        </p:blipFill>
        <p:spPr bwMode="auto">
          <a:xfrm>
            <a:off x="7070725" y="3756025"/>
            <a:ext cx="3522663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11" descr="C:\Users\Administrator\Downloads\palm-tree-155730_12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8799513" y="1920875"/>
            <a:ext cx="1793875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2797175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</a:rPr>
              <a:t>MẸ ƠI CÓ BIẾT</a:t>
            </a:r>
          </a:p>
        </p:txBody>
      </p:sp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889000" y="2593975"/>
            <a:ext cx="11287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HÁT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474788" y="3644900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</a:rPr>
              <a:t>RU CON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89000" y="3446463"/>
            <a:ext cx="28082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NGHE NHẠC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63675" y="46529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</a:rPr>
              <a:t>NHẠC CỤ MA-RA-CÁT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877888" y="4222750"/>
            <a:ext cx="44037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THƯỜNG THỨC ÂM NHẠC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4584" grpId="0"/>
      <p:bldP spid="10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81200" y="2344738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TÔI LÀ MC NHÍ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panose="020F0502020204030204" charset="0"/>
                <a:cs typeface="Times New Roman" panose="02020603050405020304" pitchFamily="18" charset="0"/>
              </a:rPr>
              <a:t>    </a:t>
            </a:r>
            <a:endParaRPr lang="en-US"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79" y="1634721"/>
            <a:ext cx="3709770" cy="17756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Picture 15" descr="Premium Vector | Young boy pres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9" r="30180" b="4942"/>
          <a:stretch>
            <a:fillRect/>
          </a:stretch>
        </p:blipFill>
        <p:spPr bwMode="auto">
          <a:xfrm>
            <a:off x="2894013" y="1772603"/>
            <a:ext cx="12969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810125" y="1479550"/>
            <a:ext cx="4106863" cy="2085975"/>
          </a:xfrm>
          <a:prstGeom prst="cloudCallout">
            <a:avLst>
              <a:gd name="adj1" fmla="val -60376"/>
              <a:gd name="adj2" fmla="val 12773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61963" y="2786063"/>
            <a:ext cx="39290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</a:p>
        </p:txBody>
      </p:sp>
      <p:pic>
        <p:nvPicPr>
          <p:cNvPr id="512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94063"/>
            <a:ext cx="5062538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341938" y="4035425"/>
            <a:ext cx="53292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anose="02040503050406030204" pitchFamily="18" charset="0"/>
                <a:cs typeface="Times New Roman" panose="02020603050405020304" pitchFamily="18" charset="0"/>
              </a:rPr>
              <a:t>Nhạc và lời: Nguyễn Văn Chung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11325" y="32940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MẸ ƠI CÓ BIẾT</a:t>
            </a:r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THEO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MẸ ƠI CÓ BIẾT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9050"/>
            <a:ext cx="8208963" cy="672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357313" y="2619375"/>
            <a:ext cx="82708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KẾT HỢP GÕ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THEO TIẾT TẤU LỜI CA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MẸ ƠI CÓ BIẾT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"/>
          <a:stretch>
            <a:fillRect/>
          </a:stretch>
        </p:blipFill>
        <p:spPr bwMode="auto">
          <a:xfrm>
            <a:off x="1328738" y="14288"/>
            <a:ext cx="82391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952625" y="2732088"/>
            <a:ext cx="707866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VẬN ĐỘNG MINH HỌA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MẸ ƠI CÓ BIẾT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114</Words>
  <Application>Microsoft Office PowerPoint</Application>
  <PresentationFormat>Custom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Acer</cp:lastModifiedBy>
  <cp:revision>653</cp:revision>
  <dcterms:created xsi:type="dcterms:W3CDTF">2010-04-30T18:19:00Z</dcterms:created>
  <dcterms:modified xsi:type="dcterms:W3CDTF">2025-04-10T11:27:08Z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BCAA9124314A41D78AEC5338A8FBD740</vt:lpwstr>
  </property>
  <property fmtid="{D5CDD505-2E9C-101B-9397-08002B2CF9AE}" pid="3" name="KSOProductBuildVer">
    <vt:lpwstr>1033-11.2.0.11026</vt:lpwstr>
  </property>
</Properties>
</file>