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5" r:id="rId6"/>
    <p:sldId id="264" r:id="rId7"/>
    <p:sldId id="262" r:id="rId8"/>
    <p:sldId id="270" r:id="rId9"/>
    <p:sldId id="286" r:id="rId10"/>
    <p:sldId id="287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ter" panose="020B0604020202020204" charset="0"/>
      <p:regular r:id="rId16"/>
    </p:embeddedFont>
    <p:embeddedFont>
      <p:font typeface="Cambria Math" panose="02040503050406030204" pitchFamily="18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#9Slide07 HoneyCream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2DA"/>
    <a:srgbClr val="1D4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984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A5FD7E-8614-B86B-3B2C-F66F407A6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F5A90A-FAF8-7F90-92C2-9A9888505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85EED22-ACE0-BE4C-05C5-09600EC6FCAD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C9C64F8-48BC-D2AC-BD7B-0606EC9FCDB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5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27.png"/><Relationship Id="rId10" Type="http://schemas.openxmlformats.org/officeDocument/2006/relationships/image" Target="../media/image111.png"/><Relationship Id="rId4" Type="http://schemas.openxmlformats.org/officeDocument/2006/relationships/image" Target="../media/image31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1.sv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360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25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6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image" Target="../media/image28.png"/><Relationship Id="rId12" Type="http://schemas.openxmlformats.org/officeDocument/2006/relationships/image" Target="../media/image41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image" Target="../media/image27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11.sv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8" Type="http://schemas.openxmlformats.org/officeDocument/2006/relationships/image" Target="../media/image39.sv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88.png"/><Relationship Id="rId4" Type="http://schemas.openxmlformats.org/officeDocument/2006/relationships/image" Target="../media/image31.png"/><Relationship Id="rId9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33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61.sv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.png"/><Relationship Id="rId1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1.sv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309" y="-1009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-4402684" flipH="1">
            <a:off x="12419490" y="3143140"/>
            <a:ext cx="5767698" cy="5212557"/>
          </a:xfrm>
          <a:custGeom>
            <a:avLst/>
            <a:gdLst/>
            <a:ahLst/>
            <a:cxnLst/>
            <a:rect l="l" t="t" r="r" b="b"/>
            <a:pathLst>
              <a:path w="5767698" h="5212557">
                <a:moveTo>
                  <a:pt x="5767698" y="0"/>
                </a:moveTo>
                <a:lnTo>
                  <a:pt x="0" y="0"/>
                </a:lnTo>
                <a:lnTo>
                  <a:pt x="0" y="5212557"/>
                </a:lnTo>
                <a:lnTo>
                  <a:pt x="5767698" y="5212557"/>
                </a:lnTo>
                <a:lnTo>
                  <a:pt x="576769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352040">
            <a:off x="-3545410" y="3869008"/>
            <a:ext cx="8568420" cy="5151762"/>
          </a:xfrm>
          <a:custGeom>
            <a:avLst/>
            <a:gdLst/>
            <a:ahLst/>
            <a:cxnLst/>
            <a:rect l="l" t="t" r="r" b="b"/>
            <a:pathLst>
              <a:path w="8568420" h="5151762">
                <a:moveTo>
                  <a:pt x="0" y="0"/>
                </a:moveTo>
                <a:lnTo>
                  <a:pt x="8568420" y="0"/>
                </a:lnTo>
                <a:lnTo>
                  <a:pt x="8568420" y="5151763"/>
                </a:lnTo>
                <a:lnTo>
                  <a:pt x="0" y="5151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24381" y="1257300"/>
            <a:ext cx="2752219" cy="4219275"/>
          </a:xfrm>
          <a:custGeom>
            <a:avLst/>
            <a:gdLst/>
            <a:ahLst/>
            <a:cxnLst/>
            <a:rect l="l" t="t" r="r" b="b"/>
            <a:pathLst>
              <a:path w="3730655" h="4447875">
                <a:moveTo>
                  <a:pt x="0" y="0"/>
                </a:moveTo>
                <a:lnTo>
                  <a:pt x="3730655" y="0"/>
                </a:lnTo>
                <a:lnTo>
                  <a:pt x="3730655" y="4447875"/>
                </a:lnTo>
                <a:lnTo>
                  <a:pt x="0" y="4447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751533" y="780731"/>
            <a:ext cx="2593318" cy="5416851"/>
          </a:xfrm>
          <a:custGeom>
            <a:avLst/>
            <a:gdLst/>
            <a:ahLst/>
            <a:cxnLst/>
            <a:rect l="l" t="t" r="r" b="b"/>
            <a:pathLst>
              <a:path w="2593318" h="5416851">
                <a:moveTo>
                  <a:pt x="0" y="0"/>
                </a:moveTo>
                <a:lnTo>
                  <a:pt x="2593318" y="0"/>
                </a:lnTo>
                <a:lnTo>
                  <a:pt x="2593318" y="5416851"/>
                </a:lnTo>
                <a:lnTo>
                  <a:pt x="0" y="5416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123477">
            <a:off x="16558708" y="6419599"/>
            <a:ext cx="1146869" cy="1465648"/>
          </a:xfrm>
          <a:custGeom>
            <a:avLst/>
            <a:gdLst/>
            <a:ahLst/>
            <a:cxnLst/>
            <a:rect l="l" t="t" r="r" b="b"/>
            <a:pathLst>
              <a:path w="1146869" h="1465648">
                <a:moveTo>
                  <a:pt x="0" y="0"/>
                </a:moveTo>
                <a:lnTo>
                  <a:pt x="1146869" y="0"/>
                </a:lnTo>
                <a:lnTo>
                  <a:pt x="1146869" y="1465648"/>
                </a:lnTo>
                <a:lnTo>
                  <a:pt x="0" y="1465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002617">
            <a:off x="3305232" y="6901731"/>
            <a:ext cx="2334797" cy="3530884"/>
          </a:xfrm>
          <a:custGeom>
            <a:avLst/>
            <a:gdLst/>
            <a:ahLst/>
            <a:cxnLst/>
            <a:rect l="l" t="t" r="r" b="b"/>
            <a:pathLst>
              <a:path w="2334797" h="3530884">
                <a:moveTo>
                  <a:pt x="0" y="0"/>
                </a:moveTo>
                <a:lnTo>
                  <a:pt x="2334797" y="0"/>
                </a:lnTo>
                <a:lnTo>
                  <a:pt x="2334797" y="3530884"/>
                </a:lnTo>
                <a:lnTo>
                  <a:pt x="0" y="3530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4702852">
            <a:off x="12942966" y="7659165"/>
            <a:ext cx="4366239" cy="3198270"/>
          </a:xfrm>
          <a:custGeom>
            <a:avLst/>
            <a:gdLst/>
            <a:ahLst/>
            <a:cxnLst/>
            <a:rect l="l" t="t" r="r" b="b"/>
            <a:pathLst>
              <a:path w="4366239" h="3198270">
                <a:moveTo>
                  <a:pt x="0" y="0"/>
                </a:moveTo>
                <a:lnTo>
                  <a:pt x="4366239" y="0"/>
                </a:lnTo>
                <a:lnTo>
                  <a:pt x="4366239" y="3198270"/>
                </a:lnTo>
                <a:lnTo>
                  <a:pt x="0" y="3198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3F21960-FD09-769E-6AEF-764E64CBC0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9185" y="1975180"/>
            <a:ext cx="11526089" cy="2623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3C00A19-2812-1A86-759E-C7BF9DC94C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" y="76527"/>
            <a:ext cx="1346257" cy="134625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B1F6816-6E7E-E877-5643-31870D0786FD}"/>
              </a:ext>
            </a:extLst>
          </p:cNvPr>
          <p:cNvSpPr/>
          <p:nvPr/>
        </p:nvSpPr>
        <p:spPr>
          <a:xfrm>
            <a:off x="7378951" y="100917"/>
            <a:ext cx="2752218" cy="10074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AD7DD7-2B03-FBFD-4763-87474CE4FA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4420" y="4857065"/>
            <a:ext cx="6259178" cy="47298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213188">
            <a:off x="-1035492" y="6546485"/>
            <a:ext cx="6451284" cy="3669527"/>
          </a:xfrm>
          <a:custGeom>
            <a:avLst/>
            <a:gdLst/>
            <a:ahLst/>
            <a:cxnLst/>
            <a:rect l="l" t="t" r="r" b="b"/>
            <a:pathLst>
              <a:path w="10213722" h="7238975">
                <a:moveTo>
                  <a:pt x="0" y="0"/>
                </a:moveTo>
                <a:lnTo>
                  <a:pt x="10213722" y="0"/>
                </a:lnTo>
                <a:lnTo>
                  <a:pt x="10213722" y="7238976"/>
                </a:lnTo>
                <a:lnTo>
                  <a:pt x="0" y="7238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815039">
            <a:off x="-777406" y="7913557"/>
            <a:ext cx="4145613" cy="4746885"/>
          </a:xfrm>
          <a:custGeom>
            <a:avLst/>
            <a:gdLst/>
            <a:ahLst/>
            <a:cxnLst/>
            <a:rect l="l" t="t" r="r" b="b"/>
            <a:pathLst>
              <a:path w="4145613" h="4746885">
                <a:moveTo>
                  <a:pt x="0" y="0"/>
                </a:moveTo>
                <a:lnTo>
                  <a:pt x="4145613" y="0"/>
                </a:lnTo>
                <a:lnTo>
                  <a:pt x="4145613" y="4746886"/>
                </a:lnTo>
                <a:lnTo>
                  <a:pt x="0" y="474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638768">
            <a:off x="-1195561" y="5998545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05AE0B-B5FE-946F-81AF-5A9B169DC770}"/>
              </a:ext>
            </a:extLst>
          </p:cNvPr>
          <p:cNvSpPr txBox="1"/>
          <p:nvPr/>
        </p:nvSpPr>
        <p:spPr>
          <a:xfrm>
            <a:off x="1295400" y="127948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85A2D1D-3A52-575C-8341-EEC8604507FD}"/>
                  </a:ext>
                </a:extLst>
              </p:cNvPr>
              <p:cNvSpPr txBox="1"/>
              <p:nvPr/>
            </p:nvSpPr>
            <p:spPr>
              <a:xfrm>
                <a:off x="2886052" y="2238773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52" y="2238773"/>
                <a:ext cx="800192" cy="1554593"/>
              </a:xfrm>
              <a:prstGeom prst="rect">
                <a:avLst/>
              </a:prstGeom>
              <a:blipFill>
                <a:blip r:embed="rId6"/>
                <a:stretch>
                  <a:fillRect r="-30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23EE57A-6A07-91C1-069A-96E2808FEDC5}"/>
                  </a:ext>
                </a:extLst>
              </p:cNvPr>
              <p:cNvSpPr txBox="1"/>
              <p:nvPr/>
            </p:nvSpPr>
            <p:spPr>
              <a:xfrm>
                <a:off x="4457700" y="2299471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2299471"/>
                <a:ext cx="800192" cy="15594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0517F55-EB52-8D6B-6F46-65E3758EDB4A}"/>
                  </a:ext>
                </a:extLst>
              </p:cNvPr>
              <p:cNvSpPr txBox="1"/>
              <p:nvPr/>
            </p:nvSpPr>
            <p:spPr>
              <a:xfrm>
                <a:off x="6172200" y="2233965"/>
                <a:ext cx="800192" cy="16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233965"/>
                <a:ext cx="800192" cy="16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AE0E79-08E2-5C73-FE30-0F190CBD305E}"/>
              </a:ext>
            </a:extLst>
          </p:cNvPr>
          <p:cNvSpPr txBox="1"/>
          <p:nvPr/>
        </p:nvSpPr>
        <p:spPr>
          <a:xfrm>
            <a:off x="3943396" y="25251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0EF1FC-8DEB-7BF0-6780-1196A0085D95}"/>
              </a:ext>
            </a:extLst>
          </p:cNvPr>
          <p:cNvSpPr txBox="1"/>
          <p:nvPr/>
        </p:nvSpPr>
        <p:spPr>
          <a:xfrm>
            <a:off x="5472769" y="2551015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9E6BA0D-DD94-4BFB-D54A-DE73E8E6EB29}"/>
              </a:ext>
            </a:extLst>
          </p:cNvPr>
          <p:cNvGrpSpPr/>
          <p:nvPr/>
        </p:nvGrpSpPr>
        <p:grpSpPr>
          <a:xfrm>
            <a:off x="4857796" y="4948046"/>
            <a:ext cx="3759228" cy="1604175"/>
            <a:chOff x="6281739" y="5495882"/>
            <a:chExt cx="3759228" cy="16041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2DF5F494-2460-89A8-3D85-03F9963783CC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DF5F494-2460-89A8-3D85-03F9963783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5545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A74BF1CC-07D0-E284-29B5-C5DD1E9956EB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4BF1CC-07D0-E284-29B5-C5DD1E995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blipFill>
                  <a:blip r:embed="rId10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5D7AD68-0C5B-8397-30D9-DE1DF01DD35E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8340182-3524-3014-CE92-0C2E726146B2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9E3A472-4E15-632C-60A9-20D4FF09673B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E3A472-4E15-632C-60A9-20D4FF0967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1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B2E8290-723C-24B7-8572-B55FBD197F6F}"/>
              </a:ext>
            </a:extLst>
          </p:cNvPr>
          <p:cNvGrpSpPr/>
          <p:nvPr/>
        </p:nvGrpSpPr>
        <p:grpSpPr>
          <a:xfrm>
            <a:off x="10885088" y="4918672"/>
            <a:ext cx="3759228" cy="1668102"/>
            <a:chOff x="6281739" y="5495882"/>
            <a:chExt cx="3759228" cy="16681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67EDE0BA-EF66-105B-C9FA-9B8303A00A97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6185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7EDE0BA-EF66-105B-C9FA-9B8303A00A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618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D9BC8163-467F-0E78-699D-34DA42364AB3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74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BC8163-467F-0E78-699D-34DA42364A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74470"/>
                </a:xfrm>
                <a:prstGeom prst="rect">
                  <a:avLst/>
                </a:prstGeom>
                <a:blipFill>
                  <a:blip r:embed="rId13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58B3F2F-8AC4-AF43-5E4D-FFBCD89276F5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C469ED-360B-E90D-2788-D0B1B93224B3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33BFBDA7-6452-FE88-F3D2-0F144EF57B92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3BFBDA7-6452-FE88-F3D2-0F144EF57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4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109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9" grpId="0"/>
      <p:bldP spid="2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8759" flipH="1">
            <a:off x="7108898" y="1249744"/>
            <a:ext cx="3847897" cy="4211105"/>
          </a:xfrm>
          <a:custGeom>
            <a:avLst/>
            <a:gdLst/>
            <a:ahLst/>
            <a:cxnLst/>
            <a:rect l="l" t="t" r="r" b="b"/>
            <a:pathLst>
              <a:path w="3847897" h="4211105">
                <a:moveTo>
                  <a:pt x="3847897" y="0"/>
                </a:moveTo>
                <a:lnTo>
                  <a:pt x="0" y="0"/>
                </a:lnTo>
                <a:lnTo>
                  <a:pt x="0" y="4211105"/>
                </a:lnTo>
                <a:lnTo>
                  <a:pt x="3847897" y="4211105"/>
                </a:lnTo>
                <a:lnTo>
                  <a:pt x="38478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301308">
            <a:off x="2911412" y="5805462"/>
            <a:ext cx="4866247" cy="3448953"/>
          </a:xfrm>
          <a:custGeom>
            <a:avLst/>
            <a:gdLst/>
            <a:ahLst/>
            <a:cxnLst/>
            <a:rect l="l" t="t" r="r" b="b"/>
            <a:pathLst>
              <a:path w="4866247" h="3448953">
                <a:moveTo>
                  <a:pt x="0" y="0"/>
                </a:moveTo>
                <a:lnTo>
                  <a:pt x="4866247" y="0"/>
                </a:lnTo>
                <a:lnTo>
                  <a:pt x="4866247" y="3448953"/>
                </a:lnTo>
                <a:lnTo>
                  <a:pt x="0" y="3448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371724" flipH="1">
            <a:off x="7329295" y="3288530"/>
            <a:ext cx="3407102" cy="3079169"/>
          </a:xfrm>
          <a:custGeom>
            <a:avLst/>
            <a:gdLst/>
            <a:ahLst/>
            <a:cxnLst/>
            <a:rect l="l" t="t" r="r" b="b"/>
            <a:pathLst>
              <a:path w="3407102" h="3079169">
                <a:moveTo>
                  <a:pt x="3407103" y="0"/>
                </a:moveTo>
                <a:lnTo>
                  <a:pt x="0" y="0"/>
                </a:lnTo>
                <a:lnTo>
                  <a:pt x="0" y="3079169"/>
                </a:lnTo>
                <a:lnTo>
                  <a:pt x="3407103" y="3079169"/>
                </a:lnTo>
                <a:lnTo>
                  <a:pt x="34071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499263">
            <a:off x="5173847" y="4902426"/>
            <a:ext cx="1217859" cy="1814316"/>
          </a:xfrm>
          <a:custGeom>
            <a:avLst/>
            <a:gdLst/>
            <a:ahLst/>
            <a:cxnLst/>
            <a:rect l="l" t="t" r="r" b="b"/>
            <a:pathLst>
              <a:path w="1217859" h="1814316">
                <a:moveTo>
                  <a:pt x="0" y="0"/>
                </a:moveTo>
                <a:lnTo>
                  <a:pt x="1217859" y="0"/>
                </a:lnTo>
                <a:lnTo>
                  <a:pt x="121785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611616">
            <a:off x="5327455" y="990360"/>
            <a:ext cx="1260949" cy="1814316"/>
          </a:xfrm>
          <a:custGeom>
            <a:avLst/>
            <a:gdLst/>
            <a:ahLst/>
            <a:cxnLst/>
            <a:rect l="l" t="t" r="r" b="b"/>
            <a:pathLst>
              <a:path w="1260949" h="1814316">
                <a:moveTo>
                  <a:pt x="0" y="0"/>
                </a:moveTo>
                <a:lnTo>
                  <a:pt x="1260949" y="0"/>
                </a:lnTo>
                <a:lnTo>
                  <a:pt x="126094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93350" y="302681"/>
            <a:ext cx="3955000" cy="4072072"/>
          </a:xfrm>
          <a:custGeom>
            <a:avLst/>
            <a:gdLst/>
            <a:ahLst/>
            <a:cxnLst/>
            <a:rect l="l" t="t" r="r" b="b"/>
            <a:pathLst>
              <a:path w="3955000" h="4072072">
                <a:moveTo>
                  <a:pt x="0" y="0"/>
                </a:moveTo>
                <a:lnTo>
                  <a:pt x="3955000" y="0"/>
                </a:lnTo>
                <a:lnTo>
                  <a:pt x="3955000" y="4072072"/>
                </a:lnTo>
                <a:lnTo>
                  <a:pt x="0" y="4072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819495">
            <a:off x="28620" y="3407835"/>
            <a:ext cx="4725651" cy="3680100"/>
          </a:xfrm>
          <a:custGeom>
            <a:avLst/>
            <a:gdLst/>
            <a:ahLst/>
            <a:cxnLst/>
            <a:rect l="l" t="t" r="r" b="b"/>
            <a:pathLst>
              <a:path w="4725651" h="3680100">
                <a:moveTo>
                  <a:pt x="0" y="0"/>
                </a:moveTo>
                <a:lnTo>
                  <a:pt x="4725650" y="0"/>
                </a:lnTo>
                <a:lnTo>
                  <a:pt x="4725650" y="3680101"/>
                </a:lnTo>
                <a:lnTo>
                  <a:pt x="0" y="3680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96753" y="6677399"/>
            <a:ext cx="1249610" cy="1814316"/>
          </a:xfrm>
          <a:custGeom>
            <a:avLst/>
            <a:gdLst/>
            <a:ahLst/>
            <a:cxnLst/>
            <a:rect l="l" t="t" r="r" b="b"/>
            <a:pathLst>
              <a:path w="1249610" h="1814316">
                <a:moveTo>
                  <a:pt x="0" y="0"/>
                </a:moveTo>
                <a:lnTo>
                  <a:pt x="1249610" y="0"/>
                </a:lnTo>
                <a:lnTo>
                  <a:pt x="1249610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306721">
            <a:off x="-1395254" y="4834070"/>
            <a:ext cx="2529286" cy="1520733"/>
          </a:xfrm>
          <a:custGeom>
            <a:avLst/>
            <a:gdLst/>
            <a:ahLst/>
            <a:cxnLst/>
            <a:rect l="l" t="t" r="r" b="b"/>
            <a:pathLst>
              <a:path w="2529286" h="1520733">
                <a:moveTo>
                  <a:pt x="0" y="0"/>
                </a:moveTo>
                <a:lnTo>
                  <a:pt x="2529286" y="0"/>
                </a:lnTo>
                <a:lnTo>
                  <a:pt x="2529286" y="1520733"/>
                </a:lnTo>
                <a:lnTo>
                  <a:pt x="0" y="1520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1623709">
            <a:off x="6386060" y="6684822"/>
            <a:ext cx="2667365" cy="2523995"/>
          </a:xfrm>
          <a:custGeom>
            <a:avLst/>
            <a:gdLst/>
            <a:ahLst/>
            <a:cxnLst/>
            <a:rect l="l" t="t" r="r" b="b"/>
            <a:pathLst>
              <a:path w="2667365" h="2523995">
                <a:moveTo>
                  <a:pt x="0" y="0"/>
                </a:moveTo>
                <a:lnTo>
                  <a:pt x="2667366" y="0"/>
                </a:lnTo>
                <a:lnTo>
                  <a:pt x="2667366" y="2523994"/>
                </a:lnTo>
                <a:lnTo>
                  <a:pt x="0" y="25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1280955">
            <a:off x="7926820" y="8160294"/>
            <a:ext cx="1612464" cy="2332679"/>
          </a:xfrm>
          <a:custGeom>
            <a:avLst/>
            <a:gdLst/>
            <a:ahLst/>
            <a:cxnLst/>
            <a:rect l="l" t="t" r="r" b="b"/>
            <a:pathLst>
              <a:path w="1612464" h="2332679">
                <a:moveTo>
                  <a:pt x="0" y="0"/>
                </a:moveTo>
                <a:lnTo>
                  <a:pt x="1612465" y="0"/>
                </a:lnTo>
                <a:lnTo>
                  <a:pt x="1612465" y="2332678"/>
                </a:lnTo>
                <a:lnTo>
                  <a:pt x="0" y="23326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4345336">
            <a:off x="5457773" y="3425527"/>
            <a:ext cx="550161" cy="550161"/>
          </a:xfrm>
          <a:custGeom>
            <a:avLst/>
            <a:gdLst/>
            <a:ahLst/>
            <a:cxnLst/>
            <a:rect l="l" t="t" r="r" b="b"/>
            <a:pathLst>
              <a:path w="550161" h="550161">
                <a:moveTo>
                  <a:pt x="0" y="0"/>
                </a:moveTo>
                <a:lnTo>
                  <a:pt x="550161" y="0"/>
                </a:lnTo>
                <a:lnTo>
                  <a:pt x="550161" y="550161"/>
                </a:lnTo>
                <a:lnTo>
                  <a:pt x="0" y="5501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5F22E21-3D8A-77A9-81D6-E796A196A8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38496" y="6227435"/>
            <a:ext cx="8510754" cy="19386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685800" y="992391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637586" y="8045576"/>
            <a:ext cx="6513171" cy="6163088"/>
          </a:xfrm>
          <a:custGeom>
            <a:avLst/>
            <a:gdLst/>
            <a:ahLst/>
            <a:cxnLst/>
            <a:rect l="l" t="t" r="r" b="b"/>
            <a:pathLst>
              <a:path w="6513171" h="6163088">
                <a:moveTo>
                  <a:pt x="0" y="0"/>
                </a:moveTo>
                <a:lnTo>
                  <a:pt x="6513170" y="0"/>
                </a:lnTo>
                <a:lnTo>
                  <a:pt x="6513170" y="6163088"/>
                </a:lnTo>
                <a:lnTo>
                  <a:pt x="0" y="616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3500642">
            <a:off x="16033923" y="135789"/>
            <a:ext cx="3445589" cy="2064723"/>
          </a:xfrm>
          <a:custGeom>
            <a:avLst/>
            <a:gdLst/>
            <a:ahLst/>
            <a:cxnLst/>
            <a:rect l="l" t="t" r="r" b="b"/>
            <a:pathLst>
              <a:path w="6346958" h="4649146">
                <a:moveTo>
                  <a:pt x="0" y="0"/>
                </a:moveTo>
                <a:lnTo>
                  <a:pt x="6346957" y="0"/>
                </a:lnTo>
                <a:lnTo>
                  <a:pt x="6346957" y="4649146"/>
                </a:lnTo>
                <a:lnTo>
                  <a:pt x="0" y="4649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874107" y="4399305"/>
            <a:ext cx="4267200" cy="4594001"/>
          </a:xfrm>
          <a:custGeom>
            <a:avLst/>
            <a:gdLst/>
            <a:ahLst/>
            <a:cxnLst/>
            <a:rect l="l" t="t" r="r" b="b"/>
            <a:pathLst>
              <a:path w="8559261" h="8099201">
                <a:moveTo>
                  <a:pt x="0" y="0"/>
                </a:moveTo>
                <a:lnTo>
                  <a:pt x="8559261" y="0"/>
                </a:lnTo>
                <a:lnTo>
                  <a:pt x="8559261" y="8099201"/>
                </a:lnTo>
                <a:lnTo>
                  <a:pt x="0" y="8099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5CBF37-A4B9-D2A5-6725-B89F2C3BBA07}"/>
              </a:ext>
            </a:extLst>
          </p:cNvPr>
          <p:cNvSpPr txBox="1"/>
          <p:nvPr/>
        </p:nvSpPr>
        <p:spPr>
          <a:xfrm>
            <a:off x="1089969" y="964394"/>
            <a:ext cx="982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1: Quy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5FEB55A-3101-4160-72BE-14C529A20FA0}"/>
              </a:ext>
            </a:extLst>
          </p:cNvPr>
          <p:cNvGrpSpPr/>
          <p:nvPr/>
        </p:nvGrpSpPr>
        <p:grpSpPr>
          <a:xfrm>
            <a:off x="5961778" y="2063251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3DA7A802-5C8A-6A94-F402-E6D810CCDA2F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DA7A802-5C8A-6A94-F402-E6D810CCDA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A12B69-4A40-3093-EE18-0E46F8085ECE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054428E5-8B71-4BF7-E3CF-C7129DDF332F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54428E5-8B71-4BF7-E3CF-C7129DDF33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7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EBAC3F7-EFC0-8642-3E5E-09D066428385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8979C92B-478D-68B7-B832-B3D6B0734D12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79C92B-478D-68B7-B832-B3D6B0734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8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D74F84B-2C11-4A18-49A3-954EBBEEFA4F}"/>
              </a:ext>
            </a:extLst>
          </p:cNvPr>
          <p:cNvGrpSpPr/>
          <p:nvPr/>
        </p:nvGrpSpPr>
        <p:grpSpPr>
          <a:xfrm>
            <a:off x="827525" y="1976959"/>
            <a:ext cx="2678043" cy="1557928"/>
            <a:chOff x="827525" y="1976959"/>
            <a:chExt cx="2678043" cy="15579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7DB7FEE-08FF-2C7F-654D-46660BF6EC93}"/>
                </a:ext>
              </a:extLst>
            </p:cNvPr>
            <p:cNvGrpSpPr/>
            <p:nvPr/>
          </p:nvGrpSpPr>
          <p:grpSpPr>
            <a:xfrm>
              <a:off x="1524000" y="1976959"/>
              <a:ext cx="1981568" cy="1557928"/>
              <a:chOff x="1524000" y="1976959"/>
              <a:chExt cx="1981568" cy="15579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xmlns="" id="{233B5605-89BE-6F0F-271B-9754ED69FE8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45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33B5605-89BE-6F0F-271B-9754ED69FE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45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B453D44-C576-A6D6-FA75-A9F3366191CB}"/>
                  </a:ext>
                </a:extLst>
              </p:cNvPr>
              <p:cNvSpPr txBox="1"/>
              <p:nvPr/>
            </p:nvSpPr>
            <p:spPr>
              <a:xfrm>
                <a:off x="2000434" y="236668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xmlns="" id="{1E95B3D9-42F2-A2BF-6A94-000F4A0DC1D8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376" y="1980359"/>
                    <a:ext cx="800192" cy="1554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E95B3D9-42F2-A2BF-6A94-000F4A0DC1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5376" y="1980359"/>
                    <a:ext cx="800192" cy="155452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CA4D8BE-5C53-406E-445D-0E5CBF259B12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3EF5D7C-C4DF-3052-3B99-28BD9E223D44}"/>
              </a:ext>
            </a:extLst>
          </p:cNvPr>
          <p:cNvGrpSpPr/>
          <p:nvPr/>
        </p:nvGrpSpPr>
        <p:grpSpPr>
          <a:xfrm>
            <a:off x="762000" y="4028290"/>
            <a:ext cx="2678043" cy="1563122"/>
            <a:chOff x="827525" y="1976959"/>
            <a:chExt cx="2678043" cy="15631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FB4DA990-A263-8A4B-A352-0ECDCA9C61A8}"/>
                </a:ext>
              </a:extLst>
            </p:cNvPr>
            <p:cNvGrpSpPr/>
            <p:nvPr/>
          </p:nvGrpSpPr>
          <p:grpSpPr>
            <a:xfrm>
              <a:off x="1524000" y="1976959"/>
              <a:ext cx="1981568" cy="1563122"/>
              <a:chOff x="1524000" y="1976959"/>
              <a:chExt cx="1981568" cy="15631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xmlns="" id="{6D3F34C9-20CD-68F7-FBF4-0BB839F054B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66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D3F34C9-20CD-68F7-FBF4-0BB839F054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66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713CD6E-B23D-3DDC-73C7-479DF4583CAA}"/>
                  </a:ext>
                </a:extLst>
              </p:cNvPr>
              <p:cNvSpPr txBox="1"/>
              <p:nvPr/>
            </p:nvSpPr>
            <p:spPr>
              <a:xfrm>
                <a:off x="2000434" y="236668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xmlns="" id="{4B96E28B-0A70-D653-D011-BB37B979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376" y="1980359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96E28B-0A70-D653-D011-BB37B979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5376" y="1980359"/>
                    <a:ext cx="800192" cy="155972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381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A64B6-CE5D-34BA-EE87-29074B0B18F7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7EB82F2-9B79-2126-287A-9EC7A17913EF}"/>
              </a:ext>
            </a:extLst>
          </p:cNvPr>
          <p:cNvGrpSpPr/>
          <p:nvPr/>
        </p:nvGrpSpPr>
        <p:grpSpPr>
          <a:xfrm>
            <a:off x="5913186" y="3954892"/>
            <a:ext cx="3993149" cy="1618406"/>
            <a:chOff x="5961778" y="2055989"/>
            <a:chExt cx="3993149" cy="161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D2E63294-96E3-AE60-ECA3-6BE35CE367DD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66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63294-96E3-AE60-ECA3-6BE35CE367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664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2A5FD12-FCFA-26C3-81F5-DA9367CBA451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C1B12968-B79F-C0DB-CDFD-251C1DB2DC45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1B12968-B79F-C0DB-CDFD-251C1DB2D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14"/>
                  <a:stretch>
                    <a:fillRect r="-1274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24747E-4D14-1687-5D7D-4D835A3B1B42}"/>
                </a:ext>
              </a:extLst>
            </p:cNvPr>
            <p:cNvSpPr txBox="1"/>
            <p:nvPr/>
          </p:nvSpPr>
          <p:spPr>
            <a:xfrm>
              <a:off x="8736988" y="2511518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BCE64964-DC09-CB25-55FD-303A11FC911E}"/>
                    </a:ext>
                  </a:extLst>
                </p:cNvPr>
                <p:cNvSpPr txBox="1"/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𝟔𝟎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64964-DC09-CB25-55FD-303A11FC9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blipFill>
                  <a:blip r:embed="rId15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6CF1510-B5AF-CCFA-04F1-674196EC160C}"/>
              </a:ext>
            </a:extLst>
          </p:cNvPr>
          <p:cNvGrpSpPr/>
          <p:nvPr/>
        </p:nvGrpSpPr>
        <p:grpSpPr>
          <a:xfrm>
            <a:off x="745342" y="6360593"/>
            <a:ext cx="2930435" cy="1567107"/>
            <a:chOff x="827525" y="1964380"/>
            <a:chExt cx="2930435" cy="15671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A7BBD21-2DC4-8C0A-5624-85942953FF76}"/>
                </a:ext>
              </a:extLst>
            </p:cNvPr>
            <p:cNvGrpSpPr/>
            <p:nvPr/>
          </p:nvGrpSpPr>
          <p:grpSpPr>
            <a:xfrm>
              <a:off x="1524000" y="1964380"/>
              <a:ext cx="2233960" cy="1567107"/>
              <a:chOff x="1524000" y="1964380"/>
              <a:chExt cx="2233960" cy="15671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xmlns="" id="{0F972075-A917-268A-F799-64A62A638C3C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4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F972075-A917-268A-F799-64A62A638C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452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55DC4FDA-1FA6-5C57-AD8B-F1E8A0E0745B}"/>
                  </a:ext>
                </a:extLst>
              </p:cNvPr>
              <p:cNvSpPr txBox="1"/>
              <p:nvPr/>
            </p:nvSpPr>
            <p:spPr>
              <a:xfrm>
                <a:off x="2310344" y="2362452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A022D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xmlns="" id="{04158F64-76C1-E940-FFEB-C2F690E0C971}"/>
                      </a:ext>
                    </a:extLst>
                  </p:cNvPr>
                  <p:cNvSpPr txBox="1"/>
                  <p:nvPr/>
                </p:nvSpPr>
                <p:spPr>
                  <a:xfrm>
                    <a:off x="2957768" y="1964380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2D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022D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022D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4158F64-76C1-E940-FFEB-C2F690E0C9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7768" y="1964380"/>
                    <a:ext cx="800192" cy="155972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4885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027A836-BF8D-0CF2-6E85-B6EE09265989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A022D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  <a:endParaRPr lang="vi-VN" sz="4000" b="1" dirty="0">
                <a:solidFill>
                  <a:srgbClr val="A022D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57CCE76-3749-69AC-E152-3754C9835359}"/>
              </a:ext>
            </a:extLst>
          </p:cNvPr>
          <p:cNvGrpSpPr/>
          <p:nvPr/>
        </p:nvGrpSpPr>
        <p:grpSpPr>
          <a:xfrm>
            <a:off x="5554810" y="6155689"/>
            <a:ext cx="4317934" cy="1618406"/>
            <a:chOff x="5636993" y="2055989"/>
            <a:chExt cx="4317934" cy="1618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313EB665-AE12-2D95-851B-EC383FA09EB0}"/>
                    </a:ext>
                  </a:extLst>
                </p:cNvPr>
                <p:cNvSpPr txBox="1"/>
                <p:nvPr/>
              </p:nvSpPr>
              <p:spPr>
                <a:xfrm>
                  <a:off x="5636993" y="2089961"/>
                  <a:ext cx="800192" cy="15545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13EB665-AE12-2D95-851B-EC383FA09E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6993" y="2089961"/>
                  <a:ext cx="800192" cy="1554528"/>
                </a:xfrm>
                <a:prstGeom prst="rect">
                  <a:avLst/>
                </a:prstGeom>
                <a:blipFill>
                  <a:blip r:embed="rId18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A141EA-9182-2383-D0B4-92FA0CDEE168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F5B55C23-8E86-D949-1353-2C05BBA8BC4A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5B55C23-8E86-D949-1353-2C05BBA8B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19"/>
                  <a:stretch>
                    <a:fillRect r="-1265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05DE695-BDCB-CF1A-11CA-5BF8B0BCDE69}"/>
                </a:ext>
              </a:extLst>
            </p:cNvPr>
            <p:cNvSpPr txBox="1"/>
            <p:nvPr/>
          </p:nvSpPr>
          <p:spPr>
            <a:xfrm>
              <a:off x="8736988" y="2511518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073F2C7D-C18A-3F6B-E709-D78D4DD58873}"/>
                    </a:ext>
                  </a:extLst>
                </p:cNvPr>
                <p:cNvSpPr txBox="1"/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3F2C7D-C18A-3F6B-E709-D78D4DD5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4735" y="2055989"/>
                  <a:ext cx="800192" cy="1556965"/>
                </a:xfrm>
                <a:prstGeom prst="rect">
                  <a:avLst/>
                </a:prstGeom>
                <a:blipFill>
                  <a:blip r:embed="rId20"/>
                  <a:stretch>
                    <a:fillRect r="-4848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768">
            <a:off x="1067330" y="5396736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169261">
            <a:off x="6044894" y="5757180"/>
            <a:ext cx="3497336" cy="3600860"/>
          </a:xfrm>
          <a:custGeom>
            <a:avLst/>
            <a:gdLst/>
            <a:ahLst/>
            <a:cxnLst/>
            <a:rect l="l" t="t" r="r" b="b"/>
            <a:pathLst>
              <a:path w="3497336" h="3600860">
                <a:moveTo>
                  <a:pt x="0" y="0"/>
                </a:moveTo>
                <a:lnTo>
                  <a:pt x="3497336" y="0"/>
                </a:lnTo>
                <a:lnTo>
                  <a:pt x="3497336" y="3600860"/>
                </a:lnTo>
                <a:lnTo>
                  <a:pt x="0" y="3600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73865">
            <a:off x="11064472" y="1637201"/>
            <a:ext cx="3270401" cy="3899137"/>
          </a:xfrm>
          <a:custGeom>
            <a:avLst/>
            <a:gdLst/>
            <a:ahLst/>
            <a:cxnLst/>
            <a:rect l="l" t="t" r="r" b="b"/>
            <a:pathLst>
              <a:path w="3270401" h="3899137">
                <a:moveTo>
                  <a:pt x="0" y="0"/>
                </a:moveTo>
                <a:lnTo>
                  <a:pt x="3270401" y="0"/>
                </a:lnTo>
                <a:lnTo>
                  <a:pt x="3270401" y="3899137"/>
                </a:lnTo>
                <a:lnTo>
                  <a:pt x="0" y="38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27208">
            <a:off x="11356349" y="2360614"/>
            <a:ext cx="6095582" cy="4320243"/>
          </a:xfrm>
          <a:custGeom>
            <a:avLst/>
            <a:gdLst/>
            <a:ahLst/>
            <a:cxnLst/>
            <a:rect l="l" t="t" r="r" b="b"/>
            <a:pathLst>
              <a:path w="6095582" h="4320243">
                <a:moveTo>
                  <a:pt x="0" y="0"/>
                </a:moveTo>
                <a:lnTo>
                  <a:pt x="6095582" y="0"/>
                </a:lnTo>
                <a:lnTo>
                  <a:pt x="6095582" y="4320244"/>
                </a:lnTo>
                <a:lnTo>
                  <a:pt x="0" y="4320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9174672" flipH="1">
            <a:off x="1723038" y="7482161"/>
            <a:ext cx="6853261" cy="6193634"/>
          </a:xfrm>
          <a:custGeom>
            <a:avLst/>
            <a:gdLst/>
            <a:ahLst/>
            <a:cxnLst/>
            <a:rect l="l" t="t" r="r" b="b"/>
            <a:pathLst>
              <a:path w="6853261" h="6193634">
                <a:moveTo>
                  <a:pt x="6853260" y="0"/>
                </a:moveTo>
                <a:lnTo>
                  <a:pt x="0" y="0"/>
                </a:lnTo>
                <a:lnTo>
                  <a:pt x="0" y="6193634"/>
                </a:lnTo>
                <a:lnTo>
                  <a:pt x="6853260" y="6193634"/>
                </a:lnTo>
                <a:lnTo>
                  <a:pt x="68532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6440779" y="4015459"/>
            <a:ext cx="926273" cy="1392892"/>
          </a:xfrm>
          <a:custGeom>
            <a:avLst/>
            <a:gdLst/>
            <a:ahLst/>
            <a:cxnLst/>
            <a:rect l="l" t="t" r="r" b="b"/>
            <a:pathLst>
              <a:path w="926273" h="1392892">
                <a:moveTo>
                  <a:pt x="0" y="0"/>
                </a:moveTo>
                <a:lnTo>
                  <a:pt x="926273" y="0"/>
                </a:lnTo>
                <a:lnTo>
                  <a:pt x="926273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537801">
            <a:off x="9065635" y="5071135"/>
            <a:ext cx="1089938" cy="1392892"/>
          </a:xfrm>
          <a:custGeom>
            <a:avLst/>
            <a:gdLst/>
            <a:ahLst/>
            <a:cxnLst/>
            <a:rect l="l" t="t" r="r" b="b"/>
            <a:pathLst>
              <a:path w="1089938" h="1392892">
                <a:moveTo>
                  <a:pt x="0" y="0"/>
                </a:moveTo>
                <a:lnTo>
                  <a:pt x="1089938" y="0"/>
                </a:lnTo>
                <a:lnTo>
                  <a:pt x="1089938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624950">
            <a:off x="409670" y="4374689"/>
            <a:ext cx="647695" cy="1392892"/>
          </a:xfrm>
          <a:custGeom>
            <a:avLst/>
            <a:gdLst/>
            <a:ahLst/>
            <a:cxnLst/>
            <a:rect l="l" t="t" r="r" b="b"/>
            <a:pathLst>
              <a:path w="647695" h="1392892">
                <a:moveTo>
                  <a:pt x="0" y="0"/>
                </a:moveTo>
                <a:lnTo>
                  <a:pt x="647695" y="0"/>
                </a:lnTo>
                <a:lnTo>
                  <a:pt x="647695" y="1392892"/>
                </a:lnTo>
                <a:lnTo>
                  <a:pt x="0" y="1392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3235721" y="3884065"/>
            <a:ext cx="921050" cy="1392892"/>
          </a:xfrm>
          <a:custGeom>
            <a:avLst/>
            <a:gdLst/>
            <a:ahLst/>
            <a:cxnLst/>
            <a:rect l="l" t="t" r="r" b="b"/>
            <a:pathLst>
              <a:path w="921050" h="1392892">
                <a:moveTo>
                  <a:pt x="0" y="0"/>
                </a:moveTo>
                <a:lnTo>
                  <a:pt x="921050" y="0"/>
                </a:lnTo>
                <a:lnTo>
                  <a:pt x="921050" y="1392893"/>
                </a:lnTo>
                <a:lnTo>
                  <a:pt x="0" y="13928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43B7E8A-4EB4-BC52-2A80-2699CAEF14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027" y="966008"/>
            <a:ext cx="16796241" cy="82303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AA9181-E790-6AE8-0F79-37FB52383305}"/>
              </a:ext>
            </a:extLst>
          </p:cNvPr>
          <p:cNvSpPr txBox="1"/>
          <p:nvPr/>
        </p:nvSpPr>
        <p:spPr>
          <a:xfrm>
            <a:off x="1090888" y="1020705"/>
            <a:ext cx="890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2: Quy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A9DE036-DBE6-828F-0AC4-7F6C500F1615}"/>
              </a:ext>
            </a:extLst>
          </p:cNvPr>
          <p:cNvGrpSpPr/>
          <p:nvPr/>
        </p:nvGrpSpPr>
        <p:grpSpPr>
          <a:xfrm>
            <a:off x="827525" y="1976638"/>
            <a:ext cx="4229482" cy="1655565"/>
            <a:chOff x="827525" y="1976638"/>
            <a:chExt cx="4229482" cy="16555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33FBAB2-0A55-6FB9-E93D-147FB22970DA}"/>
                </a:ext>
              </a:extLst>
            </p:cNvPr>
            <p:cNvGrpSpPr/>
            <p:nvPr/>
          </p:nvGrpSpPr>
          <p:grpSpPr>
            <a:xfrm>
              <a:off x="1524000" y="1976638"/>
              <a:ext cx="3533007" cy="1655565"/>
              <a:chOff x="1524000" y="1976638"/>
              <a:chExt cx="3533007" cy="16555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FC3CCC64-BEB5-63DD-EA63-659095D3062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C3CCC64-BEB5-63DD-EA63-659095D30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5742692-7D6F-8EA0-7995-D546797ACB1C}"/>
                  </a:ext>
                </a:extLst>
              </p:cNvPr>
              <p:cNvSpPr txBox="1"/>
              <p:nvPr/>
            </p:nvSpPr>
            <p:spPr>
              <a:xfrm>
                <a:off x="3479605" y="2440945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xmlns="" id="{B36F4591-54F8-B747-3C22-F7D39F3A97B8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36F4591-54F8-B747-3C22-F7D39F3A97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305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C54E7155-6201-9368-79FC-3A0160060D50}"/>
                  </a:ext>
                </a:extLst>
              </p:cNvPr>
              <p:cNvSpPr txBox="1"/>
              <p:nvPr/>
            </p:nvSpPr>
            <p:spPr>
              <a:xfrm>
                <a:off x="2207021" y="2252039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xmlns="" id="{814D8C3E-4D7D-90D5-F857-8A7BDBE656A0}"/>
                      </a:ext>
                    </a:extLst>
                  </p:cNvPr>
                  <p:cNvSpPr txBox="1"/>
                  <p:nvPr/>
                </p:nvSpPr>
                <p:spPr>
                  <a:xfrm>
                    <a:off x="4256815" y="2072802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𝟒𝟓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14D8C3E-4D7D-90D5-F857-8A7BDBE656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6815" y="2072802"/>
                    <a:ext cx="800192" cy="155940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A16FBE3-7E0B-5D40-1F35-C4D172D6BC3D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vi-VN" sz="4000" b="1" dirty="0">
                <a:solidFill>
                  <a:srgbClr val="1D4F1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6FBF897-A09E-028A-15A7-0FBB6D4BB1ED}"/>
              </a:ext>
            </a:extLst>
          </p:cNvPr>
          <p:cNvGrpSpPr/>
          <p:nvPr/>
        </p:nvGrpSpPr>
        <p:grpSpPr>
          <a:xfrm>
            <a:off x="7004945" y="2202513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A746BD3B-E87B-2420-97DD-5768C975164D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46BD3B-E87B-2420-97DD-5768C9751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6E665FC-4182-363F-B51D-66EF0921556F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B64B1207-CB0B-3BF0-133C-ED4CA60DEF05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4B1207-CB0B-3BF0-133C-ED4CA60DEF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20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363A270-00EA-ACE7-F05F-5D7495C81766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E64A8F2D-4F83-140D-7668-8E661ADBA795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4A8F2D-4F83-140D-7668-8E661ADB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blipFill>
                  <a:blip r:embed="rId21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A62D76C-1CA0-8475-C43D-1BEDDFE3A396}"/>
              </a:ext>
            </a:extLst>
          </p:cNvPr>
          <p:cNvGrpSpPr/>
          <p:nvPr/>
        </p:nvGrpSpPr>
        <p:grpSpPr>
          <a:xfrm>
            <a:off x="11966666" y="2127116"/>
            <a:ext cx="4365019" cy="1613624"/>
            <a:chOff x="5961778" y="2053899"/>
            <a:chExt cx="4365019" cy="1613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1E2BA611-978B-5074-1E38-0DEF4D64A8E7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E2BA611-978B-5074-1E38-0DEF4D64A8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22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7505C24-19E6-72EB-D116-BB28E8575443}"/>
                </a:ext>
              </a:extLst>
            </p:cNvPr>
            <p:cNvSpPr txBox="1"/>
            <p:nvPr/>
          </p:nvSpPr>
          <p:spPr>
            <a:xfrm>
              <a:off x="6764712" y="2533719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A2818B48-8373-B6A4-6E1A-68853A860104}"/>
                    </a:ext>
                  </a:extLst>
                </p:cNvPr>
                <p:cNvSpPr txBox="1"/>
                <p:nvPr/>
              </p:nvSpPr>
              <p:spPr>
                <a:xfrm>
                  <a:off x="7207895" y="2112930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818B48-8373-B6A4-6E1A-68853A8601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7895" y="2112930"/>
                  <a:ext cx="800192" cy="1554593"/>
                </a:xfrm>
                <a:prstGeom prst="rect">
                  <a:avLst/>
                </a:prstGeom>
                <a:blipFill>
                  <a:blip r:embed="rId23"/>
                  <a:stretch>
                    <a:fillRect r="-12651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5AC7BE6-3044-8ADF-ACBE-58854489686E}"/>
                </a:ext>
              </a:extLst>
            </p:cNvPr>
            <p:cNvSpPr txBox="1"/>
            <p:nvPr/>
          </p:nvSpPr>
          <p:spPr>
            <a:xfrm>
              <a:off x="9117713" y="2533719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5B6526E8-D22D-8AFB-25FC-119D1F794155}"/>
                    </a:ext>
                  </a:extLst>
                </p:cNvPr>
                <p:cNvSpPr txBox="1"/>
                <p:nvPr/>
              </p:nvSpPr>
              <p:spPr>
                <a:xfrm>
                  <a:off x="9526605" y="2053899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𝟒𝟓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B6526E8-D22D-8AFB-25FC-119D1F7941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6605" y="2053899"/>
                  <a:ext cx="800192" cy="1559722"/>
                </a:xfrm>
                <a:prstGeom prst="rect">
                  <a:avLst/>
                </a:prstGeom>
                <a:blipFill>
                  <a:blip r:embed="rId24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4224FAD-9381-F5DF-7D83-88378F5CBE3B}"/>
              </a:ext>
            </a:extLst>
          </p:cNvPr>
          <p:cNvGrpSpPr/>
          <p:nvPr/>
        </p:nvGrpSpPr>
        <p:grpSpPr>
          <a:xfrm>
            <a:off x="949227" y="4460165"/>
            <a:ext cx="4851820" cy="1623650"/>
            <a:chOff x="827525" y="1976638"/>
            <a:chExt cx="4851820" cy="16236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CDC9328D-9441-D8F8-9B4D-29C21A60A505}"/>
                </a:ext>
              </a:extLst>
            </p:cNvPr>
            <p:cNvGrpSpPr/>
            <p:nvPr/>
          </p:nvGrpSpPr>
          <p:grpSpPr>
            <a:xfrm>
              <a:off x="1524000" y="1976638"/>
              <a:ext cx="4155345" cy="1623650"/>
              <a:chOff x="1524000" y="1976638"/>
              <a:chExt cx="4155345" cy="16236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xmlns="" id="{3B77F0D9-13ED-B7EB-62EA-4F23B9B8D6A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B77F0D9-13ED-B7EB-62EA-4F23B9B8D6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000" y="1976959"/>
                    <a:ext cx="800192" cy="1559401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50870741-D705-1D2B-D9B9-C537D5F28F67}"/>
                  </a:ext>
                </a:extLst>
              </p:cNvPr>
              <p:cNvSpPr txBox="1"/>
              <p:nvPr/>
            </p:nvSpPr>
            <p:spPr>
              <a:xfrm>
                <a:off x="4107061" y="2410910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xmlns="" id="{C7A0C0C5-8EFD-A919-DE47-779E2D697D17}"/>
                      </a:ext>
                    </a:extLst>
                  </p:cNvPr>
                  <p:cNvSpPr txBox="1"/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7A0C0C5-8EFD-A919-DE47-779E2D697D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5094" y="1976638"/>
                    <a:ext cx="800192" cy="155972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30DEB0D3-3D43-ED35-97A7-31D33E7C6308}"/>
                  </a:ext>
                </a:extLst>
              </p:cNvPr>
              <p:cNvSpPr txBox="1"/>
              <p:nvPr/>
            </p:nvSpPr>
            <p:spPr>
              <a:xfrm>
                <a:off x="2207021" y="2252039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xmlns="" id="{85E22441-013B-BA4F-1DB5-365514B81F29}"/>
                      </a:ext>
                    </a:extLst>
                  </p:cNvPr>
                  <p:cNvSpPr txBox="1"/>
                  <p:nvPr/>
                </p:nvSpPr>
                <p:spPr>
                  <a:xfrm>
                    <a:off x="4879153" y="1985470"/>
                    <a:ext cx="800192" cy="155940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𝟏𝟔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5E22441-013B-BA4F-1DB5-365514B81F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9153" y="1985470"/>
                    <a:ext cx="800192" cy="155940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2B1B15E-CB43-A2FE-6EE1-E46CB0949B45}"/>
                  </a:ext>
                </a:extLst>
              </p:cNvPr>
              <p:cNvSpPr txBox="1"/>
              <p:nvPr/>
            </p:nvSpPr>
            <p:spPr>
              <a:xfrm>
                <a:off x="3105659" y="2371926"/>
                <a:ext cx="1028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1D4F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endParaRPr lang="vi-VN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xmlns="" id="{C74B5D38-A978-9343-4690-3750681F39A3}"/>
                      </a:ext>
                    </a:extLst>
                  </p:cNvPr>
                  <p:cNvSpPr txBox="1"/>
                  <p:nvPr/>
                </p:nvSpPr>
                <p:spPr>
                  <a:xfrm>
                    <a:off x="3452698" y="1976638"/>
                    <a:ext cx="800192" cy="16236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D4F1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4F1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 </a:t>
                    </a:r>
                    <a:endParaRPr kumimoji="0" 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4F1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74B5D38-A978-9343-4690-3750681F39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2698" y="1976638"/>
                    <a:ext cx="800192" cy="1623650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5D5F98F-E6CE-1BDA-AFCE-5DF7A5388607}"/>
                </a:ext>
              </a:extLst>
            </p:cNvPr>
            <p:cNvSpPr txBox="1"/>
            <p:nvPr/>
          </p:nvSpPr>
          <p:spPr>
            <a:xfrm>
              <a:off x="827525" y="2362452"/>
              <a:ext cx="800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1D4F1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vi-VN" sz="4000" b="1" dirty="0">
                <a:solidFill>
                  <a:srgbClr val="1D4F1A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A4E2EF1-11C1-9D0F-F6B0-57FDCBD2EC90}"/>
              </a:ext>
            </a:extLst>
          </p:cNvPr>
          <p:cNvGrpSpPr/>
          <p:nvPr/>
        </p:nvGrpSpPr>
        <p:grpSpPr>
          <a:xfrm>
            <a:off x="1462173" y="6792794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C96092D7-DBBC-FEDE-A200-C98606C7DCEE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96092D7-DBBC-FEDE-A200-C98606C7D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940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7C67DE9-9235-F1A5-B3EF-77F0DB807E55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5319C2B0-4C2D-78F8-A873-F3BCB6D85781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319C2B0-4C2D-78F8-A873-F3BCB6D85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30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6ABB82D-C675-DBF9-A1EE-258FC93A5EEE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xmlns="" id="{A569BA67-66AC-CEBC-0A28-8B55DAC6FD1C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569BA67-66AC-CEBC-0A28-8B55DAC6F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722"/>
                </a:xfrm>
                <a:prstGeom prst="rect">
                  <a:avLst/>
                </a:prstGeom>
                <a:blipFill>
                  <a:blip r:embed="rId31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BD263AD-EDC3-DF5D-D967-DFCFB465826E}"/>
              </a:ext>
            </a:extLst>
          </p:cNvPr>
          <p:cNvGrpSpPr/>
          <p:nvPr/>
        </p:nvGrpSpPr>
        <p:grpSpPr>
          <a:xfrm>
            <a:off x="5996145" y="6726381"/>
            <a:ext cx="3594834" cy="1611144"/>
            <a:chOff x="5961778" y="2063251"/>
            <a:chExt cx="3594834" cy="1611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xmlns="" id="{A4E9A5C1-26C4-9C11-31F7-AA80BE374EC3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4E9A5C1-26C4-9C11-31F7-AA80BE374E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554593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18A10480-53BD-F7C4-2E5C-D0446A30BDF2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C151D0E5-62D4-39F0-8739-E3C9EF14CC08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151D0E5-62D4-39F0-8739-E3C9EF14C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54593"/>
                </a:xfrm>
                <a:prstGeom prst="rect">
                  <a:avLst/>
                </a:prstGeom>
                <a:blipFill>
                  <a:blip r:embed="rId33"/>
                  <a:stretch>
                    <a:fillRect r="-8030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AA314D0-63C8-124F-1260-84A060D86A47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="" id="{D9D60901-6E6A-AC08-21CE-E17BE0B35D32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9D60901-6E6A-AC08-21CE-E17BE0B35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34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E6DC140B-BD18-4851-6F25-2AA8E5DEE655}"/>
              </a:ext>
            </a:extLst>
          </p:cNvPr>
          <p:cNvGrpSpPr/>
          <p:nvPr/>
        </p:nvGrpSpPr>
        <p:grpSpPr>
          <a:xfrm>
            <a:off x="10902255" y="6778316"/>
            <a:ext cx="3594834" cy="1637448"/>
            <a:chOff x="5961778" y="2063251"/>
            <a:chExt cx="3594834" cy="1637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C56586A1-85DF-1EA7-4281-A61960AC4F5F}"/>
                    </a:ext>
                  </a:extLst>
                </p:cNvPr>
                <p:cNvSpPr txBox="1"/>
                <p:nvPr/>
              </p:nvSpPr>
              <p:spPr>
                <a:xfrm>
                  <a:off x="5961778" y="2077049"/>
                  <a:ext cx="800192" cy="16236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56586A1-85DF-1EA7-4281-A61960AC4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778" y="2077049"/>
                  <a:ext cx="800192" cy="162365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B3604FB4-6912-CB93-5DD2-A51FFB11C3B4}"/>
                </a:ext>
              </a:extLst>
            </p:cNvPr>
            <p:cNvSpPr txBox="1"/>
            <p:nvPr/>
          </p:nvSpPr>
          <p:spPr>
            <a:xfrm>
              <a:off x="6443852" y="2500402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xmlns="" id="{C1F354D2-862D-FCF8-D045-207CCA89D08C}"/>
                    </a:ext>
                  </a:extLst>
                </p:cNvPr>
                <p:cNvSpPr txBox="1"/>
                <p:nvPr/>
              </p:nvSpPr>
              <p:spPr>
                <a:xfrm>
                  <a:off x="6886999" y="2119802"/>
                  <a:ext cx="800192" cy="15747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1F354D2-862D-FCF8-D045-207CCA89D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6999" y="2119802"/>
                  <a:ext cx="800192" cy="1574790"/>
                </a:xfrm>
                <a:prstGeom prst="rect">
                  <a:avLst/>
                </a:prstGeom>
                <a:blipFill>
                  <a:blip r:embed="rId36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859E201C-D416-79C9-69B5-0464B80AAA82}"/>
                </a:ext>
              </a:extLst>
            </p:cNvPr>
            <p:cNvSpPr txBox="1"/>
            <p:nvPr/>
          </p:nvSpPr>
          <p:spPr>
            <a:xfrm>
              <a:off x="8389519" y="2511604"/>
              <a:ext cx="652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xmlns="" id="{462360E1-2818-9496-B1DF-247BB8FB309B}"/>
                    </a:ext>
                  </a:extLst>
                </p:cNvPr>
                <p:cNvSpPr txBox="1"/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62360E1-2818-9496-B1DF-247BB8FB30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6420" y="2063251"/>
                  <a:ext cx="800192" cy="1559401"/>
                </a:xfrm>
                <a:prstGeom prst="rect">
                  <a:avLst/>
                </a:prstGeom>
                <a:blipFill>
                  <a:blip r:embed="rId37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213188">
            <a:off x="-1035492" y="6546485"/>
            <a:ext cx="6451284" cy="3669527"/>
          </a:xfrm>
          <a:custGeom>
            <a:avLst/>
            <a:gdLst/>
            <a:ahLst/>
            <a:cxnLst/>
            <a:rect l="l" t="t" r="r" b="b"/>
            <a:pathLst>
              <a:path w="10213722" h="7238975">
                <a:moveTo>
                  <a:pt x="0" y="0"/>
                </a:moveTo>
                <a:lnTo>
                  <a:pt x="10213722" y="0"/>
                </a:lnTo>
                <a:lnTo>
                  <a:pt x="10213722" y="7238976"/>
                </a:lnTo>
                <a:lnTo>
                  <a:pt x="0" y="7238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815039">
            <a:off x="-777406" y="7913557"/>
            <a:ext cx="4145613" cy="4746885"/>
          </a:xfrm>
          <a:custGeom>
            <a:avLst/>
            <a:gdLst/>
            <a:ahLst/>
            <a:cxnLst/>
            <a:rect l="l" t="t" r="r" b="b"/>
            <a:pathLst>
              <a:path w="4145613" h="4746885">
                <a:moveTo>
                  <a:pt x="0" y="0"/>
                </a:moveTo>
                <a:lnTo>
                  <a:pt x="4145613" y="0"/>
                </a:lnTo>
                <a:lnTo>
                  <a:pt x="4145613" y="4746886"/>
                </a:lnTo>
                <a:lnTo>
                  <a:pt x="0" y="474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38768">
            <a:off x="-1195561" y="5998545"/>
            <a:ext cx="3373256" cy="3928100"/>
          </a:xfrm>
          <a:custGeom>
            <a:avLst/>
            <a:gdLst/>
            <a:ahLst/>
            <a:cxnLst/>
            <a:rect l="l" t="t" r="r" b="b"/>
            <a:pathLst>
              <a:path w="3373256" h="3928100">
                <a:moveTo>
                  <a:pt x="0" y="0"/>
                </a:moveTo>
                <a:lnTo>
                  <a:pt x="3373256" y="0"/>
                </a:lnTo>
                <a:lnTo>
                  <a:pt x="3373256" y="3928101"/>
                </a:lnTo>
                <a:lnTo>
                  <a:pt x="0" y="3928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05AE0B-B5FE-946F-81AF-5A9B169DC770}"/>
              </a:ext>
            </a:extLst>
          </p:cNvPr>
          <p:cNvSpPr txBox="1"/>
          <p:nvPr/>
        </p:nvSpPr>
        <p:spPr>
          <a:xfrm>
            <a:off x="1295400" y="127948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(Theo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7594E3-6727-41BA-2FF3-9FB8BE631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5548" y="2250731"/>
            <a:ext cx="13130404" cy="4324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85A2D1D-3A52-575C-8341-EEC8604507FD}"/>
                  </a:ext>
                </a:extLst>
              </p:cNvPr>
              <p:cNvSpPr txBox="1"/>
              <p:nvPr/>
            </p:nvSpPr>
            <p:spPr>
              <a:xfrm>
                <a:off x="7196152" y="7688188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A2D1D-3A52-575C-8341-EEC86045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152" y="7688188"/>
                <a:ext cx="800192" cy="1554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5A477C-8308-D0C4-5419-2893006624B0}"/>
              </a:ext>
            </a:extLst>
          </p:cNvPr>
          <p:cNvSpPr txBox="1"/>
          <p:nvPr/>
        </p:nvSpPr>
        <p:spPr>
          <a:xfrm>
            <a:off x="6099192" y="8111542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BC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D594FE-304A-84B1-BBAF-8A5CA47BFA63}"/>
              </a:ext>
            </a:extLst>
          </p:cNvPr>
          <p:cNvSpPr txBox="1"/>
          <p:nvPr/>
        </p:nvSpPr>
        <p:spPr>
          <a:xfrm>
            <a:off x="7712032" y="8111542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AC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8AB7A1-62AD-1593-ED24-2D3B187E5D9B}"/>
              </a:ext>
            </a:extLst>
          </p:cNvPr>
          <p:cNvSpPr txBox="1"/>
          <p:nvPr/>
        </p:nvSpPr>
        <p:spPr>
          <a:xfrm>
            <a:off x="9933654" y="8067669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23EE57A-6A07-91C1-069A-96E2808FEDC5}"/>
                  </a:ext>
                </a:extLst>
              </p:cNvPr>
              <p:cNvSpPr txBox="1"/>
              <p:nvPr/>
            </p:nvSpPr>
            <p:spPr>
              <a:xfrm>
                <a:off x="11025972" y="7603951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3EE57A-6A07-91C1-069A-96E2808F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972" y="7603951"/>
                <a:ext cx="800192" cy="15545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8376F08-853B-3885-1751-20A4019E46BD}"/>
              </a:ext>
            </a:extLst>
          </p:cNvPr>
          <p:cNvSpPr txBox="1"/>
          <p:nvPr/>
        </p:nvSpPr>
        <p:spPr>
          <a:xfrm>
            <a:off x="11526627" y="8067669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HK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646709-4B86-8475-4B0B-C1FB037D439B}"/>
              </a:ext>
            </a:extLst>
          </p:cNvPr>
          <p:cNvSpPr txBox="1"/>
          <p:nvPr/>
        </p:nvSpPr>
        <p:spPr>
          <a:xfrm>
            <a:off x="13271259" y="8130365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IK =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0517F55-EB52-8D6B-6F46-65E3758EDB4A}"/>
                  </a:ext>
                </a:extLst>
              </p:cNvPr>
              <p:cNvSpPr txBox="1"/>
              <p:nvPr/>
            </p:nvSpPr>
            <p:spPr>
              <a:xfrm>
                <a:off x="14349881" y="7707011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517F55-EB52-8D6B-6F46-65E3758E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881" y="7707011"/>
                <a:ext cx="800192" cy="15594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540476C-7EBB-A19A-23C8-E2E9E62A2F31}"/>
              </a:ext>
            </a:extLst>
          </p:cNvPr>
          <p:cNvSpPr txBox="1"/>
          <p:nvPr/>
        </p:nvSpPr>
        <p:spPr>
          <a:xfrm>
            <a:off x="14827440" y="8134693"/>
            <a:ext cx="21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HK 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29224">
            <a:off x="6729226" y="3643096"/>
            <a:ext cx="8145266" cy="9711197"/>
          </a:xfrm>
          <a:custGeom>
            <a:avLst/>
            <a:gdLst/>
            <a:ahLst/>
            <a:cxnLst/>
            <a:rect l="l" t="t" r="r" b="b"/>
            <a:pathLst>
              <a:path w="8145266" h="9711197">
                <a:moveTo>
                  <a:pt x="0" y="0"/>
                </a:moveTo>
                <a:lnTo>
                  <a:pt x="8145266" y="0"/>
                </a:lnTo>
                <a:lnTo>
                  <a:pt x="8145266" y="9711197"/>
                </a:lnTo>
                <a:lnTo>
                  <a:pt x="0" y="9711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 rot="601222">
            <a:off x="12559387" y="429904"/>
            <a:ext cx="5259160" cy="3623735"/>
            <a:chOff x="0" y="0"/>
            <a:chExt cx="7012213" cy="4831646"/>
          </a:xfrm>
        </p:grpSpPr>
        <p:sp>
          <p:nvSpPr>
            <p:cNvPr id="6" name="Freeform 6"/>
            <p:cNvSpPr/>
            <p:nvPr/>
          </p:nvSpPr>
          <p:spPr>
            <a:xfrm rot="-2097181">
              <a:off x="672049" y="813793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rot="-1937474">
              <a:off x="1607806" y="813793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 rot="-1937474">
              <a:off x="2543562" y="851815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4"/>
                  </a:lnTo>
                  <a:lnTo>
                    <a:pt x="0" y="324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rot="-2131546">
              <a:off x="3479319" y="899977"/>
              <a:ext cx="2855833" cy="3245265"/>
            </a:xfrm>
            <a:custGeom>
              <a:avLst/>
              <a:gdLst/>
              <a:ahLst/>
              <a:cxnLst/>
              <a:rect l="l" t="t" r="r" b="b"/>
              <a:pathLst>
                <a:path w="2855833" h="3245265">
                  <a:moveTo>
                    <a:pt x="0" y="0"/>
                  </a:moveTo>
                  <a:lnTo>
                    <a:pt x="2855833" y="0"/>
                  </a:lnTo>
                  <a:lnTo>
                    <a:pt x="2855833" y="3245265"/>
                  </a:lnTo>
                  <a:lnTo>
                    <a:pt x="0" y="32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rot="9683174" flipH="1">
              <a:off x="1812045" y="449463"/>
              <a:ext cx="3460794" cy="3932720"/>
            </a:xfrm>
            <a:custGeom>
              <a:avLst/>
              <a:gdLst/>
              <a:ahLst/>
              <a:cxnLst/>
              <a:rect l="l" t="t" r="r" b="b"/>
              <a:pathLst>
                <a:path w="3460794" h="3932720">
                  <a:moveTo>
                    <a:pt x="3460794" y="0"/>
                  </a:moveTo>
                  <a:lnTo>
                    <a:pt x="0" y="0"/>
                  </a:lnTo>
                  <a:lnTo>
                    <a:pt x="0" y="3932720"/>
                  </a:lnTo>
                  <a:lnTo>
                    <a:pt x="3460794" y="3932720"/>
                  </a:lnTo>
                  <a:lnTo>
                    <a:pt x="346079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8058BAB0-DDBA-4369-DDCE-18D82B5C529E}"/>
              </a:ext>
            </a:extLst>
          </p:cNvPr>
          <p:cNvSpPr/>
          <p:nvPr/>
        </p:nvSpPr>
        <p:spPr>
          <a:xfrm>
            <a:off x="1028700" y="813738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758406-ED22-F37F-5EAF-FB533C7B284F}"/>
              </a:ext>
            </a:extLst>
          </p:cNvPr>
          <p:cNvSpPr txBox="1"/>
          <p:nvPr/>
        </p:nvSpPr>
        <p:spPr>
          <a:xfrm>
            <a:off x="1568606" y="1097188"/>
            <a:ext cx="15271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12.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3879F73-E9DA-B27B-0D18-A9E66E1ED0D2}"/>
                  </a:ext>
                </a:extLst>
              </p:cNvPr>
              <p:cNvSpPr txBox="1"/>
              <p:nvPr/>
            </p:nvSpPr>
            <p:spPr>
              <a:xfrm>
                <a:off x="4754394" y="692748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879F73-E9DA-B27B-0D18-A9E66E1ED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394" y="692748"/>
                <a:ext cx="800192" cy="15545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A6DAFD-ABB8-F3AE-7A57-4EDCF934CB66}"/>
              </a:ext>
            </a:extLst>
          </p:cNvPr>
          <p:cNvSpPr txBox="1"/>
          <p:nvPr/>
        </p:nvSpPr>
        <p:spPr>
          <a:xfrm>
            <a:off x="4187928" y="1097188"/>
            <a:ext cx="56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579662-B2F8-ACD1-8B4A-ACABC47300F5}"/>
              </a:ext>
            </a:extLst>
          </p:cNvPr>
          <p:cNvSpPr txBox="1"/>
          <p:nvPr/>
        </p:nvSpPr>
        <p:spPr>
          <a:xfrm>
            <a:off x="4537557" y="1009435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24BE37-CA5E-EB76-9689-051C842B6206}"/>
              </a:ext>
            </a:extLst>
          </p:cNvPr>
          <p:cNvSpPr txBox="1"/>
          <p:nvPr/>
        </p:nvSpPr>
        <p:spPr>
          <a:xfrm>
            <a:off x="5367339" y="100552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DE571D-02F9-6CAA-89CC-E356A30DF285}"/>
              </a:ext>
            </a:extLst>
          </p:cNvPr>
          <p:cNvGrpSpPr/>
          <p:nvPr/>
        </p:nvGrpSpPr>
        <p:grpSpPr>
          <a:xfrm>
            <a:off x="1610536" y="2824210"/>
            <a:ext cx="4981015" cy="1608586"/>
            <a:chOff x="1568606" y="2141610"/>
            <a:chExt cx="4981015" cy="1608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17F318A1-3423-85EB-9283-9FC5EFD01EB3}"/>
                    </a:ext>
                  </a:extLst>
                </p:cNvPr>
                <p:cNvSpPr txBox="1"/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F318A1-3423-85EB-9283-9FC5EFD01E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24905FF-0C79-2B0F-4465-5E025AC384F5}"/>
                </a:ext>
              </a:extLst>
            </p:cNvPr>
            <p:cNvSpPr txBox="1"/>
            <p:nvPr/>
          </p:nvSpPr>
          <p:spPr>
            <a:xfrm>
              <a:off x="1568606" y="2671164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876D6AFD-201B-5427-1494-89AAC54D5689}"/>
                    </a:ext>
                  </a:extLst>
                </p:cNvPr>
                <p:cNvSpPr txBox="1"/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6D6AFD-201B-5427-1494-89AAC54D5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blipFill>
                  <a:blip r:embed="rId6"/>
                  <a:stretch>
                    <a:fillRect r="-1274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5798B77-BE03-B669-9C2B-08259CABCFF6}"/>
                </a:ext>
              </a:extLst>
            </p:cNvPr>
            <p:cNvSpPr txBox="1"/>
            <p:nvPr/>
          </p:nvSpPr>
          <p:spPr>
            <a:xfrm>
              <a:off x="2813946" y="2618956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5DE532D-AD91-02FD-B45C-7B8B16970E07}"/>
                </a:ext>
              </a:extLst>
            </p:cNvPr>
            <p:cNvSpPr txBox="1"/>
            <p:nvPr/>
          </p:nvSpPr>
          <p:spPr>
            <a:xfrm>
              <a:off x="5267956" y="2564964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A84F6CE3-219A-5685-1A94-D0579209BC8D}"/>
                    </a:ext>
                  </a:extLst>
                </p:cNvPr>
                <p:cNvSpPr txBox="1"/>
                <p:nvPr/>
              </p:nvSpPr>
              <p:spPr>
                <a:xfrm>
                  <a:off x="5749429" y="2141610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4F6CE3-219A-5685-1A94-D0579209B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429" y="2141610"/>
                  <a:ext cx="800192" cy="1554593"/>
                </a:xfrm>
                <a:prstGeom prst="rect">
                  <a:avLst/>
                </a:prstGeom>
                <a:blipFill>
                  <a:blip r:embed="rId7"/>
                  <a:stretch>
                    <a:fillRect r="-38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614EEF0-4C8F-C862-2D35-BC4FE3ED3236}"/>
              </a:ext>
            </a:extLst>
          </p:cNvPr>
          <p:cNvGrpSpPr/>
          <p:nvPr/>
        </p:nvGrpSpPr>
        <p:grpSpPr>
          <a:xfrm>
            <a:off x="9125802" y="2878202"/>
            <a:ext cx="3759228" cy="1604175"/>
            <a:chOff x="2313450" y="2146021"/>
            <a:chExt cx="3759228" cy="16041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D74A054A-458A-DE6F-ACA2-ACC6179DA0B6}"/>
                    </a:ext>
                  </a:extLst>
                </p:cNvPr>
                <p:cNvSpPr txBox="1"/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4A054A-458A-DE6F-ACA2-ACC6179DA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450" y="2195603"/>
                  <a:ext cx="800192" cy="15545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3CA8F68C-D58C-EF3C-4A83-A9B2E22D9EA3}"/>
                    </a:ext>
                  </a:extLst>
                </p:cNvPr>
                <p:cNvSpPr txBox="1"/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CA8F68C-D58C-EF3C-4A83-A9B2E22D9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05" y="2173072"/>
                  <a:ext cx="800192" cy="1554593"/>
                </a:xfrm>
                <a:prstGeom prst="rect">
                  <a:avLst/>
                </a:prstGeom>
                <a:blipFill>
                  <a:blip r:embed="rId9"/>
                  <a:stretch>
                    <a:fillRect r="-8167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9DB425D-190F-6BC9-E57A-DC2C4F671687}"/>
                </a:ext>
              </a:extLst>
            </p:cNvPr>
            <p:cNvSpPr txBox="1"/>
            <p:nvPr/>
          </p:nvSpPr>
          <p:spPr>
            <a:xfrm>
              <a:off x="2813946" y="2618956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809ED2B-AF62-92BC-9317-FD133F0555EE}"/>
                </a:ext>
              </a:extLst>
            </p:cNvPr>
            <p:cNvSpPr txBox="1"/>
            <p:nvPr/>
          </p:nvSpPr>
          <p:spPr>
            <a:xfrm>
              <a:off x="4826737" y="2569375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BCA93539-8474-47CF-4EBA-051818A32A34}"/>
                    </a:ext>
                  </a:extLst>
                </p:cNvPr>
                <p:cNvSpPr txBox="1"/>
                <p:nvPr/>
              </p:nvSpPr>
              <p:spPr>
                <a:xfrm>
                  <a:off x="5272486" y="2146021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CA93539-8474-47CF-4EBA-051818A32A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486" y="2146021"/>
                  <a:ext cx="800192" cy="1554593"/>
                </a:xfrm>
                <a:prstGeom prst="rect">
                  <a:avLst/>
                </a:prstGeom>
                <a:blipFill>
                  <a:blip r:embed="rId10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C222CDF-0D44-B0FA-4090-7EF707898161}"/>
              </a:ext>
            </a:extLst>
          </p:cNvPr>
          <p:cNvGrpSpPr/>
          <p:nvPr/>
        </p:nvGrpSpPr>
        <p:grpSpPr>
          <a:xfrm>
            <a:off x="6281739" y="5495882"/>
            <a:ext cx="3759228" cy="1608983"/>
            <a:chOff x="6281739" y="5495882"/>
            <a:chExt cx="3759228" cy="1608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2686AFF7-CE4E-69B4-15C4-2F7229E3AE31}"/>
                    </a:ext>
                  </a:extLst>
                </p:cNvPr>
                <p:cNvSpPr txBox="1"/>
                <p:nvPr/>
              </p:nvSpPr>
              <p:spPr>
                <a:xfrm>
                  <a:off x="6281739" y="5545464"/>
                  <a:ext cx="800192" cy="15594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86AFF7-CE4E-69B4-15C4-2F7229E3A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39" y="5545464"/>
                  <a:ext cx="800192" cy="15594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40C0A2F5-F677-3D88-CF3A-4B99C23AC74E}"/>
                    </a:ext>
                  </a:extLst>
                </p:cNvPr>
                <p:cNvSpPr txBox="1"/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C0A2F5-F677-3D88-CF3A-4B99C23AC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494" y="5522933"/>
                  <a:ext cx="800192" cy="1554593"/>
                </a:xfrm>
                <a:prstGeom prst="rect">
                  <a:avLst/>
                </a:prstGeom>
                <a:blipFill>
                  <a:blip r:embed="rId12"/>
                  <a:stretch>
                    <a:fillRect r="-809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872DBBE-D67C-8608-78ED-842D4AB7FABE}"/>
                </a:ext>
              </a:extLst>
            </p:cNvPr>
            <p:cNvSpPr txBox="1"/>
            <p:nvPr/>
          </p:nvSpPr>
          <p:spPr>
            <a:xfrm>
              <a:off x="6782235" y="5968817"/>
              <a:ext cx="1403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9336179-C4C1-626C-01C6-99921753F28B}"/>
                </a:ext>
              </a:extLst>
            </p:cNvPr>
            <p:cNvSpPr txBox="1"/>
            <p:nvPr/>
          </p:nvSpPr>
          <p:spPr>
            <a:xfrm>
              <a:off x="8795026" y="5919236"/>
              <a:ext cx="59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76F87463-4F57-6989-1383-9B77238252D4}"/>
                    </a:ext>
                  </a:extLst>
                </p:cNvPr>
                <p:cNvSpPr txBox="1"/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F87463-4F57-6989-1383-9B7723825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0775" y="5495882"/>
                  <a:ext cx="800192" cy="1554593"/>
                </a:xfrm>
                <a:prstGeom prst="rect">
                  <a:avLst/>
                </a:prstGeom>
                <a:blipFill>
                  <a:blip r:embed="rId13"/>
                  <a:stretch>
                    <a:fillRect r="-305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DD0A680C-0EA2-506D-6B1D-8DD742CCA45A}"/>
                  </a:ext>
                </a:extLst>
              </p:cNvPr>
              <p:cNvSpPr txBox="1"/>
              <p:nvPr/>
            </p:nvSpPr>
            <p:spPr>
              <a:xfrm>
                <a:off x="5824539" y="712697"/>
                <a:ext cx="800192" cy="1559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0A680C-0EA2-506D-6B1D-8DD742CC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539" y="712697"/>
                <a:ext cx="800192" cy="15594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64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483670">
            <a:off x="5922319" y="692636"/>
            <a:ext cx="1078523" cy="1398408"/>
          </a:xfrm>
          <a:custGeom>
            <a:avLst/>
            <a:gdLst/>
            <a:ahLst/>
            <a:cxnLst/>
            <a:rect l="l" t="t" r="r" b="b"/>
            <a:pathLst>
              <a:path w="1078523" h="1398408">
                <a:moveTo>
                  <a:pt x="0" y="0"/>
                </a:moveTo>
                <a:lnTo>
                  <a:pt x="1078523" y="0"/>
                </a:lnTo>
                <a:lnTo>
                  <a:pt x="1078523" y="1398408"/>
                </a:lnTo>
                <a:lnTo>
                  <a:pt x="0" y="139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1623709">
            <a:off x="655856" y="7265931"/>
            <a:ext cx="1237681" cy="1171155"/>
          </a:xfrm>
          <a:custGeom>
            <a:avLst/>
            <a:gdLst/>
            <a:ahLst/>
            <a:cxnLst/>
            <a:rect l="l" t="t" r="r" b="b"/>
            <a:pathLst>
              <a:path w="1237681" h="1171155">
                <a:moveTo>
                  <a:pt x="0" y="0"/>
                </a:moveTo>
                <a:lnTo>
                  <a:pt x="1237681" y="0"/>
                </a:lnTo>
                <a:lnTo>
                  <a:pt x="1237681" y="1171156"/>
                </a:lnTo>
                <a:lnTo>
                  <a:pt x="0" y="1171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534389" flipH="1">
            <a:off x="9260673" y="2513649"/>
            <a:ext cx="1824975" cy="1649321"/>
          </a:xfrm>
          <a:custGeom>
            <a:avLst/>
            <a:gdLst/>
            <a:ahLst/>
            <a:cxnLst/>
            <a:rect l="l" t="t" r="r" b="b"/>
            <a:pathLst>
              <a:path w="1824975" h="1649321">
                <a:moveTo>
                  <a:pt x="1824976" y="0"/>
                </a:moveTo>
                <a:lnTo>
                  <a:pt x="0" y="0"/>
                </a:lnTo>
                <a:lnTo>
                  <a:pt x="0" y="1649321"/>
                </a:lnTo>
                <a:lnTo>
                  <a:pt x="1824976" y="1649321"/>
                </a:lnTo>
                <a:lnTo>
                  <a:pt x="18249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12320796" y="3862792"/>
            <a:ext cx="405889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303030"/>
                </a:solidFill>
                <a:latin typeface="Inter"/>
              </a:rPr>
              <a:t>We use numbers and number systems to quantify items and values.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20796" y="5804891"/>
            <a:ext cx="382466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303030"/>
                </a:solidFill>
                <a:latin typeface="Inter"/>
              </a:rPr>
              <a:t>They help us make sense of the world around us. </a:t>
            </a:r>
          </a:p>
        </p:txBody>
      </p:sp>
      <p:sp>
        <p:nvSpPr>
          <p:cNvPr id="3" name="AutoShape 3"/>
          <p:cNvSpPr/>
          <p:nvPr/>
        </p:nvSpPr>
        <p:spPr>
          <a:xfrm>
            <a:off x="1123347" y="428942"/>
            <a:ext cx="16230600" cy="913818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 rot="-8100000">
            <a:off x="370357" y="5751721"/>
            <a:ext cx="9734133" cy="10300670"/>
          </a:xfrm>
          <a:custGeom>
            <a:avLst/>
            <a:gdLst/>
            <a:ahLst/>
            <a:cxnLst/>
            <a:rect l="l" t="t" r="r" b="b"/>
            <a:pathLst>
              <a:path w="9734133" h="10300670">
                <a:moveTo>
                  <a:pt x="0" y="0"/>
                </a:moveTo>
                <a:lnTo>
                  <a:pt x="9734133" y="0"/>
                </a:lnTo>
                <a:lnTo>
                  <a:pt x="9734133" y="10300670"/>
                </a:lnTo>
                <a:lnTo>
                  <a:pt x="0" y="10300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670EAE5-5FE8-EFF7-AD37-571ECC678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658" y="1371771"/>
            <a:ext cx="14055594" cy="62766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6689C4-AC73-64B2-BB0C-C6166AA193D7}"/>
              </a:ext>
            </a:extLst>
          </p:cNvPr>
          <p:cNvSpPr txBox="1"/>
          <p:nvPr/>
        </p:nvSpPr>
        <p:spPr>
          <a:xfrm>
            <a:off x="1266229" y="601948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C3A656-B38E-1593-22C4-723581BEE8BA}"/>
              </a:ext>
            </a:extLst>
          </p:cNvPr>
          <p:cNvSpPr txBox="1"/>
          <p:nvPr/>
        </p:nvSpPr>
        <p:spPr>
          <a:xfrm>
            <a:off x="1600200" y="8887340"/>
            <a:ext cx="11069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CDCB0A-CF10-A858-97A9-C34ED449707D}"/>
              </a:ext>
            </a:extLst>
          </p:cNvPr>
          <p:cNvSpPr txBox="1"/>
          <p:nvPr/>
        </p:nvSpPr>
        <p:spPr>
          <a:xfrm>
            <a:off x="1295400" y="1333500"/>
            <a:ext cx="1501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Chia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0E88529-7402-6AF9-E1D3-0023994C6AEE}"/>
                  </a:ext>
                </a:extLst>
              </p:cNvPr>
              <p:cNvSpPr txBox="1"/>
              <p:nvPr/>
            </p:nvSpPr>
            <p:spPr>
              <a:xfrm>
                <a:off x="12649200" y="2318513"/>
                <a:ext cx="800192" cy="1200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E88529-7402-6AF9-E1D3-0023994C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318513"/>
                <a:ext cx="800192" cy="1200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690C925-377D-8403-6DFE-2E38813425C6}"/>
              </a:ext>
            </a:extLst>
          </p:cNvPr>
          <p:cNvSpPr txBox="1"/>
          <p:nvPr/>
        </p:nvSpPr>
        <p:spPr>
          <a:xfrm>
            <a:off x="13049296" y="256460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0713FE-62C9-B10A-BC3E-8D367398F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543" y="4943131"/>
            <a:ext cx="8622020" cy="38502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8759" flipH="1">
            <a:off x="7108898" y="1249744"/>
            <a:ext cx="3847897" cy="4211105"/>
          </a:xfrm>
          <a:custGeom>
            <a:avLst/>
            <a:gdLst/>
            <a:ahLst/>
            <a:cxnLst/>
            <a:rect l="l" t="t" r="r" b="b"/>
            <a:pathLst>
              <a:path w="3847897" h="4211105">
                <a:moveTo>
                  <a:pt x="3847897" y="0"/>
                </a:moveTo>
                <a:lnTo>
                  <a:pt x="0" y="0"/>
                </a:lnTo>
                <a:lnTo>
                  <a:pt x="0" y="4211105"/>
                </a:lnTo>
                <a:lnTo>
                  <a:pt x="3847897" y="4211105"/>
                </a:lnTo>
                <a:lnTo>
                  <a:pt x="38478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01308">
            <a:off x="2911412" y="5805462"/>
            <a:ext cx="4866247" cy="3448953"/>
          </a:xfrm>
          <a:custGeom>
            <a:avLst/>
            <a:gdLst/>
            <a:ahLst/>
            <a:cxnLst/>
            <a:rect l="l" t="t" r="r" b="b"/>
            <a:pathLst>
              <a:path w="4866247" h="3448953">
                <a:moveTo>
                  <a:pt x="0" y="0"/>
                </a:moveTo>
                <a:lnTo>
                  <a:pt x="4866247" y="0"/>
                </a:lnTo>
                <a:lnTo>
                  <a:pt x="4866247" y="3448953"/>
                </a:lnTo>
                <a:lnTo>
                  <a:pt x="0" y="3448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2371724" flipH="1">
            <a:off x="7329295" y="3288530"/>
            <a:ext cx="3407102" cy="3079169"/>
          </a:xfrm>
          <a:custGeom>
            <a:avLst/>
            <a:gdLst/>
            <a:ahLst/>
            <a:cxnLst/>
            <a:rect l="l" t="t" r="r" b="b"/>
            <a:pathLst>
              <a:path w="3407102" h="3079169">
                <a:moveTo>
                  <a:pt x="3407103" y="0"/>
                </a:moveTo>
                <a:lnTo>
                  <a:pt x="0" y="0"/>
                </a:lnTo>
                <a:lnTo>
                  <a:pt x="0" y="3079169"/>
                </a:lnTo>
                <a:lnTo>
                  <a:pt x="3407103" y="3079169"/>
                </a:lnTo>
                <a:lnTo>
                  <a:pt x="34071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499263">
            <a:off x="5173847" y="4902426"/>
            <a:ext cx="1217859" cy="1814316"/>
          </a:xfrm>
          <a:custGeom>
            <a:avLst/>
            <a:gdLst/>
            <a:ahLst/>
            <a:cxnLst/>
            <a:rect l="l" t="t" r="r" b="b"/>
            <a:pathLst>
              <a:path w="1217859" h="1814316">
                <a:moveTo>
                  <a:pt x="0" y="0"/>
                </a:moveTo>
                <a:lnTo>
                  <a:pt x="1217859" y="0"/>
                </a:lnTo>
                <a:lnTo>
                  <a:pt x="121785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11616">
            <a:off x="5327455" y="990360"/>
            <a:ext cx="1260949" cy="1814316"/>
          </a:xfrm>
          <a:custGeom>
            <a:avLst/>
            <a:gdLst/>
            <a:ahLst/>
            <a:cxnLst/>
            <a:rect l="l" t="t" r="r" b="b"/>
            <a:pathLst>
              <a:path w="1260949" h="1814316">
                <a:moveTo>
                  <a:pt x="0" y="0"/>
                </a:moveTo>
                <a:lnTo>
                  <a:pt x="1260949" y="0"/>
                </a:lnTo>
                <a:lnTo>
                  <a:pt x="1260949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93350" y="302681"/>
            <a:ext cx="3955000" cy="4072072"/>
          </a:xfrm>
          <a:custGeom>
            <a:avLst/>
            <a:gdLst/>
            <a:ahLst/>
            <a:cxnLst/>
            <a:rect l="l" t="t" r="r" b="b"/>
            <a:pathLst>
              <a:path w="3955000" h="4072072">
                <a:moveTo>
                  <a:pt x="0" y="0"/>
                </a:moveTo>
                <a:lnTo>
                  <a:pt x="3955000" y="0"/>
                </a:lnTo>
                <a:lnTo>
                  <a:pt x="3955000" y="4072072"/>
                </a:lnTo>
                <a:lnTo>
                  <a:pt x="0" y="4072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819495">
            <a:off x="28620" y="3407835"/>
            <a:ext cx="4725651" cy="3680100"/>
          </a:xfrm>
          <a:custGeom>
            <a:avLst/>
            <a:gdLst/>
            <a:ahLst/>
            <a:cxnLst/>
            <a:rect l="l" t="t" r="r" b="b"/>
            <a:pathLst>
              <a:path w="4725651" h="3680100">
                <a:moveTo>
                  <a:pt x="0" y="0"/>
                </a:moveTo>
                <a:lnTo>
                  <a:pt x="4725650" y="0"/>
                </a:lnTo>
                <a:lnTo>
                  <a:pt x="4725650" y="3680101"/>
                </a:lnTo>
                <a:lnTo>
                  <a:pt x="0" y="3680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96753" y="6677399"/>
            <a:ext cx="1249610" cy="1814316"/>
          </a:xfrm>
          <a:custGeom>
            <a:avLst/>
            <a:gdLst/>
            <a:ahLst/>
            <a:cxnLst/>
            <a:rect l="l" t="t" r="r" b="b"/>
            <a:pathLst>
              <a:path w="1249610" h="1814316">
                <a:moveTo>
                  <a:pt x="0" y="0"/>
                </a:moveTo>
                <a:lnTo>
                  <a:pt x="1249610" y="0"/>
                </a:lnTo>
                <a:lnTo>
                  <a:pt x="1249610" y="1814316"/>
                </a:lnTo>
                <a:lnTo>
                  <a:pt x="0" y="1814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06721">
            <a:off x="-1395254" y="4834070"/>
            <a:ext cx="2529286" cy="1520733"/>
          </a:xfrm>
          <a:custGeom>
            <a:avLst/>
            <a:gdLst/>
            <a:ahLst/>
            <a:cxnLst/>
            <a:rect l="l" t="t" r="r" b="b"/>
            <a:pathLst>
              <a:path w="2529286" h="1520733">
                <a:moveTo>
                  <a:pt x="0" y="0"/>
                </a:moveTo>
                <a:lnTo>
                  <a:pt x="2529286" y="0"/>
                </a:lnTo>
                <a:lnTo>
                  <a:pt x="2529286" y="1520733"/>
                </a:lnTo>
                <a:lnTo>
                  <a:pt x="0" y="1520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23709">
            <a:off x="6386060" y="6684822"/>
            <a:ext cx="2667365" cy="2523995"/>
          </a:xfrm>
          <a:custGeom>
            <a:avLst/>
            <a:gdLst/>
            <a:ahLst/>
            <a:cxnLst/>
            <a:rect l="l" t="t" r="r" b="b"/>
            <a:pathLst>
              <a:path w="2667365" h="2523995">
                <a:moveTo>
                  <a:pt x="0" y="0"/>
                </a:moveTo>
                <a:lnTo>
                  <a:pt x="2667366" y="0"/>
                </a:lnTo>
                <a:lnTo>
                  <a:pt x="2667366" y="2523994"/>
                </a:lnTo>
                <a:lnTo>
                  <a:pt x="0" y="25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80955">
            <a:off x="7926820" y="8160294"/>
            <a:ext cx="1612464" cy="2332679"/>
          </a:xfrm>
          <a:custGeom>
            <a:avLst/>
            <a:gdLst/>
            <a:ahLst/>
            <a:cxnLst/>
            <a:rect l="l" t="t" r="r" b="b"/>
            <a:pathLst>
              <a:path w="1612464" h="2332679">
                <a:moveTo>
                  <a:pt x="0" y="0"/>
                </a:moveTo>
                <a:lnTo>
                  <a:pt x="1612465" y="0"/>
                </a:lnTo>
                <a:lnTo>
                  <a:pt x="1612465" y="2332678"/>
                </a:lnTo>
                <a:lnTo>
                  <a:pt x="0" y="23326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345336">
            <a:off x="5457773" y="3425527"/>
            <a:ext cx="550161" cy="550161"/>
          </a:xfrm>
          <a:custGeom>
            <a:avLst/>
            <a:gdLst/>
            <a:ahLst/>
            <a:cxnLst/>
            <a:rect l="l" t="t" r="r" b="b"/>
            <a:pathLst>
              <a:path w="550161" h="550161">
                <a:moveTo>
                  <a:pt x="0" y="0"/>
                </a:moveTo>
                <a:lnTo>
                  <a:pt x="550161" y="0"/>
                </a:lnTo>
                <a:lnTo>
                  <a:pt x="550161" y="550161"/>
                </a:lnTo>
                <a:lnTo>
                  <a:pt x="0" y="5501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43EACDD-DA59-26BA-4D44-434231A333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9103" y="4923212"/>
            <a:ext cx="9488751" cy="24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925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194</Words>
  <Application>Microsoft Office PowerPoint</Application>
  <PresentationFormat>Custom</PresentationFormat>
  <Paragraphs>128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Inter</vt:lpstr>
      <vt:lpstr>Times New Roman</vt:lpstr>
      <vt:lpstr>Arial</vt:lpstr>
      <vt:lpstr>SVN-Newton</vt:lpstr>
      <vt:lpstr>Cambria Math</vt:lpstr>
      <vt:lpstr>Cambria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THANH GIONG</cp:lastModifiedBy>
  <cp:revision>8</cp:revision>
  <dcterms:created xsi:type="dcterms:W3CDTF">2006-08-16T00:00:00Z</dcterms:created>
  <dcterms:modified xsi:type="dcterms:W3CDTF">2025-04-17T09:42:40Z</dcterms:modified>
  <dc:identifier>DAF_E1qqwrU</dc:identifier>
</cp:coreProperties>
</file>