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8" r:id="rId4"/>
    <p:sldId id="259" r:id="rId5"/>
    <p:sldId id="260" r:id="rId6"/>
    <p:sldId id="261" r:id="rId7"/>
    <p:sldId id="276" r:id="rId8"/>
    <p:sldId id="269" r:id="rId9"/>
    <p:sldId id="285" r:id="rId10"/>
    <p:sldId id="262" r:id="rId11"/>
    <p:sldId id="283" r:id="rId12"/>
    <p:sldId id="270" r:id="rId13"/>
    <p:sldId id="263" r:id="rId14"/>
    <p:sldId id="273" r:id="rId15"/>
    <p:sldId id="278" r:id="rId16"/>
    <p:sldId id="286" r:id="rId17"/>
    <p:sldId id="287" r:id="rId18"/>
    <p:sldId id="288" r:id="rId19"/>
    <p:sldId id="289" r:id="rId20"/>
    <p:sldId id="290" r:id="rId21"/>
    <p:sldId id="291" r:id="rId22"/>
    <p:sldId id="292" r:id="rId23"/>
  </p:sldIdLst>
  <p:sldSz cx="18288000" cy="10287000"/>
  <p:notesSz cx="6858000" cy="9144000"/>
  <p:embeddedFontLst>
    <p:embeddedFont>
      <p:font typeface="Cambria" panose="02040503050406030204" pitchFamily="18" charset="0"/>
      <p:regular r:id="rId24"/>
      <p:bold r:id="rId25"/>
      <p:italic r:id="rId26"/>
      <p:boldItalic r:id="rId27"/>
    </p:embeddedFont>
    <p:embeddedFont>
      <p:font typeface="#9Slide05 Aphrodite Pro" panose="020B0604020202020204" charset="0"/>
      <p:regular r:id="rId28"/>
    </p:embeddedFont>
    <p:embeddedFont>
      <p:font typeface="宋体" panose="02010600030101010101" pitchFamily="2" charset="-122"/>
      <p:regular r:id="rId29"/>
    </p:embeddedFont>
    <p:embeddedFont>
      <p:font typeface="Calibri" panose="020F0502020204030204" pitchFamily="34" charset="0"/>
      <p:regular r:id="rId30"/>
      <p:bold r:id="rId31"/>
      <p:italic r:id="rId32"/>
      <p:boldItalic r:id="rId33"/>
    </p:embeddedFont>
    <p:embeddedFont>
      <p:font typeface="VNI-Cooper" panose="020B0604020202020204"/>
      <p:bold r:id="rId34"/>
    </p:embeddedFont>
    <p:embeddedFont>
      <p:font typeface="Nunito ExtraLight" panose="020B0604020202020204" charset="0"/>
      <p:regular r:id="rId35"/>
      <p:italic r:id="rId36"/>
    </p:embeddedFont>
    <p:embeddedFont>
      <p:font typeface="Paytone One" panose="020B0604020202020204" charset="0"/>
      <p:regular r:id="rId37"/>
    </p:embeddedFont>
    <p:embeddedFont>
      <p:font typeface="Open Sans Light Bold" panose="020B0604020202020204" charset="0"/>
      <p:regular r:id="rId38"/>
    </p:embeddedFont>
    <p:embeddedFont>
      <p:font typeface="#9Slide07 HoneyCream" panose="020B0604020202020204" charset="0"/>
      <p:regular r:id="rId39"/>
    </p:embeddedFont>
    <p:embeddedFont>
      <p:font typeface="#9Slide05 Bodega Script" panose="020B0604020202020204" charset="0"/>
      <p:regular r:id="rId40"/>
    </p:embeddedFont>
    <p:embeddedFont>
      <p:font typeface="微软雅黑" panose="020B0503020204020204" pitchFamily="34" charset="-122"/>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8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C8F9FD"/>
        </a:solidFill>
        <a:effectLst/>
      </p:bgPr>
    </p:bg>
    <p:spTree>
      <p:nvGrpSpPr>
        <p:cNvPr id="1" name="Shape 8"/>
        <p:cNvGrpSpPr/>
        <p:nvPr/>
      </p:nvGrpSpPr>
      <p:grpSpPr>
        <a:xfrm>
          <a:off x="0" y="0"/>
          <a:ext cx="0" cy="0"/>
          <a:chOff x="0" y="0"/>
          <a:chExt cx="0" cy="0"/>
        </a:xfrm>
      </p:grpSpPr>
      <p:grpSp>
        <p:nvGrpSpPr>
          <p:cNvPr id="15" name="Google Shape;15;p2"/>
          <p:cNvGrpSpPr/>
          <p:nvPr/>
        </p:nvGrpSpPr>
        <p:grpSpPr>
          <a:xfrm>
            <a:off x="3828900" y="2892563"/>
            <a:ext cx="10858800" cy="5231282"/>
            <a:chOff x="1857300" y="1352550"/>
            <a:chExt cx="5429400" cy="2743200"/>
          </a:xfrm>
        </p:grpSpPr>
        <p:cxnSp>
          <p:nvCxnSpPr>
            <p:cNvPr id="16" name="Google Shape;16;p2"/>
            <p:cNvCxnSpPr/>
            <p:nvPr/>
          </p:nvCxnSpPr>
          <p:spPr>
            <a:xfrm>
              <a:off x="1857300" y="1352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7" name="Google Shape;17;p2"/>
            <p:cNvCxnSpPr/>
            <p:nvPr/>
          </p:nvCxnSpPr>
          <p:spPr>
            <a:xfrm>
              <a:off x="1857300" y="1657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8" name="Google Shape;18;p2"/>
            <p:cNvCxnSpPr/>
            <p:nvPr/>
          </p:nvCxnSpPr>
          <p:spPr>
            <a:xfrm>
              <a:off x="1857300" y="1962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9" name="Google Shape;19;p2"/>
            <p:cNvCxnSpPr/>
            <p:nvPr/>
          </p:nvCxnSpPr>
          <p:spPr>
            <a:xfrm>
              <a:off x="1857300" y="2266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0" name="Google Shape;20;p2"/>
            <p:cNvCxnSpPr/>
            <p:nvPr/>
          </p:nvCxnSpPr>
          <p:spPr>
            <a:xfrm>
              <a:off x="1857300" y="25717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1" name="Google Shape;21;p2"/>
            <p:cNvCxnSpPr/>
            <p:nvPr/>
          </p:nvCxnSpPr>
          <p:spPr>
            <a:xfrm>
              <a:off x="1857300" y="2876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2" name="Google Shape;22;p2"/>
            <p:cNvCxnSpPr/>
            <p:nvPr/>
          </p:nvCxnSpPr>
          <p:spPr>
            <a:xfrm>
              <a:off x="1857300" y="3181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3" name="Google Shape;23;p2"/>
            <p:cNvCxnSpPr/>
            <p:nvPr/>
          </p:nvCxnSpPr>
          <p:spPr>
            <a:xfrm>
              <a:off x="1857300" y="3486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4" name="Google Shape;24;p2"/>
            <p:cNvCxnSpPr/>
            <p:nvPr/>
          </p:nvCxnSpPr>
          <p:spPr>
            <a:xfrm>
              <a:off x="1857300" y="3790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5" name="Google Shape;25;p2"/>
            <p:cNvCxnSpPr/>
            <p:nvPr/>
          </p:nvCxnSpPr>
          <p:spPr>
            <a:xfrm>
              <a:off x="1857300" y="4095750"/>
              <a:ext cx="5429400" cy="0"/>
            </a:xfrm>
            <a:prstGeom prst="straightConnector1">
              <a:avLst/>
            </a:prstGeom>
            <a:noFill/>
            <a:ln w="9525" cap="flat" cmpd="sng">
              <a:solidFill>
                <a:srgbClr val="999999"/>
              </a:solidFill>
              <a:prstDash val="solid"/>
              <a:round/>
              <a:headEnd type="none" w="med" len="med"/>
              <a:tailEnd type="none" w="med" len="med"/>
            </a:ln>
          </p:spPr>
        </p:cxnSp>
      </p:grpSp>
      <p:sp>
        <p:nvSpPr>
          <p:cNvPr id="26" name="Google Shape;26;p2"/>
          <p:cNvSpPr/>
          <p:nvPr/>
        </p:nvSpPr>
        <p:spPr>
          <a:xfrm>
            <a:off x="2743200" y="1832050"/>
            <a:ext cx="13068000" cy="7045200"/>
          </a:xfrm>
          <a:prstGeom prst="rect">
            <a:avLst/>
          </a:pr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27;p2"/>
          <p:cNvGrpSpPr/>
          <p:nvPr/>
        </p:nvGrpSpPr>
        <p:grpSpPr>
          <a:xfrm>
            <a:off x="3847800" y="2916250"/>
            <a:ext cx="10858800" cy="4876800"/>
            <a:chOff x="1857300" y="1657350"/>
            <a:chExt cx="5429400" cy="2438400"/>
          </a:xfrm>
        </p:grpSpPr>
        <p:cxnSp>
          <p:nvCxnSpPr>
            <p:cNvPr id="28" name="Google Shape;28;p2"/>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29" name="Google Shape;29;p2"/>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0" name="Google Shape;30;p2"/>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1" name="Google Shape;31;p2"/>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2" name="Google Shape;32;p2"/>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3" name="Google Shape;33;p2"/>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4" name="Google Shape;34;p2"/>
            <p:cNvCxnSpPr/>
            <p:nvPr/>
          </p:nvCxnSpPr>
          <p:spPr>
            <a:xfrm>
              <a:off x="1857300" y="3486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5" name="Google Shape;35;p2"/>
            <p:cNvCxnSpPr/>
            <p:nvPr/>
          </p:nvCxnSpPr>
          <p:spPr>
            <a:xfrm>
              <a:off x="1857300" y="3790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6" name="Google Shape;36;p2"/>
            <p:cNvCxnSpPr/>
            <p:nvPr/>
          </p:nvCxnSpPr>
          <p:spPr>
            <a:xfrm>
              <a:off x="1857300" y="40957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37" name="Google Shape;37;p2"/>
          <p:cNvSpPr txBox="1">
            <a:spLocks noGrp="1"/>
          </p:cNvSpPr>
          <p:nvPr>
            <p:ph type="ctrTitle"/>
          </p:nvPr>
        </p:nvSpPr>
        <p:spPr>
          <a:xfrm>
            <a:off x="623400" y="3695700"/>
            <a:ext cx="17041200" cy="2089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1000">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dirty="0"/>
          </a:p>
        </p:txBody>
      </p:sp>
      <p:sp>
        <p:nvSpPr>
          <p:cNvPr id="38" name="Google Shape;38;p2"/>
          <p:cNvSpPr txBox="1">
            <a:spLocks noGrp="1"/>
          </p:cNvSpPr>
          <p:nvPr>
            <p:ph type="subTitle" idx="1"/>
          </p:nvPr>
        </p:nvSpPr>
        <p:spPr>
          <a:xfrm>
            <a:off x="623400" y="58587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Baloo 2"/>
                <a:ea typeface="Baloo 2"/>
                <a:cs typeface="Baloo 2"/>
                <a:sym typeface="Baloo 2"/>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8094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1"/>
        <p:cNvGrpSpPr/>
        <p:nvPr/>
      </p:nvGrpSpPr>
      <p:grpSpPr>
        <a:xfrm>
          <a:off x="0" y="0"/>
          <a:ext cx="0" cy="0"/>
          <a:chOff x="0" y="0"/>
          <a:chExt cx="0" cy="0"/>
        </a:xfrm>
      </p:grpSpPr>
      <p:grpSp>
        <p:nvGrpSpPr>
          <p:cNvPr id="52" name="Google Shape;52;p5"/>
          <p:cNvGrpSpPr/>
          <p:nvPr/>
        </p:nvGrpSpPr>
        <p:grpSpPr>
          <a:xfrm>
            <a:off x="2495550" y="2562300"/>
            <a:ext cx="5888400" cy="10287000"/>
            <a:chOff x="1247775" y="1281150"/>
            <a:chExt cx="2944200" cy="5143500"/>
          </a:xfrm>
        </p:grpSpPr>
        <p:sp>
          <p:nvSpPr>
            <p:cNvPr id="53" name="Google Shape;53;p5"/>
            <p:cNvSpPr/>
            <p:nvPr/>
          </p:nvSpPr>
          <p:spPr>
            <a:xfrm>
              <a:off x="1247775" y="1281150"/>
              <a:ext cx="29442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5"/>
            <p:cNvSpPr/>
            <p:nvPr/>
          </p:nvSpPr>
          <p:spPr>
            <a:xfrm>
              <a:off x="1651554" y="246836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5"/>
            <p:cNvSpPr/>
            <p:nvPr/>
          </p:nvSpPr>
          <p:spPr>
            <a:xfrm>
              <a:off x="1651554" y="281698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5"/>
            <p:cNvSpPr/>
            <p:nvPr/>
          </p:nvSpPr>
          <p:spPr>
            <a:xfrm>
              <a:off x="1651554" y="316559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5"/>
            <p:cNvSpPr/>
            <p:nvPr/>
          </p:nvSpPr>
          <p:spPr>
            <a:xfrm>
              <a:off x="1651554" y="351421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5"/>
            <p:cNvSpPr/>
            <p:nvPr/>
          </p:nvSpPr>
          <p:spPr>
            <a:xfrm>
              <a:off x="1651554" y="386282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5"/>
            <p:cNvSpPr/>
            <p:nvPr/>
          </p:nvSpPr>
          <p:spPr>
            <a:xfrm>
              <a:off x="1651554" y="421144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60;p5"/>
          <p:cNvSpPr txBox="1">
            <a:spLocks noGrp="1"/>
          </p:cNvSpPr>
          <p:nvPr>
            <p:ph type="body" idx="1"/>
          </p:nvPr>
        </p:nvSpPr>
        <p:spPr>
          <a:xfrm>
            <a:off x="2958500"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61" name="Google Shape;61;p5"/>
          <p:cNvSpPr txBox="1">
            <a:spLocks noGrp="1"/>
          </p:cNvSpPr>
          <p:nvPr>
            <p:ph type="title"/>
          </p:nvPr>
        </p:nvSpPr>
        <p:spPr>
          <a:xfrm>
            <a:off x="3198326"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
        <p:nvSpPr>
          <p:cNvPr id="62" name="Google Shape;62;p5"/>
          <p:cNvSpPr txBox="1">
            <a:spLocks noGrp="1"/>
          </p:cNvSpPr>
          <p:nvPr>
            <p:ph type="title" idx="2"/>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63" name="Google Shape;63;p5"/>
          <p:cNvGrpSpPr/>
          <p:nvPr/>
        </p:nvGrpSpPr>
        <p:grpSpPr>
          <a:xfrm>
            <a:off x="-1592989" y="-3615581"/>
            <a:ext cx="23401043" cy="10418220"/>
            <a:chOff x="-796495" y="-1807790"/>
            <a:chExt cx="11700521" cy="5209110"/>
          </a:xfrm>
        </p:grpSpPr>
        <p:sp>
          <p:nvSpPr>
            <p:cNvPr id="64" name="Google Shape;64;p5"/>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5"/>
            <p:cNvSpPr/>
            <p:nvPr/>
          </p:nvSpPr>
          <p:spPr>
            <a:xfrm>
              <a:off x="63475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Google Shape;66;p5"/>
          <p:cNvSpPr/>
          <p:nvPr/>
        </p:nvSpPr>
        <p:spPr>
          <a:xfrm>
            <a:off x="9467850" y="2562300"/>
            <a:ext cx="5888400" cy="10287000"/>
          </a:xfrm>
          <a:prstGeom prst="rect">
            <a:avLst/>
          </a:prstGeom>
          <a:solidFill>
            <a:schemeClr val="l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5"/>
          <p:cNvSpPr/>
          <p:nvPr/>
        </p:nvSpPr>
        <p:spPr>
          <a:xfrm>
            <a:off x="10275408" y="493673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5"/>
          <p:cNvSpPr/>
          <p:nvPr/>
        </p:nvSpPr>
        <p:spPr>
          <a:xfrm>
            <a:off x="10275408" y="563396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5"/>
          <p:cNvSpPr/>
          <p:nvPr/>
        </p:nvSpPr>
        <p:spPr>
          <a:xfrm>
            <a:off x="10275408" y="633119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5"/>
          <p:cNvSpPr/>
          <p:nvPr/>
        </p:nvSpPr>
        <p:spPr>
          <a:xfrm>
            <a:off x="10275408" y="702842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5"/>
          <p:cNvSpPr/>
          <p:nvPr/>
        </p:nvSpPr>
        <p:spPr>
          <a:xfrm>
            <a:off x="10275408" y="772565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5"/>
          <p:cNvSpPr/>
          <p:nvPr/>
        </p:nvSpPr>
        <p:spPr>
          <a:xfrm>
            <a:off x="10275408" y="842288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5"/>
          <p:cNvSpPr txBox="1">
            <a:spLocks noGrp="1"/>
          </p:cNvSpPr>
          <p:nvPr>
            <p:ph type="body" idx="3"/>
          </p:nvPr>
        </p:nvSpPr>
        <p:spPr>
          <a:xfrm>
            <a:off x="9912101"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74" name="Google Shape;74;p5"/>
          <p:cNvSpPr txBox="1">
            <a:spLocks noGrp="1"/>
          </p:cNvSpPr>
          <p:nvPr>
            <p:ph type="title" idx="4"/>
          </p:nvPr>
        </p:nvSpPr>
        <p:spPr>
          <a:xfrm>
            <a:off x="10151927"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Tree>
    <p:extLst>
      <p:ext uri="{BB962C8B-B14F-4D97-AF65-F5344CB8AC3E}">
        <p14:creationId xmlns:p14="http://schemas.microsoft.com/office/powerpoint/2010/main" val="22014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6"/>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78" name="Google Shape;78;p6"/>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6"/>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879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atin typeface="#9Slide06 SVNClementine" panose="020F0502020204030203" pitchFamily="34" charset="0"/>
              </a:defRPr>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dirty="0"/>
          </a:p>
        </p:txBody>
      </p:sp>
      <p:sp>
        <p:nvSpPr>
          <p:cNvPr id="82" name="Google Shape;82;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83" name="Google Shape;83;p7"/>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7"/>
          <p:cNvSpPr/>
          <p:nvPr/>
        </p:nvSpPr>
        <p:spPr>
          <a:xfrm>
            <a:off x="-1154313" y="8601737"/>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7"/>
          <p:cNvSpPr/>
          <p:nvPr/>
        </p:nvSpPr>
        <p:spPr>
          <a:xfrm>
            <a:off x="10256775" y="-36155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97945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grpSp>
        <p:nvGrpSpPr>
          <p:cNvPr id="87" name="Google Shape;87;p8"/>
          <p:cNvGrpSpPr/>
          <p:nvPr/>
        </p:nvGrpSpPr>
        <p:grpSpPr>
          <a:xfrm>
            <a:off x="-1592989" y="-3615580"/>
            <a:ext cx="20962643" cy="19601969"/>
            <a:chOff x="-796495" y="-1807790"/>
            <a:chExt cx="10481321" cy="9800984"/>
          </a:xfrm>
        </p:grpSpPr>
        <p:sp>
          <p:nvSpPr>
            <p:cNvPr id="88" name="Google Shape;88;p8"/>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8"/>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8"/>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8"/>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8"/>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9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atin typeface="#9Slide06 SVNClementine" panose="020F0502020204030203"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dirty="0"/>
          </a:p>
        </p:txBody>
      </p:sp>
    </p:spTree>
    <p:extLst>
      <p:ext uri="{BB962C8B-B14F-4D97-AF65-F5344CB8AC3E}">
        <p14:creationId xmlns:p14="http://schemas.microsoft.com/office/powerpoint/2010/main" val="1477311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4"/>
        <p:cNvGrpSpPr/>
        <p:nvPr/>
      </p:nvGrpSpPr>
      <p:grpSpPr>
        <a:xfrm>
          <a:off x="0" y="0"/>
          <a:ext cx="0" cy="0"/>
          <a:chOff x="0" y="0"/>
          <a:chExt cx="0" cy="0"/>
        </a:xfrm>
      </p:grpSpPr>
      <p:sp>
        <p:nvSpPr>
          <p:cNvPr id="95" name="Google Shape;95;p9"/>
          <p:cNvSpPr/>
          <p:nvPr/>
        </p:nvSpPr>
        <p:spPr>
          <a:xfrm rot="10800000" flipH="1">
            <a:off x="8955338" y="-9452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9"/>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9"/>
          <p:cNvSpPr/>
          <p:nvPr/>
        </p:nvSpPr>
        <p:spPr>
          <a:xfrm rot="10800000">
            <a:off x="13361780" y="1743737"/>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9"/>
          <p:cNvSpPr txBox="1">
            <a:spLocks noGrp="1"/>
          </p:cNvSpPr>
          <p:nvPr>
            <p:ph type="body" idx="1"/>
          </p:nvPr>
        </p:nvSpPr>
        <p:spPr>
          <a:xfrm>
            <a:off x="8833451" y="4545593"/>
            <a:ext cx="6673800" cy="4788600"/>
          </a:xfrm>
          <a:prstGeom prst="rect">
            <a:avLst/>
          </a:prstGeom>
        </p:spPr>
        <p:txBody>
          <a:bodyPr spcFirstLastPara="1" wrap="square" lIns="91425" tIns="91425" rIns="91425" bIns="91425" anchor="t" anchorCtr="0">
            <a:noAutofit/>
          </a:bodyPr>
          <a:lstStyle>
            <a:lvl1pPr marL="914378" lvl="0" indent="-634985" rtl="0">
              <a:spcBef>
                <a:spcPts val="0"/>
              </a:spcBef>
              <a:spcAft>
                <a:spcPts val="0"/>
              </a:spcAft>
              <a:buClr>
                <a:schemeClr val="accent1"/>
              </a:buClr>
              <a:buSzPts val="1400"/>
              <a:buFont typeface="Spartan"/>
              <a:buChar char="■"/>
              <a:defRPr sz="2801"/>
            </a:lvl1pPr>
            <a:lvl2pPr marL="1828755" lvl="1" indent="-634985" rtl="0">
              <a:spcBef>
                <a:spcPts val="2000"/>
              </a:spcBef>
              <a:spcAft>
                <a:spcPts val="0"/>
              </a:spcAft>
              <a:buClr>
                <a:schemeClr val="lt2"/>
              </a:buClr>
              <a:buSzPts val="1400"/>
              <a:buFont typeface="Spartan"/>
              <a:buChar char="○"/>
              <a:defRPr/>
            </a:lvl2pPr>
            <a:lvl3pPr marL="2743131" lvl="2" indent="-634985" rtl="0">
              <a:spcBef>
                <a:spcPts val="3200"/>
              </a:spcBef>
              <a:spcAft>
                <a:spcPts val="0"/>
              </a:spcAft>
              <a:buClr>
                <a:schemeClr val="lt2"/>
              </a:buClr>
              <a:buSzPts val="1400"/>
              <a:buFont typeface="Spartan"/>
              <a:buChar char="■"/>
              <a:defRPr/>
            </a:lvl3pPr>
            <a:lvl4pPr marL="3657509" lvl="3" indent="-634985" rtl="0">
              <a:spcBef>
                <a:spcPts val="3200"/>
              </a:spcBef>
              <a:spcAft>
                <a:spcPts val="0"/>
              </a:spcAft>
              <a:buClr>
                <a:schemeClr val="lt2"/>
              </a:buClr>
              <a:buSzPts val="1400"/>
              <a:buFont typeface="Spartan"/>
              <a:buChar char="●"/>
              <a:defRPr/>
            </a:lvl4pPr>
            <a:lvl5pPr marL="4571886" lvl="4" indent="-634985" rtl="0">
              <a:spcBef>
                <a:spcPts val="3200"/>
              </a:spcBef>
              <a:spcAft>
                <a:spcPts val="0"/>
              </a:spcAft>
              <a:buClr>
                <a:schemeClr val="lt2"/>
              </a:buClr>
              <a:buSzPts val="1400"/>
              <a:buFont typeface="Spartan"/>
              <a:buChar char="○"/>
              <a:defRPr/>
            </a:lvl5pPr>
            <a:lvl6pPr marL="5486264" lvl="5" indent="-634985" rtl="0">
              <a:spcBef>
                <a:spcPts val="3200"/>
              </a:spcBef>
              <a:spcAft>
                <a:spcPts val="0"/>
              </a:spcAft>
              <a:buClr>
                <a:schemeClr val="lt2"/>
              </a:buClr>
              <a:buSzPts val="1400"/>
              <a:buFont typeface="Spartan"/>
              <a:buChar char="■"/>
              <a:defRPr/>
            </a:lvl6pPr>
            <a:lvl7pPr marL="6400640" lvl="6" indent="-634985" rtl="0">
              <a:spcBef>
                <a:spcPts val="3200"/>
              </a:spcBef>
              <a:spcAft>
                <a:spcPts val="0"/>
              </a:spcAft>
              <a:buClr>
                <a:schemeClr val="lt2"/>
              </a:buClr>
              <a:buSzPts val="1400"/>
              <a:buFont typeface="Spartan"/>
              <a:buChar char="●"/>
              <a:defRPr/>
            </a:lvl7pPr>
            <a:lvl8pPr marL="7315017" lvl="7" indent="-634985" rtl="0">
              <a:spcBef>
                <a:spcPts val="3200"/>
              </a:spcBef>
              <a:spcAft>
                <a:spcPts val="0"/>
              </a:spcAft>
              <a:buClr>
                <a:schemeClr val="lt2"/>
              </a:buClr>
              <a:buSzPts val="1400"/>
              <a:buFont typeface="Spartan"/>
              <a:buChar char="○"/>
              <a:defRPr/>
            </a:lvl8pPr>
            <a:lvl9pPr marL="8229395" lvl="8" indent="-634985" rtl="0">
              <a:spcBef>
                <a:spcPts val="3200"/>
              </a:spcBef>
              <a:spcAft>
                <a:spcPts val="3200"/>
              </a:spcAft>
              <a:buClr>
                <a:schemeClr val="dk2"/>
              </a:buClr>
              <a:buSzPts val="1400"/>
              <a:buFont typeface="Arial"/>
              <a:buChar char="■"/>
              <a:defRPr/>
            </a:lvl9pPr>
          </a:lstStyle>
          <a:p>
            <a:endParaRPr/>
          </a:p>
        </p:txBody>
      </p:sp>
      <p:sp>
        <p:nvSpPr>
          <p:cNvPr id="99" name="Google Shape;99;p9"/>
          <p:cNvSpPr txBox="1">
            <a:spLocks noGrp="1"/>
          </p:cNvSpPr>
          <p:nvPr>
            <p:ph type="subTitle" idx="2"/>
          </p:nvPr>
        </p:nvSpPr>
        <p:spPr>
          <a:xfrm>
            <a:off x="8955350" y="3048000"/>
            <a:ext cx="7474800" cy="118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000"/>
              <a:buFont typeface="Handlee"/>
              <a:buNone/>
              <a:defRPr sz="4001" b="1">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rtl="0">
              <a:lnSpc>
                <a:spcPct val="100000"/>
              </a:lnSpc>
              <a:spcBef>
                <a:spcPts val="0"/>
              </a:spcBef>
              <a:spcAft>
                <a:spcPts val="0"/>
              </a:spcAft>
              <a:buClr>
                <a:srgbClr val="FF00A3"/>
              </a:buClr>
              <a:buSzPts val="2100"/>
              <a:buNone/>
              <a:defRPr sz="4200">
                <a:solidFill>
                  <a:srgbClr val="FF00A3"/>
                </a:solidFill>
              </a:defRPr>
            </a:lvl2pPr>
            <a:lvl3pPr lvl="2" rtl="0">
              <a:lnSpc>
                <a:spcPct val="100000"/>
              </a:lnSpc>
              <a:spcBef>
                <a:spcPts val="0"/>
              </a:spcBef>
              <a:spcAft>
                <a:spcPts val="0"/>
              </a:spcAft>
              <a:buClr>
                <a:srgbClr val="FF00A3"/>
              </a:buClr>
              <a:buSzPts val="2100"/>
              <a:buNone/>
              <a:defRPr sz="4200">
                <a:solidFill>
                  <a:srgbClr val="FF00A3"/>
                </a:solidFill>
              </a:defRPr>
            </a:lvl3pPr>
            <a:lvl4pPr lvl="3" rtl="0">
              <a:lnSpc>
                <a:spcPct val="100000"/>
              </a:lnSpc>
              <a:spcBef>
                <a:spcPts val="0"/>
              </a:spcBef>
              <a:spcAft>
                <a:spcPts val="0"/>
              </a:spcAft>
              <a:buClr>
                <a:srgbClr val="FF00A3"/>
              </a:buClr>
              <a:buSzPts val="2100"/>
              <a:buNone/>
              <a:defRPr sz="4200">
                <a:solidFill>
                  <a:srgbClr val="FF00A3"/>
                </a:solidFill>
              </a:defRPr>
            </a:lvl4pPr>
            <a:lvl5pPr lvl="4" rtl="0">
              <a:lnSpc>
                <a:spcPct val="100000"/>
              </a:lnSpc>
              <a:spcBef>
                <a:spcPts val="0"/>
              </a:spcBef>
              <a:spcAft>
                <a:spcPts val="0"/>
              </a:spcAft>
              <a:buClr>
                <a:srgbClr val="FF00A3"/>
              </a:buClr>
              <a:buSzPts val="2100"/>
              <a:buNone/>
              <a:defRPr sz="4200">
                <a:solidFill>
                  <a:srgbClr val="FF00A3"/>
                </a:solidFill>
              </a:defRPr>
            </a:lvl5pPr>
            <a:lvl6pPr lvl="5" rtl="0">
              <a:lnSpc>
                <a:spcPct val="100000"/>
              </a:lnSpc>
              <a:spcBef>
                <a:spcPts val="0"/>
              </a:spcBef>
              <a:spcAft>
                <a:spcPts val="0"/>
              </a:spcAft>
              <a:buClr>
                <a:srgbClr val="FF00A3"/>
              </a:buClr>
              <a:buSzPts val="2100"/>
              <a:buNone/>
              <a:defRPr sz="4200">
                <a:solidFill>
                  <a:srgbClr val="FF00A3"/>
                </a:solidFill>
              </a:defRPr>
            </a:lvl6pPr>
            <a:lvl7pPr lvl="6" rtl="0">
              <a:lnSpc>
                <a:spcPct val="100000"/>
              </a:lnSpc>
              <a:spcBef>
                <a:spcPts val="0"/>
              </a:spcBef>
              <a:spcAft>
                <a:spcPts val="0"/>
              </a:spcAft>
              <a:buClr>
                <a:srgbClr val="FF00A3"/>
              </a:buClr>
              <a:buSzPts val="2100"/>
              <a:buNone/>
              <a:defRPr sz="4200">
                <a:solidFill>
                  <a:srgbClr val="FF00A3"/>
                </a:solidFill>
              </a:defRPr>
            </a:lvl7pPr>
            <a:lvl8pPr lvl="7" rtl="0">
              <a:lnSpc>
                <a:spcPct val="100000"/>
              </a:lnSpc>
              <a:spcBef>
                <a:spcPts val="0"/>
              </a:spcBef>
              <a:spcAft>
                <a:spcPts val="0"/>
              </a:spcAft>
              <a:buClr>
                <a:srgbClr val="FF00A3"/>
              </a:buClr>
              <a:buSzPts val="2100"/>
              <a:buNone/>
              <a:defRPr sz="4200">
                <a:solidFill>
                  <a:srgbClr val="FF00A3"/>
                </a:solidFill>
              </a:defRPr>
            </a:lvl8pPr>
            <a:lvl9pPr lvl="8" rtl="0">
              <a:lnSpc>
                <a:spcPct val="100000"/>
              </a:lnSpc>
              <a:spcBef>
                <a:spcPts val="0"/>
              </a:spcBef>
              <a:spcAft>
                <a:spcPts val="0"/>
              </a:spcAft>
              <a:buClr>
                <a:srgbClr val="FF00A3"/>
              </a:buClr>
              <a:buSzPts val="2100"/>
              <a:buNone/>
              <a:defRPr sz="4200">
                <a:solidFill>
                  <a:srgbClr val="FF00A3"/>
                </a:solidFill>
              </a:defRPr>
            </a:lvl9pPr>
          </a:lstStyle>
          <a:p>
            <a:endParaRPr dirty="0"/>
          </a:p>
        </p:txBody>
      </p:sp>
      <p:sp>
        <p:nvSpPr>
          <p:cNvPr id="100" name="Google Shape;100;p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57717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1"/>
        <p:cNvGrpSpPr/>
        <p:nvPr/>
      </p:nvGrpSpPr>
      <p:grpSpPr>
        <a:xfrm>
          <a:off x="0" y="0"/>
          <a:ext cx="0" cy="0"/>
          <a:chOff x="0" y="0"/>
          <a:chExt cx="0" cy="0"/>
        </a:xfrm>
      </p:grpSpPr>
      <p:sp>
        <p:nvSpPr>
          <p:cNvPr id="102" name="Google Shape;102;p10"/>
          <p:cNvSpPr txBox="1">
            <a:spLocks noGrp="1"/>
          </p:cNvSpPr>
          <p:nvPr>
            <p:ph type="title"/>
          </p:nvPr>
        </p:nvSpPr>
        <p:spPr>
          <a:xfrm>
            <a:off x="1606800" y="7560000"/>
            <a:ext cx="15074400" cy="165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b="1">
                <a:latin typeface="#9Slide06 SVNClementine" panose="020F0502020204030203"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40374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grpSp>
        <p:nvGrpSpPr>
          <p:cNvPr id="104" name="Google Shape;104;p11"/>
          <p:cNvGrpSpPr/>
          <p:nvPr/>
        </p:nvGrpSpPr>
        <p:grpSpPr>
          <a:xfrm flipH="1">
            <a:off x="-1116739" y="-3558430"/>
            <a:ext cx="20962643" cy="19601969"/>
            <a:chOff x="-796495" y="-1807790"/>
            <a:chExt cx="10481321" cy="9800984"/>
          </a:xfrm>
        </p:grpSpPr>
        <p:sp>
          <p:nvSpPr>
            <p:cNvPr id="105" name="Google Shape;105;p11"/>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1"/>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1"/>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1"/>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1"/>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0" name="Google Shape;110;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atin typeface="#9Slide06 SVNClementine" panose="020F0502020204030203" pitchFamily="34" charset="0"/>
              </a:defRPr>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rPr dirty="0"/>
              <a:t>xx%</a:t>
            </a:r>
          </a:p>
        </p:txBody>
      </p:sp>
      <p:sp>
        <p:nvSpPr>
          <p:cNvPr id="111" name="Google Shape;111;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Tree>
    <p:extLst>
      <p:ext uri="{BB962C8B-B14F-4D97-AF65-F5344CB8AC3E}">
        <p14:creationId xmlns:p14="http://schemas.microsoft.com/office/powerpoint/2010/main" val="398038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Tree>
    <p:extLst>
      <p:ext uri="{BB962C8B-B14F-4D97-AF65-F5344CB8AC3E}">
        <p14:creationId xmlns:p14="http://schemas.microsoft.com/office/powerpoint/2010/main" val="211024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3"/>
        <p:cNvGrpSpPr/>
        <p:nvPr/>
      </p:nvGrpSpPr>
      <p:grpSpPr>
        <a:xfrm>
          <a:off x="0" y="0"/>
          <a:ext cx="0" cy="0"/>
          <a:chOff x="0" y="0"/>
          <a:chExt cx="0" cy="0"/>
        </a:xfrm>
      </p:grpSpPr>
      <p:sp>
        <p:nvSpPr>
          <p:cNvPr id="114" name="Google Shape;114;p13"/>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3"/>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1628375" y="-37679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txBox="1">
            <a:spLocks noGrp="1"/>
          </p:cNvSpPr>
          <p:nvPr>
            <p:ph type="title"/>
          </p:nvPr>
        </p:nvSpPr>
        <p:spPr>
          <a:xfrm>
            <a:off x="1762451"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18" name="Google Shape;118;p13"/>
          <p:cNvSpPr txBox="1">
            <a:spLocks noGrp="1"/>
          </p:cNvSpPr>
          <p:nvPr>
            <p:ph type="subTitle" idx="1"/>
          </p:nvPr>
        </p:nvSpPr>
        <p:spPr>
          <a:xfrm>
            <a:off x="1762451"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dirty="0"/>
          </a:p>
        </p:txBody>
      </p:sp>
      <p:sp>
        <p:nvSpPr>
          <p:cNvPr id="119" name="Google Shape;119;p13"/>
          <p:cNvSpPr txBox="1">
            <a:spLocks noGrp="1"/>
          </p:cNvSpPr>
          <p:nvPr>
            <p:ph type="title" idx="2"/>
          </p:nvPr>
        </p:nvSpPr>
        <p:spPr>
          <a:xfrm>
            <a:off x="691050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0" name="Google Shape;120;p13"/>
          <p:cNvSpPr txBox="1">
            <a:spLocks noGrp="1"/>
          </p:cNvSpPr>
          <p:nvPr>
            <p:ph type="subTitle" idx="3"/>
          </p:nvPr>
        </p:nvSpPr>
        <p:spPr>
          <a:xfrm>
            <a:off x="691050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1" name="Google Shape;121;p13"/>
          <p:cNvSpPr txBox="1">
            <a:spLocks noGrp="1"/>
          </p:cNvSpPr>
          <p:nvPr>
            <p:ph type="title" idx="4"/>
          </p:nvPr>
        </p:nvSpPr>
        <p:spPr>
          <a:xfrm>
            <a:off x="1205855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2" name="Google Shape;122;p13"/>
          <p:cNvSpPr txBox="1">
            <a:spLocks noGrp="1"/>
          </p:cNvSpPr>
          <p:nvPr>
            <p:ph type="subTitle" idx="5"/>
          </p:nvPr>
        </p:nvSpPr>
        <p:spPr>
          <a:xfrm>
            <a:off x="1205855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3" name="Google Shape;123;p13"/>
          <p:cNvSpPr txBox="1">
            <a:spLocks noGrp="1"/>
          </p:cNvSpPr>
          <p:nvPr>
            <p:ph type="title" idx="6"/>
          </p:nvPr>
        </p:nvSpPr>
        <p:spPr>
          <a:xfrm>
            <a:off x="1762451"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4" name="Google Shape;124;p13"/>
          <p:cNvSpPr txBox="1">
            <a:spLocks noGrp="1"/>
          </p:cNvSpPr>
          <p:nvPr>
            <p:ph type="subTitle" idx="7"/>
          </p:nvPr>
        </p:nvSpPr>
        <p:spPr>
          <a:xfrm>
            <a:off x="1762451"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5" name="Google Shape;125;p13"/>
          <p:cNvSpPr txBox="1">
            <a:spLocks noGrp="1"/>
          </p:cNvSpPr>
          <p:nvPr>
            <p:ph type="title" idx="8"/>
          </p:nvPr>
        </p:nvSpPr>
        <p:spPr>
          <a:xfrm>
            <a:off x="691050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6" name="Google Shape;126;p13"/>
          <p:cNvSpPr txBox="1">
            <a:spLocks noGrp="1"/>
          </p:cNvSpPr>
          <p:nvPr>
            <p:ph type="subTitle" idx="9"/>
          </p:nvPr>
        </p:nvSpPr>
        <p:spPr>
          <a:xfrm>
            <a:off x="691050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7" name="Google Shape;127;p13"/>
          <p:cNvSpPr txBox="1">
            <a:spLocks noGrp="1"/>
          </p:cNvSpPr>
          <p:nvPr>
            <p:ph type="title" idx="13"/>
          </p:nvPr>
        </p:nvSpPr>
        <p:spPr>
          <a:xfrm>
            <a:off x="1205855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8" name="Google Shape;128;p13"/>
          <p:cNvSpPr txBox="1">
            <a:spLocks noGrp="1"/>
          </p:cNvSpPr>
          <p:nvPr>
            <p:ph type="subTitle" idx="14"/>
          </p:nvPr>
        </p:nvSpPr>
        <p:spPr>
          <a:xfrm>
            <a:off x="1205855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9" name="Google Shape;129;p13"/>
          <p:cNvSpPr txBox="1">
            <a:spLocks noGrp="1"/>
          </p:cNvSpPr>
          <p:nvPr>
            <p:ph type="title" idx="15"/>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15548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2764884" y="2838900"/>
            <a:ext cx="5292600" cy="6174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2" name="Google Shape;132;p14"/>
          <p:cNvSpPr txBox="1">
            <a:spLocks noGrp="1"/>
          </p:cNvSpPr>
          <p:nvPr>
            <p:ph type="subTitle" idx="1"/>
          </p:nvPr>
        </p:nvSpPr>
        <p:spPr>
          <a:xfrm>
            <a:off x="2778089" y="3475250"/>
            <a:ext cx="5279400" cy="22722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4"/>
          <p:cNvSpPr txBox="1">
            <a:spLocks noGrp="1"/>
          </p:cNvSpPr>
          <p:nvPr>
            <p:ph type="title" idx="2"/>
          </p:nvPr>
        </p:nvSpPr>
        <p:spPr>
          <a:xfrm>
            <a:off x="10867889" y="2838900"/>
            <a:ext cx="41514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4" name="Google Shape;134;p14"/>
          <p:cNvSpPr txBox="1">
            <a:spLocks noGrp="1"/>
          </p:cNvSpPr>
          <p:nvPr>
            <p:ph type="subTitle" idx="3"/>
          </p:nvPr>
        </p:nvSpPr>
        <p:spPr>
          <a:xfrm>
            <a:off x="10013105" y="34752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4"/>
          <p:cNvSpPr txBox="1">
            <a:spLocks noGrp="1"/>
          </p:cNvSpPr>
          <p:nvPr>
            <p:ph type="title" idx="4"/>
          </p:nvPr>
        </p:nvSpPr>
        <p:spPr>
          <a:xfrm>
            <a:off x="3831696" y="6339150"/>
            <a:ext cx="53868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6" name="Google Shape;136;p14"/>
          <p:cNvSpPr txBox="1">
            <a:spLocks noGrp="1"/>
          </p:cNvSpPr>
          <p:nvPr>
            <p:ph type="subTitle" idx="5"/>
          </p:nvPr>
        </p:nvSpPr>
        <p:spPr>
          <a:xfrm>
            <a:off x="2935241" y="69778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title" idx="6"/>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38" name="Google Shape;138;p14"/>
          <p:cNvSpPr/>
          <p:nvPr/>
        </p:nvSpPr>
        <p:spPr>
          <a:xfrm rot="10800000">
            <a:off x="15662102" y="85606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4"/>
          <p:cNvSpPr/>
          <p:nvPr/>
        </p:nvSpPr>
        <p:spPr>
          <a:xfrm rot="10800000">
            <a:off x="15796403" y="7547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4"/>
          <p:cNvSpPr/>
          <p:nvPr/>
        </p:nvSpPr>
        <p:spPr>
          <a:xfrm rot="1127693">
            <a:off x="-2640874" y="-1583016"/>
            <a:ext cx="5700302" cy="717384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8343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1"/>
        <p:cNvGrpSpPr/>
        <p:nvPr/>
      </p:nvGrpSpPr>
      <p:grpSpPr>
        <a:xfrm>
          <a:off x="0" y="0"/>
          <a:ext cx="0" cy="0"/>
          <a:chOff x="0" y="0"/>
          <a:chExt cx="0" cy="0"/>
        </a:xfrm>
      </p:grpSpPr>
      <p:sp>
        <p:nvSpPr>
          <p:cNvPr id="142" name="Google Shape;142;p15"/>
          <p:cNvSpPr/>
          <p:nvPr/>
        </p:nvSpPr>
        <p:spPr>
          <a:xfrm rot="10800000" flipH="1">
            <a:off x="6294238" y="86559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5"/>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44" name="Google Shape;144;p15"/>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5"/>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8241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148" name="Google Shape;148;p16"/>
          <p:cNvGrpSpPr/>
          <p:nvPr/>
        </p:nvGrpSpPr>
        <p:grpSpPr>
          <a:xfrm flipH="1">
            <a:off x="8208475" y="1228412"/>
            <a:ext cx="11161176" cy="14605577"/>
            <a:chOff x="-796495" y="614206"/>
            <a:chExt cx="5580588" cy="7302788"/>
          </a:xfrm>
        </p:grpSpPr>
        <p:sp>
          <p:nvSpPr>
            <p:cNvPr id="149" name="Google Shape;149;p16"/>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6"/>
            <p:cNvSpPr/>
            <p:nvPr/>
          </p:nvSpPr>
          <p:spPr>
            <a:xfrm>
              <a:off x="1165914" y="33635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1" name="Google Shape;151;p16"/>
          <p:cNvSpPr/>
          <p:nvPr/>
        </p:nvSpPr>
        <p:spPr>
          <a:xfrm rot="10800000" flipH="1">
            <a:off x="-765904" y="-374662"/>
            <a:ext cx="4062908" cy="327025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2052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2"/>
        <p:cNvGrpSpPr/>
        <p:nvPr/>
      </p:nvGrpSpPr>
      <p:grpSpPr>
        <a:xfrm>
          <a:off x="0" y="0"/>
          <a:ext cx="0" cy="0"/>
          <a:chOff x="0" y="0"/>
          <a:chExt cx="0" cy="0"/>
        </a:xfrm>
      </p:grpSpPr>
      <p:sp>
        <p:nvSpPr>
          <p:cNvPr id="153" name="Google Shape;153;p17"/>
          <p:cNvSpPr/>
          <p:nvPr/>
        </p:nvSpPr>
        <p:spPr>
          <a:xfrm rot="10800000">
            <a:off x="8534966" y="75891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7"/>
          <p:cNvSpPr txBox="1">
            <a:spLocks noGrp="1"/>
          </p:cNvSpPr>
          <p:nvPr>
            <p:ph type="title"/>
          </p:nvPr>
        </p:nvSpPr>
        <p:spPr>
          <a:xfrm flipH="1">
            <a:off x="1426451" y="1138601"/>
            <a:ext cx="14094600" cy="92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55" name="Google Shape;155;p17"/>
          <p:cNvSpPr/>
          <p:nvPr/>
        </p:nvSpPr>
        <p:spPr>
          <a:xfrm rot="10800000">
            <a:off x="15051017" y="54675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7"/>
          <p:cNvSpPr/>
          <p:nvPr/>
        </p:nvSpPr>
        <p:spPr>
          <a:xfrm rot="10800000">
            <a:off x="4157675" y="-595246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3761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7"/>
        <p:cNvGrpSpPr/>
        <p:nvPr/>
      </p:nvGrpSpPr>
      <p:grpSpPr>
        <a:xfrm>
          <a:off x="0" y="0"/>
          <a:ext cx="0" cy="0"/>
          <a:chOff x="0" y="0"/>
          <a:chExt cx="0" cy="0"/>
        </a:xfrm>
      </p:grpSpPr>
      <p:sp>
        <p:nvSpPr>
          <p:cNvPr id="158" name="Google Shape;158;p18"/>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8"/>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8"/>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8"/>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76903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62"/>
        <p:cNvGrpSpPr/>
        <p:nvPr/>
      </p:nvGrpSpPr>
      <p:grpSpPr>
        <a:xfrm>
          <a:off x="0" y="0"/>
          <a:ext cx="0" cy="0"/>
          <a:chOff x="0" y="0"/>
          <a:chExt cx="0" cy="0"/>
        </a:xfrm>
      </p:grpSpPr>
      <p:sp>
        <p:nvSpPr>
          <p:cNvPr id="163" name="Google Shape;163;p19"/>
          <p:cNvSpPr/>
          <p:nvPr/>
        </p:nvSpPr>
        <p:spPr>
          <a:xfrm rot="10800000">
            <a:off x="9970363" y="85225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65" name="Google Shape;165;p19"/>
          <p:cNvSpPr/>
          <p:nvPr/>
        </p:nvSpPr>
        <p:spPr>
          <a:xfrm rot="10800000">
            <a:off x="15724415" y="64010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9"/>
          <p:cNvSpPr/>
          <p:nvPr/>
        </p:nvSpPr>
        <p:spPr>
          <a:xfrm rot="10800000">
            <a:off x="-2811672" y="-33045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6728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7"/>
        <p:cNvGrpSpPr/>
        <p:nvPr/>
      </p:nvGrpSpPr>
      <p:grpSpPr>
        <a:xfrm>
          <a:off x="0" y="0"/>
          <a:ext cx="0" cy="0"/>
          <a:chOff x="0" y="0"/>
          <a:chExt cx="0" cy="0"/>
        </a:xfrm>
      </p:grpSpPr>
      <p:sp>
        <p:nvSpPr>
          <p:cNvPr id="168" name="Google Shape;168;p20"/>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20"/>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20"/>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68799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1"/>
        <p:cNvGrpSpPr/>
        <p:nvPr/>
      </p:nvGrpSpPr>
      <p:grpSpPr>
        <a:xfrm>
          <a:off x="0" y="0"/>
          <a:ext cx="0" cy="0"/>
          <a:chOff x="0" y="0"/>
          <a:chExt cx="0" cy="0"/>
        </a:xfrm>
      </p:grpSpPr>
      <p:sp>
        <p:nvSpPr>
          <p:cNvPr id="172" name="Google Shape;172;p21"/>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21"/>
          <p:cNvSpPr/>
          <p:nvPr/>
        </p:nvSpPr>
        <p:spPr>
          <a:xfrm rot="-1164508" flipH="1">
            <a:off x="13035567" y="6709427"/>
            <a:ext cx="7236366" cy="910698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21"/>
          <p:cNvSpPr/>
          <p:nvPr/>
        </p:nvSpPr>
        <p:spPr>
          <a:xfrm flipH="1">
            <a:off x="-4593596" y="-455713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5" name="Google Shape;175;p21"/>
          <p:cNvGrpSpPr/>
          <p:nvPr/>
        </p:nvGrpSpPr>
        <p:grpSpPr>
          <a:xfrm>
            <a:off x="2743200" y="-114314"/>
            <a:ext cx="13068000" cy="9334890"/>
            <a:chOff x="1371600" y="916025"/>
            <a:chExt cx="6534000" cy="3522600"/>
          </a:xfrm>
        </p:grpSpPr>
        <p:sp>
          <p:nvSpPr>
            <p:cNvPr id="176" name="Google Shape;176;p21"/>
            <p:cNvSpPr txBox="1"/>
            <p:nvPr/>
          </p:nvSpPr>
          <p:spPr>
            <a:xfrm>
              <a:off x="2879400" y="3531475"/>
              <a:ext cx="3385200" cy="792600"/>
            </a:xfrm>
            <a:prstGeom prst="rect">
              <a:avLst/>
            </a:prstGeom>
            <a:noFill/>
            <a:ln>
              <a:noFill/>
            </a:ln>
          </p:spPr>
          <p:txBody>
            <a:bodyPr spcFirstLastPara="1" wrap="square" lIns="91425" tIns="91425" rIns="91425" bIns="91425"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xmlns="" val="tx"/>
                      </a:ext>
                    </a:extLst>
                  </a:hlinkClick>
                </a:rPr>
                <a:t>Slidesgo</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xmlns="" val="tx"/>
                      </a:ext>
                    </a:extLst>
                  </a:hlinkClick>
                </a:rPr>
                <a:t>Flaticon</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xmlns="" val="tx"/>
                      </a:ext>
                    </a:extLst>
                  </a:hlinkClick>
                </a:rPr>
                <a:t>Freepik</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a:ln>
                  <a:noFill/>
                </a:ln>
                <a:solidFill>
                  <a:srgbClr val="3F3C3B"/>
                </a:solidFill>
                <a:effectLst/>
                <a:uLnTx/>
                <a:uFillTx/>
                <a:latin typeface="Catamaran"/>
                <a:ea typeface="Catamaran"/>
                <a:cs typeface="Catamaran"/>
                <a:sym typeface="Catamaran"/>
              </a:endParaRPr>
            </a:p>
          </p:txBody>
        </p:sp>
        <p:sp>
          <p:nvSpPr>
            <p:cNvPr id="177" name="Google Shape;177;p21"/>
            <p:cNvSpPr/>
            <p:nvPr/>
          </p:nvSpPr>
          <p:spPr>
            <a:xfrm>
              <a:off x="1371600" y="916025"/>
              <a:ext cx="6534000" cy="3522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 name="Google Shape;178;p21"/>
          <p:cNvGrpSpPr/>
          <p:nvPr/>
        </p:nvGrpSpPr>
        <p:grpSpPr>
          <a:xfrm>
            <a:off x="3847800" y="3525851"/>
            <a:ext cx="10858800" cy="4267200"/>
            <a:chOff x="1857300" y="1962150"/>
            <a:chExt cx="5429400" cy="2133600"/>
          </a:xfrm>
        </p:grpSpPr>
        <p:cxnSp>
          <p:nvCxnSpPr>
            <p:cNvPr id="179" name="Google Shape;179;p21"/>
            <p:cNvCxnSpPr/>
            <p:nvPr/>
          </p:nvCxnSpPr>
          <p:spPr>
            <a:xfrm>
              <a:off x="1857300" y="1962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0" name="Google Shape;180;p21"/>
            <p:cNvCxnSpPr/>
            <p:nvPr/>
          </p:nvCxnSpPr>
          <p:spPr>
            <a:xfrm>
              <a:off x="1857300" y="2266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1" name="Google Shape;181;p21"/>
            <p:cNvCxnSpPr/>
            <p:nvPr/>
          </p:nvCxnSpPr>
          <p:spPr>
            <a:xfrm>
              <a:off x="1857300" y="25717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2" name="Google Shape;182;p21"/>
            <p:cNvCxnSpPr/>
            <p:nvPr/>
          </p:nvCxnSpPr>
          <p:spPr>
            <a:xfrm>
              <a:off x="1857300" y="28765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3" name="Google Shape;183;p21"/>
            <p:cNvCxnSpPr/>
            <p:nvPr/>
          </p:nvCxnSpPr>
          <p:spPr>
            <a:xfrm>
              <a:off x="1857300" y="31813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4" name="Google Shape;184;p21"/>
            <p:cNvCxnSpPr/>
            <p:nvPr/>
          </p:nvCxnSpPr>
          <p:spPr>
            <a:xfrm>
              <a:off x="1857300" y="3486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5" name="Google Shape;185;p21"/>
            <p:cNvCxnSpPr/>
            <p:nvPr/>
          </p:nvCxnSpPr>
          <p:spPr>
            <a:xfrm>
              <a:off x="1857300" y="3790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6" name="Google Shape;186;p21"/>
            <p:cNvCxnSpPr/>
            <p:nvPr/>
          </p:nvCxnSpPr>
          <p:spPr>
            <a:xfrm>
              <a:off x="1857300" y="4095750"/>
              <a:ext cx="5429400" cy="0"/>
            </a:xfrm>
            <a:prstGeom prst="straightConnector1">
              <a:avLst/>
            </a:prstGeom>
            <a:noFill/>
            <a:ln w="9525" cap="flat" cmpd="sng">
              <a:solidFill>
                <a:schemeClr val="lt1"/>
              </a:solidFill>
              <a:prstDash val="solid"/>
              <a:round/>
              <a:headEnd type="none" w="med" len="med"/>
              <a:tailEnd type="none" w="med" len="med"/>
            </a:ln>
          </p:spPr>
        </p:cxnSp>
      </p:grpSp>
      <p:sp>
        <p:nvSpPr>
          <p:cNvPr id="187" name="Google Shape;187;p21"/>
          <p:cNvSpPr txBox="1">
            <a:spLocks noGrp="1"/>
          </p:cNvSpPr>
          <p:nvPr>
            <p:ph type="ctrTitle"/>
          </p:nvPr>
        </p:nvSpPr>
        <p:spPr>
          <a:xfrm>
            <a:off x="3695700" y="1295400"/>
            <a:ext cx="10972800" cy="208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0400">
                <a:solidFill>
                  <a:srgbClr val="EB7E7C"/>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dirty="0"/>
          </a:p>
        </p:txBody>
      </p:sp>
      <p:sp>
        <p:nvSpPr>
          <p:cNvPr id="188" name="Google Shape;188;p21"/>
          <p:cNvSpPr txBox="1">
            <a:spLocks noGrp="1"/>
          </p:cNvSpPr>
          <p:nvPr>
            <p:ph type="subTitle" idx="1"/>
          </p:nvPr>
        </p:nvSpPr>
        <p:spPr>
          <a:xfrm>
            <a:off x="5238900" y="3477500"/>
            <a:ext cx="7886400" cy="27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666666"/>
                </a:solidFill>
                <a:latin typeface="Baloo 2"/>
                <a:ea typeface="Baloo 2"/>
                <a:cs typeface="Baloo 2"/>
                <a:sym typeface="Baloo 2"/>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grpSp>
        <p:nvGrpSpPr>
          <p:cNvPr id="189" name="Google Shape;189;p21"/>
          <p:cNvGrpSpPr/>
          <p:nvPr/>
        </p:nvGrpSpPr>
        <p:grpSpPr>
          <a:xfrm>
            <a:off x="3847800" y="2916251"/>
            <a:ext cx="10858800" cy="3048000"/>
            <a:chOff x="1857300" y="1657350"/>
            <a:chExt cx="5429400" cy="1524000"/>
          </a:xfrm>
        </p:grpSpPr>
        <p:cxnSp>
          <p:nvCxnSpPr>
            <p:cNvPr id="190" name="Google Shape;190;p21"/>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1" name="Google Shape;191;p21"/>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2" name="Google Shape;192;p21"/>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3" name="Google Shape;193;p21"/>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4" name="Google Shape;194;p21"/>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5" name="Google Shape;195;p21"/>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196" name="Google Shape;196;p21"/>
          <p:cNvSpPr txBox="1"/>
          <p:nvPr/>
        </p:nvSpPr>
        <p:spPr>
          <a:xfrm>
            <a:off x="4057800" y="6453350"/>
            <a:ext cx="10248600" cy="1585200"/>
          </a:xfrm>
          <a:prstGeom prst="rect">
            <a:avLst/>
          </a:prstGeom>
          <a:noFill/>
          <a:ln>
            <a:noFill/>
          </a:ln>
        </p:spPr>
        <p:txBody>
          <a:bodyPr spcFirstLastPara="1" wrap="square" lIns="182850" tIns="182850" rIns="182850" bIns="182850"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2">
                  <a:extLst>
                    <a:ext uri="{A12FA001-AC4F-418D-AE19-62706E023703}">
                      <ahyp:hlinkClr xmlns:ahyp="http://schemas.microsoft.com/office/drawing/2018/hyperlinkcolor" xmlns="" val="tx"/>
                    </a:ext>
                  </a:extLst>
                </a:hlinkClick>
              </a:rPr>
              <a:t>Slidesgo</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3">
                  <a:extLst>
                    <a:ext uri="{A12FA001-AC4F-418D-AE19-62706E023703}">
                      <ahyp:hlinkClr xmlns:ahyp="http://schemas.microsoft.com/office/drawing/2018/hyperlinkcolor" xmlns="" val="tx"/>
                    </a:ext>
                  </a:extLst>
                </a:hlinkClick>
              </a:rPr>
              <a:t>Flaticon</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4">
                  <a:extLst>
                    <a:ext uri="{A12FA001-AC4F-418D-AE19-62706E023703}">
                      <ahyp:hlinkClr xmlns:ahyp="http://schemas.microsoft.com/office/drawing/2018/hyperlinkcolor" xmlns="" val="tx"/>
                    </a:ext>
                  </a:extLst>
                </a:hlinkClick>
              </a:rPr>
              <a:t>Freepik</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dirty="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666666"/>
              </a:solidFill>
              <a:effectLst/>
              <a:uLnTx/>
              <a:uFillTx/>
              <a:latin typeface="Baloo 2"/>
              <a:ea typeface="Baloo 2"/>
              <a:cs typeface="Baloo 2"/>
              <a:sym typeface="Baloo 2"/>
            </a:endParaRPr>
          </a:p>
        </p:txBody>
      </p:sp>
    </p:spTree>
    <p:extLst>
      <p:ext uri="{BB962C8B-B14F-4D97-AF65-F5344CB8AC3E}">
        <p14:creationId xmlns:p14="http://schemas.microsoft.com/office/powerpoint/2010/main" val="321517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4/17/2025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
        <p:cNvGrpSpPr/>
        <p:nvPr/>
      </p:nvGrpSpPr>
      <p:grpSpPr>
        <a:xfrm>
          <a:off x="0" y="0"/>
          <a:ext cx="0" cy="0"/>
          <a:chOff x="0" y="0"/>
          <a:chExt cx="0" cy="0"/>
        </a:xfrm>
      </p:grpSpPr>
      <p:sp>
        <p:nvSpPr>
          <p:cNvPr id="198" name="Google Shape;198;p22"/>
          <p:cNvSpPr/>
          <p:nvPr/>
        </p:nvSpPr>
        <p:spPr>
          <a:xfrm rot="10800000" flipH="1">
            <a:off x="-1592990"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2"/>
          <p:cNvSpPr/>
          <p:nvPr/>
        </p:nvSpPr>
        <p:spPr>
          <a:xfrm rot="10800000" flipH="1">
            <a:off x="5379830"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22"/>
          <p:cNvSpPr/>
          <p:nvPr/>
        </p:nvSpPr>
        <p:spPr>
          <a:xfrm rot="10800000" flipH="1">
            <a:off x="5379838"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22"/>
          <p:cNvSpPr/>
          <p:nvPr/>
        </p:nvSpPr>
        <p:spPr>
          <a:xfrm rot="10800000" flipH="1">
            <a:off x="10256775" y="36441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613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
        <p:cNvGrpSpPr/>
        <p:nvPr/>
      </p:nvGrpSpPr>
      <p:grpSpPr>
        <a:xfrm>
          <a:off x="0" y="0"/>
          <a:ext cx="0" cy="0"/>
          <a:chOff x="0" y="0"/>
          <a:chExt cx="0" cy="0"/>
        </a:xfrm>
      </p:grpSpPr>
      <p:sp>
        <p:nvSpPr>
          <p:cNvPr id="203" name="Google Shape;203;p23"/>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23"/>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23"/>
          <p:cNvSpPr/>
          <p:nvPr/>
        </p:nvSpPr>
        <p:spPr>
          <a:xfrm rot="10800000">
            <a:off x="9537769"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4848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6"/>
        <p:cNvGrpSpPr/>
        <p:nvPr/>
      </p:nvGrpSpPr>
      <p:grpSpPr>
        <a:xfrm>
          <a:off x="0" y="0"/>
          <a:ext cx="0" cy="0"/>
          <a:chOff x="0" y="0"/>
          <a:chExt cx="0" cy="0"/>
        </a:xfrm>
      </p:grpSpPr>
      <p:sp>
        <p:nvSpPr>
          <p:cNvPr id="207" name="Google Shape;207;p24"/>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24"/>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24"/>
          <p:cNvSpPr/>
          <p:nvPr/>
        </p:nvSpPr>
        <p:spPr>
          <a:xfrm rot="10800000">
            <a:off x="-2012090" y="33393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379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0"/>
        <p:cNvGrpSpPr/>
        <p:nvPr/>
      </p:nvGrpSpPr>
      <p:grpSpPr>
        <a:xfrm>
          <a:off x="0" y="0"/>
          <a:ext cx="0" cy="0"/>
          <a:chOff x="0" y="0"/>
          <a:chExt cx="0" cy="0"/>
        </a:xfrm>
      </p:grpSpPr>
      <p:sp>
        <p:nvSpPr>
          <p:cNvPr id="211" name="Google Shape;211;p25"/>
          <p:cNvSpPr/>
          <p:nvPr/>
        </p:nvSpPr>
        <p:spPr>
          <a:xfrm rot="10800000" flipH="1">
            <a:off x="-1454084" y="555656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25"/>
          <p:cNvSpPr/>
          <p:nvPr/>
        </p:nvSpPr>
        <p:spPr>
          <a:xfrm rot="10800000" flipH="1">
            <a:off x="3842342" y="-703899"/>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25"/>
          <p:cNvSpPr/>
          <p:nvPr/>
        </p:nvSpPr>
        <p:spPr>
          <a:xfrm rot="1398376">
            <a:off x="8485106" y="5698271"/>
            <a:ext cx="7236282" cy="9106884"/>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054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4/17/2025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4/17/2025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4/17/2025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4/17/2025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3.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xmlns=""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xmlns=""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xmlns=""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xmlns=""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xmlns=""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xmlns=""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xmlns=""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xmlns=""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xmlns=""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xmlns=""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DBFB3"/>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xmlns="" id="{162D1FC2-A4F1-4B17-976E-0B03DDA8DC0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Tree>
    <p:extLst>
      <p:ext uri="{BB962C8B-B14F-4D97-AF65-F5344CB8AC3E}">
        <p14:creationId xmlns:p14="http://schemas.microsoft.com/office/powerpoint/2010/main" val="18534429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9Slide06 SVNClementine" panose="020F0502020204030203" pitchFamily="34" charset="0"/>
          <a:ea typeface="#9Slide06 SVNClementine" panose="020F0502020204030203" pitchFamily="34" charset="0"/>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0.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sp>
        <p:nvSpPr>
          <p:cNvPr id="5" name="Freeform 5"/>
          <p:cNvSpPr/>
          <p:nvPr/>
        </p:nvSpPr>
        <p:spPr>
          <a:xfrm>
            <a:off x="0" y="2472568"/>
            <a:ext cx="18288000" cy="9321800"/>
          </a:xfrm>
          <a:custGeom>
            <a:avLst/>
            <a:gdLst/>
            <a:ahLst/>
            <a:cxnLst/>
            <a:rect l="l" t="t" r="r" b="b"/>
            <a:pathLst>
              <a:path w="18288000" h="9321800">
                <a:moveTo>
                  <a:pt x="0" y="0"/>
                </a:moveTo>
                <a:lnTo>
                  <a:pt x="18288000" y="0"/>
                </a:lnTo>
                <a:lnTo>
                  <a:pt x="18288000" y="9321800"/>
                </a:lnTo>
                <a:lnTo>
                  <a:pt x="0" y="9321800"/>
                </a:lnTo>
                <a:lnTo>
                  <a:pt x="0" y="0"/>
                </a:lnTo>
                <a:close/>
              </a:path>
            </a:pathLst>
          </a:custGeom>
          <a:blipFill>
            <a:blip r:embed="rId3"/>
            <a:stretch>
              <a:fillRect/>
            </a:stretch>
          </a:blipFill>
        </p:spPr>
      </p:sp>
      <p:grpSp>
        <p:nvGrpSpPr>
          <p:cNvPr id="6" name="Group 6"/>
          <p:cNvGrpSpPr>
            <a:grpSpLocks noChangeAspect="1"/>
          </p:cNvGrpSpPr>
          <p:nvPr/>
        </p:nvGrpSpPr>
        <p:grpSpPr>
          <a:xfrm>
            <a:off x="3357838" y="2095499"/>
            <a:ext cx="10358161" cy="4865223"/>
            <a:chOff x="0" y="0"/>
            <a:chExt cx="4198620" cy="3079750"/>
          </a:xfrm>
        </p:grpSpPr>
        <p:sp>
          <p:nvSpPr>
            <p:cNvPr id="7" name="Freeform 7"/>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4"/>
              <a:stretch>
                <a:fillRect l="-13412" r="-13412"/>
              </a:stretch>
            </a:blipFill>
          </p:spPr>
        </p:sp>
      </p:grpSp>
      <p:sp>
        <p:nvSpPr>
          <p:cNvPr id="10" name="TextBox 10"/>
          <p:cNvSpPr txBox="1"/>
          <p:nvPr/>
        </p:nvSpPr>
        <p:spPr>
          <a:xfrm>
            <a:off x="3962400" y="9154822"/>
            <a:ext cx="12425923" cy="923330"/>
          </a:xfrm>
          <a:prstGeom prst="rect">
            <a:avLst/>
          </a:prstGeom>
        </p:spPr>
        <p:txBody>
          <a:bodyPr wrap="square" lIns="0" tIns="0" rIns="0" bIns="0" rtlCol="0" anchor="t">
            <a:spAutoFit/>
          </a:bodyPr>
          <a:lstStyle/>
          <a:p>
            <a:pPr algn="ctr">
              <a:lnSpc>
                <a:spcPts val="7240"/>
              </a:lnSpc>
            </a:pPr>
            <a:r>
              <a:rPr lang="en-US" sz="6600" spc="930" dirty="0">
                <a:solidFill>
                  <a:srgbClr val="EBBD88"/>
                </a:solidFill>
                <a:latin typeface="Open Sans Light Bold"/>
              </a:rPr>
              <a:t>ĐỒNG BÀO TÂY NGUYÊN</a:t>
            </a:r>
          </a:p>
        </p:txBody>
      </p:sp>
      <p:sp>
        <p:nvSpPr>
          <p:cNvPr id="11" name="TextBox 11"/>
          <p:cNvSpPr txBox="1"/>
          <p:nvPr/>
        </p:nvSpPr>
        <p:spPr>
          <a:xfrm>
            <a:off x="1981200" y="7051354"/>
            <a:ext cx="16116300" cy="1894621"/>
          </a:xfrm>
          <a:prstGeom prst="rect">
            <a:avLst/>
          </a:prstGeom>
        </p:spPr>
        <p:txBody>
          <a:bodyPr wrap="square" lIns="0" tIns="0" rIns="0" bIns="0" rtlCol="0" anchor="t">
            <a:spAutoFit/>
          </a:bodyPr>
          <a:lstStyle/>
          <a:p>
            <a:pPr algn="ctr">
              <a:lnSpc>
                <a:spcPct val="114000"/>
              </a:lnSpc>
              <a:spcBef>
                <a:spcPts val="1200"/>
              </a:spcBef>
              <a:spcAft>
                <a:spcPts val="1200"/>
              </a:spcAft>
            </a:pPr>
            <a:r>
              <a:rPr lang="en-US" sz="5400" spc="443" dirty="0">
                <a:solidFill>
                  <a:srgbClr val="D6D7DA"/>
                </a:solidFill>
                <a:latin typeface="Nunito ExtraLight" panose="00000300000000000000" pitchFamily="2" charset="0"/>
              </a:rPr>
              <a:t>MỘT SỐ NÉT VĂN </a:t>
            </a:r>
            <a:r>
              <a:rPr lang="en-US" sz="5400" spc="443" dirty="0" smtClean="0">
                <a:solidFill>
                  <a:srgbClr val="D6D7DA"/>
                </a:solidFill>
                <a:latin typeface="Nunito ExtraLight" panose="00000300000000000000" pitchFamily="2" charset="0"/>
              </a:rPr>
              <a:t>HÓA VÀ </a:t>
            </a:r>
            <a:r>
              <a:rPr lang="vi-VN" sz="5400" spc="443" dirty="0" smtClean="0">
                <a:solidFill>
                  <a:srgbClr val="D6D7DA"/>
                </a:solidFill>
                <a:latin typeface="Nunito ExtraLight" panose="00000300000000000000" pitchFamily="2" charset="0"/>
              </a:rPr>
              <a:t>TRUYỀN THỐNG YÊU NƯỚC, CÁCH MẠNG </a:t>
            </a:r>
            <a:r>
              <a:rPr lang="en-US" sz="5400" spc="443" dirty="0" smtClean="0">
                <a:solidFill>
                  <a:srgbClr val="D6D7DA"/>
                </a:solidFill>
                <a:latin typeface="Nunito ExtraLight" panose="00000300000000000000" pitchFamily="2" charset="0"/>
              </a:rPr>
              <a:t>CỦA</a:t>
            </a:r>
            <a:endParaRPr lang="en-US" sz="5400" spc="443" dirty="0">
              <a:solidFill>
                <a:srgbClr val="D6D7DA"/>
              </a:solidFill>
              <a:latin typeface="Nunito ExtraLight" panose="00000300000000000000" pitchFamily="2" charset="0"/>
            </a:endParaRPr>
          </a:p>
        </p:txBody>
      </p:sp>
      <p:sp>
        <p:nvSpPr>
          <p:cNvPr id="13" name="TextBox 12"/>
          <p:cNvSpPr txBox="1"/>
          <p:nvPr/>
        </p:nvSpPr>
        <p:spPr>
          <a:xfrm>
            <a:off x="3032530" y="419100"/>
            <a:ext cx="11235961" cy="1015663"/>
          </a:xfrm>
          <a:prstGeom prst="rect">
            <a:avLst/>
          </a:prstGeom>
          <a:noFill/>
        </p:spPr>
        <p:txBody>
          <a:bodyPr wrap="none" rtlCol="0">
            <a:spAutoFit/>
          </a:bodyPr>
          <a:lstStyle/>
          <a:p>
            <a:pPr algn="ctr"/>
            <a:r>
              <a:rPr lang="en-US" sz="6000" b="1" dirty="0" err="1" smtClean="0"/>
              <a:t>Thứ</a:t>
            </a:r>
            <a:r>
              <a:rPr lang="en-US" sz="6000" b="1" dirty="0" smtClean="0"/>
              <a:t> Hai </a:t>
            </a:r>
            <a:r>
              <a:rPr lang="en-US" sz="6000" b="1" dirty="0" err="1" smtClean="0"/>
              <a:t>ngày</a:t>
            </a:r>
            <a:r>
              <a:rPr lang="en-US" sz="6000" b="1" dirty="0" smtClean="0"/>
              <a:t> 17 </a:t>
            </a:r>
            <a:r>
              <a:rPr lang="en-US" sz="6000" b="1" dirty="0" err="1" smtClean="0"/>
              <a:t>tháng</a:t>
            </a:r>
            <a:r>
              <a:rPr lang="en-US" sz="6000" b="1" dirty="0" smtClean="0"/>
              <a:t> 3 </a:t>
            </a:r>
            <a:r>
              <a:rPr lang="en-US" sz="6000" b="1" dirty="0" err="1" smtClean="0"/>
              <a:t>năm</a:t>
            </a:r>
            <a:r>
              <a:rPr lang="en-US" sz="6000" b="1" dirty="0" smtClean="0"/>
              <a:t> 2025</a:t>
            </a:r>
            <a:endParaRPr lang="en-US" sz="6000" b="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945432" y="-762000"/>
            <a:ext cx="11537232" cy="11811000"/>
          </a:xfrm>
          <a:prstGeom prst="rect">
            <a:avLst/>
          </a:prstGeom>
          <a:solidFill>
            <a:srgbClr val="806753"/>
          </a:solidFill>
        </p:spPr>
      </p:sp>
      <p:sp>
        <p:nvSpPr>
          <p:cNvPr id="3" name="Freeform 3"/>
          <p:cNvSpPr/>
          <p:nvPr/>
        </p:nvSpPr>
        <p:spPr>
          <a:xfrm>
            <a:off x="10584732" y="-762000"/>
            <a:ext cx="7703268" cy="11247324"/>
          </a:xfrm>
          <a:custGeom>
            <a:avLst/>
            <a:gdLst/>
            <a:ahLst/>
            <a:cxnLst/>
            <a:rect l="l" t="t" r="r" b="b"/>
            <a:pathLst>
              <a:path w="7703268" h="11247324">
                <a:moveTo>
                  <a:pt x="0" y="0"/>
                </a:moveTo>
                <a:lnTo>
                  <a:pt x="7703268" y="0"/>
                </a:lnTo>
                <a:lnTo>
                  <a:pt x="7703268" y="11247324"/>
                </a:lnTo>
                <a:lnTo>
                  <a:pt x="0" y="11247324"/>
                </a:lnTo>
                <a:lnTo>
                  <a:pt x="0" y="0"/>
                </a:lnTo>
                <a:close/>
              </a:path>
            </a:pathLst>
          </a:custGeom>
          <a:blipFill>
            <a:blip r:embed="rId2">
              <a:alphaModFix amt="19999"/>
            </a:blip>
            <a:stretch>
              <a:fillRect l="-59714" r="-59714"/>
            </a:stretch>
          </a:blipFill>
        </p:spPr>
      </p:sp>
      <p:grpSp>
        <p:nvGrpSpPr>
          <p:cNvPr id="5" name="Group 5"/>
          <p:cNvGrpSpPr/>
          <p:nvPr/>
        </p:nvGrpSpPr>
        <p:grpSpPr>
          <a:xfrm>
            <a:off x="10820401" y="446605"/>
            <a:ext cx="7239001" cy="9393790"/>
            <a:chOff x="0" y="-1351605"/>
            <a:chExt cx="12056189" cy="12525053"/>
          </a:xfrm>
        </p:grpSpPr>
        <p:sp>
          <p:nvSpPr>
            <p:cNvPr id="8" name="AutoShape 8"/>
            <p:cNvSpPr/>
            <p:nvPr/>
          </p:nvSpPr>
          <p:spPr>
            <a:xfrm>
              <a:off x="24168" y="2209987"/>
              <a:ext cx="12032021" cy="66700"/>
            </a:xfrm>
            <a:prstGeom prst="rect">
              <a:avLst/>
            </a:prstGeom>
            <a:solidFill>
              <a:srgbClr val="806753">
                <a:alpha val="19608"/>
              </a:srgbClr>
            </a:solidFill>
          </p:spPr>
        </p:sp>
        <p:sp>
          <p:nvSpPr>
            <p:cNvPr id="11" name="AutoShape 11"/>
            <p:cNvSpPr/>
            <p:nvPr/>
          </p:nvSpPr>
          <p:spPr>
            <a:xfrm>
              <a:off x="24168" y="4943874"/>
              <a:ext cx="12032021" cy="66700"/>
            </a:xfrm>
            <a:prstGeom prst="rect">
              <a:avLst/>
            </a:prstGeom>
            <a:solidFill>
              <a:srgbClr val="806753">
                <a:alpha val="19608"/>
              </a:srgbClr>
            </a:solidFill>
          </p:spPr>
        </p:sp>
        <p:sp>
          <p:nvSpPr>
            <p:cNvPr id="12" name="TextBox 12"/>
            <p:cNvSpPr txBox="1"/>
            <p:nvPr/>
          </p:nvSpPr>
          <p:spPr>
            <a:xfrm>
              <a:off x="48336" y="-1351605"/>
              <a:ext cx="12007853" cy="12525053"/>
            </a:xfrm>
            <a:prstGeom prst="rect">
              <a:avLst/>
            </a:prstGeom>
          </p:spPr>
          <p:txBody>
            <a:bodyPr lIns="0" tIns="0" rIns="0" bIns="0" rtlCol="0" anchor="t">
              <a:spAutoFit/>
            </a:bodyPr>
            <a:lstStyle/>
            <a:p>
              <a:pPr algn="just">
                <a:lnSpc>
                  <a:spcPct val="114000"/>
                </a:lnSpc>
              </a:pPr>
              <a:r>
                <a:rPr lang="vi-VN" sz="5400" dirty="0" smtClean="0">
                  <a:solidFill>
                    <a:srgbClr val="3B181D"/>
                  </a:solidFill>
                  <a:latin typeface="Cambria" panose="02040503050406030204" pitchFamily="18" charset="0"/>
                  <a:ea typeface="Cambria" panose="02040503050406030204" pitchFamily="18" charset="0"/>
                </a:rPr>
                <a:t>Trang phục truyền thống của người đồng bào Tây Nguyên được may bằng vải thổ cẩm, trang trí hoa văn màu sắc sặc sỡ. Nam thường đóng khố, trời lạnh thì khoác thêm tấm áo choàng. Phụ nữ mặc áo chui đầu, váy tấm,...</a:t>
              </a:r>
              <a:endParaRPr lang="en-US" sz="5400" dirty="0">
                <a:solidFill>
                  <a:srgbClr val="3B181D"/>
                </a:solidFill>
                <a:latin typeface="Cambria" panose="02040503050406030204" pitchFamily="18" charset="0"/>
                <a:ea typeface="Cambria" panose="02040503050406030204" pitchFamily="18" charset="0"/>
              </a:endParaRPr>
            </a:p>
          </p:txBody>
        </p:sp>
        <p:sp>
          <p:nvSpPr>
            <p:cNvPr id="14" name="AutoShape 14"/>
            <p:cNvSpPr/>
            <p:nvPr/>
          </p:nvSpPr>
          <p:spPr>
            <a:xfrm>
              <a:off x="0" y="8261960"/>
              <a:ext cx="12032021" cy="66700"/>
            </a:xfrm>
            <a:prstGeom prst="rect">
              <a:avLst/>
            </a:prstGeom>
            <a:solidFill>
              <a:srgbClr val="806753">
                <a:alpha val="19608"/>
              </a:srgbClr>
            </a:solidFill>
          </p:spPr>
        </p:sp>
      </p:grpSp>
      <p:pic>
        <p:nvPicPr>
          <p:cNvPr id="18" name="Picture 17"/>
          <p:cNvPicPr>
            <a:picLocks noChangeAspect="1"/>
          </p:cNvPicPr>
          <p:nvPr/>
        </p:nvPicPr>
        <p:blipFill rotWithShape="1">
          <a:blip r:embed="rId3"/>
          <a:srcRect l="5417" t="46296" r="65417" b="12963"/>
          <a:stretch/>
        </p:blipFill>
        <p:spPr>
          <a:xfrm>
            <a:off x="3476603" y="190500"/>
            <a:ext cx="6858000" cy="538842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3"/>
          <a:srcRect l="35416" t="46296" r="35417" b="11481"/>
          <a:stretch/>
        </p:blipFill>
        <p:spPr>
          <a:xfrm>
            <a:off x="-922947" y="5058854"/>
            <a:ext cx="6503737" cy="52959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pic>
        <p:nvPicPr>
          <p:cNvPr id="3074" name="Picture 2" descr="Kết quả hình ảnh cho trang phục truyền thống của người êđê | Trang phụ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95300"/>
            <a:ext cx="12276145" cy="9217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3563600" y="3695700"/>
            <a:ext cx="3848791" cy="1225079"/>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Ê- ĐÊ</a:t>
            </a:r>
            <a:endParaRPr lang="en-US" sz="7823" dirty="0">
              <a:solidFill>
                <a:srgbClr val="FEF3EA"/>
              </a:solidFill>
              <a:latin typeface="Paytone One"/>
            </a:endParaRPr>
          </a:p>
        </p:txBody>
      </p:sp>
      <p:pic>
        <p:nvPicPr>
          <p:cNvPr id="3076" name="Picture 4" descr="Đám cưới người Gia R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31" y="463062"/>
            <a:ext cx="12267844" cy="92174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3308842" y="4867089"/>
            <a:ext cx="4229791" cy="1308050"/>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GIA -RAI</a:t>
            </a:r>
            <a:endParaRPr lang="en-US" sz="7823" dirty="0">
              <a:solidFill>
                <a:srgbClr val="FEF3EA"/>
              </a:solidFill>
              <a:latin typeface="Paytone One"/>
            </a:endParaRPr>
          </a:p>
        </p:txBody>
      </p:sp>
      <p:pic>
        <p:nvPicPr>
          <p:cNvPr id="3078" name="Picture 6" descr="Trang Phục Truyền Thống Của đồng Bào Xơ Đă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58" y="312057"/>
            <a:ext cx="12274090" cy="9217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3127771" y="5521114"/>
            <a:ext cx="5181600" cy="1308050"/>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XƠ-ĐĂNG</a:t>
            </a:r>
            <a:endParaRPr lang="en-US" sz="7823" dirty="0">
              <a:solidFill>
                <a:srgbClr val="FEF3EA"/>
              </a:solidFill>
              <a:latin typeface="Paytone One"/>
            </a:endParaRPr>
          </a:p>
        </p:txBody>
      </p:sp>
      <p:pic>
        <p:nvPicPr>
          <p:cNvPr id="3080" name="Picture 8" descr="Những họa tiết độc đáo được trang trí trên trang phục của người Ba N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12" y="528159"/>
            <a:ext cx="12381636" cy="9216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2933294" y="5277072"/>
            <a:ext cx="5181600" cy="1225079"/>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BA NA</a:t>
            </a:r>
            <a:endParaRPr lang="en-US" sz="7823" dirty="0">
              <a:solidFill>
                <a:srgbClr val="FEF3EA"/>
              </a:solidFill>
              <a:latin typeface="Paytone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1"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p:cTn id="26" dur="500" fill="hold"/>
                                        <p:tgtEl>
                                          <p:spTgt spid="3076"/>
                                        </p:tgtEl>
                                        <p:attrNameLst>
                                          <p:attrName>ppt_w</p:attrName>
                                        </p:attrNameLst>
                                      </p:cBhvr>
                                      <p:tavLst>
                                        <p:tav tm="0">
                                          <p:val>
                                            <p:fltVal val="0"/>
                                          </p:val>
                                        </p:tav>
                                        <p:tav tm="100000">
                                          <p:val>
                                            <p:strVal val="#ppt_w"/>
                                          </p:val>
                                        </p:tav>
                                      </p:tavLst>
                                    </p:anim>
                                    <p:anim calcmode="lin" valueType="num">
                                      <p:cBhvr>
                                        <p:cTn id="27" dur="500" fill="hold"/>
                                        <p:tgtEl>
                                          <p:spTgt spid="3076"/>
                                        </p:tgtEl>
                                        <p:attrNameLst>
                                          <p:attrName>ppt_h</p:attrName>
                                        </p:attrNameLst>
                                      </p:cBhvr>
                                      <p:tavLst>
                                        <p:tav tm="0">
                                          <p:val>
                                            <p:fltVal val="0"/>
                                          </p:val>
                                        </p:tav>
                                        <p:tav tm="100000">
                                          <p:val>
                                            <p:strVal val="#ppt_h"/>
                                          </p:val>
                                        </p:tav>
                                      </p:tavLst>
                                    </p:anim>
                                    <p:animEffect transition="in" filter="fade">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0" nodeType="clickEffect">
                                  <p:stCondLst>
                                    <p:cond delay="0"/>
                                  </p:stCondLst>
                                  <p:childTnLst>
                                    <p:anim calcmode="lin" valueType="num">
                                      <p:cBhvr>
                                        <p:cTn id="37" dur="500"/>
                                        <p:tgtEl>
                                          <p:spTgt spid="13"/>
                                        </p:tgtEl>
                                        <p:attrNameLst>
                                          <p:attrName>ppt_w</p:attrName>
                                        </p:attrNameLst>
                                      </p:cBhvr>
                                      <p:tavLst>
                                        <p:tav tm="0">
                                          <p:val>
                                            <p:strVal val="ppt_w"/>
                                          </p:val>
                                        </p:tav>
                                        <p:tav tm="100000">
                                          <p:val>
                                            <p:fltVal val="0"/>
                                          </p:val>
                                        </p:tav>
                                      </p:tavLst>
                                    </p:anim>
                                    <p:anim calcmode="lin" valueType="num">
                                      <p:cBhvr>
                                        <p:cTn id="38" dur="500"/>
                                        <p:tgtEl>
                                          <p:spTgt spid="13"/>
                                        </p:tgtEl>
                                        <p:attrNameLst>
                                          <p:attrName>ppt_h</p:attrName>
                                        </p:attrNameLst>
                                      </p:cBhvr>
                                      <p:tavLst>
                                        <p:tav tm="0">
                                          <p:val>
                                            <p:strVal val="ppt_h"/>
                                          </p:val>
                                        </p:tav>
                                        <p:tav tm="100000">
                                          <p:val>
                                            <p:fltVal val="0"/>
                                          </p:val>
                                        </p:tav>
                                      </p:tavLst>
                                    </p:anim>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wipe(down)">
                                      <p:cBhvr>
                                        <p:cTn id="45" dur="500"/>
                                        <p:tgtEl>
                                          <p:spTgt spid="307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1"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80"/>
                                        </p:tgtEl>
                                        <p:attrNameLst>
                                          <p:attrName>style.visibility</p:attrName>
                                        </p:attrNameLst>
                                      </p:cBhvr>
                                      <p:to>
                                        <p:strVal val="visible"/>
                                      </p:to>
                                    </p:set>
                                    <p:animEffect transition="in" filter="fade">
                                      <p:cBhvr>
                                        <p:cTn id="62" dur="500"/>
                                        <p:tgtEl>
                                          <p:spTgt spid="308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randombar(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0" nodeType="clickEffect">
                                  <p:stCondLst>
                                    <p:cond delay="0"/>
                                  </p:stCondLst>
                                  <p:childTnLst>
                                    <p:anim calcmode="lin" valueType="num">
                                      <p:cBhvr>
                                        <p:cTn id="71" dur="500"/>
                                        <p:tgtEl>
                                          <p:spTgt spid="17"/>
                                        </p:tgtEl>
                                        <p:attrNameLst>
                                          <p:attrName>ppt_w</p:attrName>
                                        </p:attrNameLst>
                                      </p:cBhvr>
                                      <p:tavLst>
                                        <p:tav tm="0">
                                          <p:val>
                                            <p:strVal val="ppt_w"/>
                                          </p:val>
                                        </p:tav>
                                        <p:tav tm="100000">
                                          <p:val>
                                            <p:fltVal val="0"/>
                                          </p:val>
                                        </p:tav>
                                      </p:tavLst>
                                    </p:anim>
                                    <p:anim calcmode="lin" valueType="num">
                                      <p:cBhvr>
                                        <p:cTn id="72" dur="500"/>
                                        <p:tgtEl>
                                          <p:spTgt spid="17"/>
                                        </p:tgtEl>
                                        <p:attrNameLst>
                                          <p:attrName>ppt_h</p:attrName>
                                        </p:attrNameLst>
                                      </p:cBhvr>
                                      <p:tavLst>
                                        <p:tav tm="0">
                                          <p:val>
                                            <p:strVal val="ppt_h"/>
                                          </p:val>
                                        </p:tav>
                                        <p:tav tm="100000">
                                          <p:val>
                                            <p:fltVal val="0"/>
                                          </p:val>
                                        </p:tav>
                                      </p:tavLst>
                                    </p:anim>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5" grpId="0"/>
      <p:bldP spid="15" grpId="1"/>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14" t="-14847" r="-12114"/>
            </a:stretch>
          </a:blipFill>
        </p:spPr>
      </p:sp>
      <p:grpSp>
        <p:nvGrpSpPr>
          <p:cNvPr id="3" name="Group 3"/>
          <p:cNvGrpSpPr/>
          <p:nvPr/>
        </p:nvGrpSpPr>
        <p:grpSpPr>
          <a:xfrm>
            <a:off x="12448406" y="1375291"/>
            <a:ext cx="5839594" cy="1965289"/>
            <a:chOff x="0" y="0"/>
            <a:chExt cx="7786126" cy="2620385"/>
          </a:xfrm>
        </p:grpSpPr>
        <p:sp>
          <p:nvSpPr>
            <p:cNvPr id="4" name="AutoShape 4"/>
            <p:cNvSpPr/>
            <p:nvPr/>
          </p:nvSpPr>
          <p:spPr>
            <a:xfrm>
              <a:off x="0" y="0"/>
              <a:ext cx="7786126" cy="2620385"/>
            </a:xfrm>
            <a:prstGeom prst="rect">
              <a:avLst/>
            </a:prstGeom>
            <a:solidFill>
              <a:srgbClr val="806753"/>
            </a:solidFill>
          </p:spPr>
        </p:sp>
        <p:sp>
          <p:nvSpPr>
            <p:cNvPr id="5" name="TextBox 5"/>
            <p:cNvSpPr txBox="1"/>
            <p:nvPr/>
          </p:nvSpPr>
          <p:spPr>
            <a:xfrm>
              <a:off x="643078" y="513194"/>
              <a:ext cx="6499970" cy="1648556"/>
            </a:xfrm>
            <a:prstGeom prst="rect">
              <a:avLst/>
            </a:prstGeom>
          </p:spPr>
          <p:txBody>
            <a:bodyPr lIns="0" tIns="0" rIns="0" bIns="0" rtlCol="0" anchor="t">
              <a:spAutoFit/>
            </a:bodyPr>
            <a:lstStyle/>
            <a:p>
              <a:pPr algn="l">
                <a:lnSpc>
                  <a:spcPts val="10170"/>
                </a:lnSpc>
              </a:pPr>
              <a:r>
                <a:rPr lang="en-US" sz="7823">
                  <a:solidFill>
                    <a:srgbClr val="FEF3EA"/>
                  </a:solidFill>
                  <a:latin typeface="Paytone One"/>
                </a:rPr>
                <a:t>LỄ HỘI</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293"/>
            </a:stretch>
          </a:blipFill>
        </p:spPr>
      </p:sp>
      <p:sp>
        <p:nvSpPr>
          <p:cNvPr id="9" name="TextBox 12"/>
          <p:cNvSpPr txBox="1"/>
          <p:nvPr/>
        </p:nvSpPr>
        <p:spPr>
          <a:xfrm>
            <a:off x="990599" y="2552700"/>
            <a:ext cx="16306802" cy="4946611"/>
          </a:xfrm>
          <a:prstGeom prst="rect">
            <a:avLst/>
          </a:prstGeom>
        </p:spPr>
        <p:txBody>
          <a:bodyPr wrap="square" lIns="0" tIns="0" rIns="0" bIns="0" rtlCol="0" anchor="t">
            <a:spAutoFit/>
          </a:bodyPr>
          <a:lstStyle/>
          <a:p>
            <a:pPr algn="just">
              <a:lnSpc>
                <a:spcPct val="114000"/>
              </a:lnSpc>
            </a:pPr>
            <a:r>
              <a:rPr lang="vi-VN" sz="7200" dirty="0" smtClean="0">
                <a:solidFill>
                  <a:schemeClr val="bg1"/>
                </a:solidFill>
                <a:latin typeface="Calibri" panose="020F0502020204030204" pitchFamily="34" charset="0"/>
                <a:ea typeface="Cambria" panose="02040503050406030204" pitchFamily="18" charset="0"/>
                <a:cs typeface="Calibri" panose="020F0502020204030204" pitchFamily="34" charset="0"/>
              </a:rPr>
              <a:t>Lễ hội là một phần không thể thiếu trong đời sống tinh thần của các dân tộc ở Tây Nguyên, tiêu biểu như: lễ hội Cồng chiêng, lễ hội Đua Voi, lễ Tạ ơn cha mẹ,....</a:t>
            </a:r>
            <a:endParaRPr lang="en-US" sz="72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4098" name="Picture 2" descr="Lễ hội đua Voi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116"/>
            <a:ext cx="10134601" cy="103001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6741253"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328148" y="2649965"/>
              <a:ext cx="13462000" cy="5613844"/>
            </a:xfrm>
            <a:prstGeom prst="rect">
              <a:avLst/>
            </a:prstGeom>
          </p:spPr>
          <p:txBody>
            <a:bodyPr wrap="square" lIns="0" tIns="0" rIns="0" bIns="0" rtlCol="0" anchor="t">
              <a:spAutoFit/>
            </a:bodyPr>
            <a:lstStyle/>
            <a:p>
              <a:pPr algn="just">
                <a:lnSpc>
                  <a:spcPct val="114000"/>
                </a:lnSpc>
              </a:pPr>
              <a:r>
                <a:rPr lang="vi-VN" sz="4000" spc="83" dirty="0" smtClean="0">
                  <a:solidFill>
                    <a:srgbClr val="FEF3EA"/>
                  </a:solidFill>
                  <a:latin typeface="Calibri" panose="020F0502020204030204" pitchFamily="34" charset="0"/>
                  <a:cs typeface="Calibri" panose="020F0502020204030204" pitchFamily="34" charset="0"/>
                </a:rPr>
                <a:t>Được tổ chức hai năm một lần vào tháng Ba âm lịch tại Buôn Đôn, Đ</a:t>
              </a:r>
              <a:r>
                <a:rPr lang="en-US" sz="4000" spc="83" dirty="0" smtClean="0">
                  <a:solidFill>
                    <a:srgbClr val="FEF3EA"/>
                  </a:solidFill>
                  <a:latin typeface="Calibri" panose="020F0502020204030204" pitchFamily="34" charset="0"/>
                  <a:cs typeface="Calibri" panose="020F0502020204030204" pitchFamily="34" charset="0"/>
                </a:rPr>
                <a:t>ắ</a:t>
              </a:r>
              <a:r>
                <a:rPr lang="vi-VN" sz="4000" spc="83" dirty="0" smtClean="0">
                  <a:solidFill>
                    <a:srgbClr val="FEF3EA"/>
                  </a:solidFill>
                  <a:latin typeface="Calibri" panose="020F0502020204030204" pitchFamily="34" charset="0"/>
                  <a:cs typeface="Calibri" panose="020F0502020204030204" pitchFamily="34" charset="0"/>
                </a:rPr>
                <a:t>k L</a:t>
              </a:r>
              <a:r>
                <a:rPr lang="en-US" sz="4000" spc="83" dirty="0" smtClean="0">
                  <a:solidFill>
                    <a:srgbClr val="FEF3EA"/>
                  </a:solidFill>
                  <a:latin typeface="Calibri" panose="020F0502020204030204" pitchFamily="34" charset="0"/>
                  <a:cs typeface="Calibri" panose="020F0502020204030204" pitchFamily="34" charset="0"/>
                </a:rPr>
                <a:t>ắ</a:t>
              </a:r>
              <a:r>
                <a:rPr lang="vi-VN" sz="4000" spc="83" dirty="0" smtClean="0">
                  <a:solidFill>
                    <a:srgbClr val="FEF3EA"/>
                  </a:solidFill>
                  <a:latin typeface="Calibri" panose="020F0502020204030204" pitchFamily="34" charset="0"/>
                  <a:cs typeface="Calibri" panose="020F0502020204030204" pitchFamily="34" charset="0"/>
                </a:rPr>
                <a:t>k. Đây là một trong những lễ hội cổ truyền độc đáo của đồng bào các dân tộc ở Tây Nguyên nhằm tôn vinh tinh thần thượng võ và tài nghệ thuần dưỡng voi.</a:t>
              </a:r>
              <a:endParaRPr lang="en-US" sz="40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smtClean="0">
                  <a:solidFill>
                    <a:srgbClr val="FEF3EA"/>
                  </a:solidFill>
                  <a:latin typeface="Paytone One"/>
                </a:rPr>
                <a:t>LỄ HỘI ĐUA VOI</a:t>
              </a:r>
              <a:endParaRPr lang="en-US" sz="5675" spc="11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5122" name="Picture 2" descr="Lễ tạ ơn của người J'rai - Báo Đắk Lắk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9" y="0"/>
            <a:ext cx="9798433"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7543800"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281031" y="2386703"/>
              <a:ext cx="13462000" cy="6175024"/>
            </a:xfrm>
            <a:prstGeom prst="rect">
              <a:avLst/>
            </a:prstGeom>
          </p:spPr>
          <p:txBody>
            <a:bodyPr wrap="square" lIns="0" tIns="0" rIns="0" bIns="0" rtlCol="0" anchor="t">
              <a:spAutoFit/>
            </a:bodyPr>
            <a:lstStyle/>
            <a:p>
              <a:pPr algn="just">
                <a:lnSpc>
                  <a:spcPct val="114000"/>
                </a:lnSpc>
              </a:pPr>
              <a:r>
                <a:rPr lang="vi-VN" sz="4400" spc="83" dirty="0" smtClean="0">
                  <a:solidFill>
                    <a:srgbClr val="FEF3EA"/>
                  </a:solidFill>
                  <a:latin typeface="Calibri" panose="020F0502020204030204" pitchFamily="34" charset="0"/>
                  <a:cs typeface="Calibri" panose="020F0502020204030204" pitchFamily="34" charset="0"/>
                </a:rPr>
                <a:t>Lễ Tạ ơn cha mẹ là một sinh hoạt dân gian được lưu truyền qua nhiều thế hệ của một số dân tộc ở Tây Nguyên. Lễ do một người con khi đã trường thành tổ chức để bày tỏ lòng biết ơn công lao sinh thành và nuôi dưỡng cha mẹ.</a:t>
              </a:r>
              <a:endParaRPr lang="en-US" sz="44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smtClean="0">
                  <a:solidFill>
                    <a:srgbClr val="FEF3EA"/>
                  </a:solidFill>
                  <a:latin typeface="Paytone One"/>
                </a:rPr>
                <a:t>LỄ TẠ ƠN CHA MẸ</a:t>
              </a:r>
              <a:endParaRPr lang="en-US" sz="5675" spc="113" dirty="0">
                <a:solidFill>
                  <a:srgbClr val="FEF3EA"/>
                </a:solidFill>
                <a:latin typeface="Paytone One"/>
              </a:endParaRPr>
            </a:p>
          </p:txBody>
        </p:sp>
      </p:grpSp>
    </p:spTree>
    <p:extLst>
      <p:ext uri="{BB962C8B-B14F-4D97-AF65-F5344CB8AC3E}">
        <p14:creationId xmlns:p14="http://schemas.microsoft.com/office/powerpoint/2010/main" val="447794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1" name="Picture 10"/>
          <p:cNvPicPr>
            <a:picLocks noChangeAspect="1"/>
          </p:cNvPicPr>
          <p:nvPr/>
        </p:nvPicPr>
        <p:blipFill>
          <a:blip r:embed="rId3"/>
          <a:stretch>
            <a:fillRect/>
          </a:stretch>
        </p:blipFill>
        <p:spPr>
          <a:xfrm>
            <a:off x="3657600" y="2476500"/>
            <a:ext cx="11363929" cy="4426080"/>
          </a:xfrm>
          <a:prstGeom prst="rect">
            <a:avLst/>
          </a:prstGeom>
        </p:spPr>
      </p:pic>
    </p:spTree>
    <p:extLst>
      <p:ext uri="{BB962C8B-B14F-4D97-AF65-F5344CB8AC3E}">
        <p14:creationId xmlns:p14="http://schemas.microsoft.com/office/powerpoint/2010/main" val="1871989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xmlns="" id="{3EC2083E-F9AC-4FD6-B4AD-A90B82C45541}"/>
              </a:ext>
            </a:extLst>
          </p:cNvPr>
          <p:cNvSpPr/>
          <p:nvPr/>
        </p:nvSpPr>
        <p:spPr>
          <a:xfrm>
            <a:off x="6625121" y="-821229"/>
            <a:ext cx="11166396" cy="6078380"/>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pic>
        <p:nvPicPr>
          <p:cNvPr id="44" name="Picture 43">
            <a:extLst>
              <a:ext uri="{FF2B5EF4-FFF2-40B4-BE49-F238E27FC236}">
                <a16:creationId xmlns:a16="http://schemas.microsoft.com/office/drawing/2014/main" xmlns="" id="{FCD7CC58-D5F2-47C2-95BC-FAFF43154658}"/>
              </a:ext>
            </a:extLst>
          </p:cNvPr>
          <p:cNvPicPr>
            <a:picLocks noChangeAspect="1"/>
          </p:cNvPicPr>
          <p:nvPr/>
        </p:nvPicPr>
        <p:blipFill rotWithShape="1">
          <a:blip r:embed="rId2">
            <a:extLst>
              <a:ext uri="{28A0092B-C50C-407E-A947-70E740481C1C}">
                <a14:useLocalDpi xmlns:a14="http://schemas.microsoft.com/office/drawing/2010/main" val="0"/>
              </a:ext>
            </a:extLst>
          </a:blip>
          <a:srcRect t="28888"/>
          <a:stretch/>
        </p:blipFill>
        <p:spPr>
          <a:xfrm>
            <a:off x="8279905" y="4108682"/>
            <a:ext cx="12207257" cy="5794464"/>
          </a:xfrm>
          <a:prstGeom prst="rect">
            <a:avLst/>
          </a:prstGeom>
          <a:effectLst>
            <a:softEdge rad="31750"/>
          </a:effectLst>
        </p:spPr>
      </p:pic>
      <p:pic>
        <p:nvPicPr>
          <p:cNvPr id="5" name="Picture 4">
            <a:extLst>
              <a:ext uri="{FF2B5EF4-FFF2-40B4-BE49-F238E27FC236}">
                <a16:creationId xmlns:a16="http://schemas.microsoft.com/office/drawing/2014/main" xmlns="" id="{A21EDC4C-C390-4696-B1CC-B56B70A44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70" y="385025"/>
            <a:ext cx="7200800" cy="9115547"/>
          </a:xfrm>
          <a:prstGeom prst="rect">
            <a:avLst/>
          </a:prstGeom>
          <a:effectLst>
            <a:outerShdw blurRad="50800" dist="38100" dir="18900000" algn="bl" rotWithShape="0">
              <a:prstClr val="black">
                <a:alpha val="40000"/>
              </a:prstClr>
            </a:outerShdw>
          </a:effectLst>
        </p:spPr>
      </p:pic>
      <p:pic>
        <p:nvPicPr>
          <p:cNvPr id="7" name="Picture 6">
            <a:extLst>
              <a:ext uri="{FF2B5EF4-FFF2-40B4-BE49-F238E27FC236}">
                <a16:creationId xmlns:a16="http://schemas.microsoft.com/office/drawing/2014/main" xmlns="" id="{6D1189F5-B088-4FBD-97A7-B82703489161}"/>
              </a:ext>
            </a:extLst>
          </p:cNvPr>
          <p:cNvPicPr>
            <a:picLocks noChangeAspect="1"/>
          </p:cNvPicPr>
          <p:nvPr/>
        </p:nvPicPr>
        <p:blipFill rotWithShape="1">
          <a:blip r:embed="rId2">
            <a:extLst>
              <a:ext uri="{28A0092B-C50C-407E-A947-70E740481C1C}">
                <a14:useLocalDpi xmlns:a14="http://schemas.microsoft.com/office/drawing/2010/main" val="0"/>
              </a:ext>
            </a:extLst>
          </a:blip>
          <a:srcRect t="44845"/>
          <a:stretch/>
        </p:blipFill>
        <p:spPr>
          <a:xfrm>
            <a:off x="-314169" y="6422357"/>
            <a:ext cx="13298705" cy="4896131"/>
          </a:xfrm>
          <a:prstGeom prst="rect">
            <a:avLst/>
          </a:prstGeom>
          <a:effectLst>
            <a:softEdge rad="31750"/>
          </a:effectLst>
        </p:spPr>
      </p:pic>
      <p:pic>
        <p:nvPicPr>
          <p:cNvPr id="43" name="Picture 42">
            <a:extLst>
              <a:ext uri="{FF2B5EF4-FFF2-40B4-BE49-F238E27FC236}">
                <a16:creationId xmlns:a16="http://schemas.microsoft.com/office/drawing/2014/main" xmlns="" id="{95177B4E-9698-4631-88B9-E9503F43BE4E}"/>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649087" y="5094311"/>
            <a:ext cx="12081188" cy="5245928"/>
          </a:xfrm>
          <a:prstGeom prst="rect">
            <a:avLst/>
          </a:prstGeom>
          <a:ln>
            <a:noFill/>
          </a:ln>
          <a:effectLst>
            <a:softEdge rad="12700"/>
          </a:effectLst>
        </p:spPr>
      </p:pic>
      <p:pic>
        <p:nvPicPr>
          <p:cNvPr id="41" name="Picture 40">
            <a:extLst>
              <a:ext uri="{FF2B5EF4-FFF2-40B4-BE49-F238E27FC236}">
                <a16:creationId xmlns:a16="http://schemas.microsoft.com/office/drawing/2014/main" xmlns="" id="{16E78D56-F003-421B-8BDA-BE6704BA2070}"/>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9296210" y="5419991"/>
            <a:ext cx="11275620" cy="4896131"/>
          </a:xfrm>
          <a:prstGeom prst="rect">
            <a:avLst/>
          </a:prstGeom>
          <a:ln>
            <a:noFill/>
          </a:ln>
          <a:effectLst>
            <a:softEdge rad="1270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969" y="-215270"/>
            <a:ext cx="17335500" cy="4866459"/>
          </a:xfrm>
          <a:prstGeom prst="rect">
            <a:avLst/>
          </a:prstGeom>
        </p:spPr>
      </p:pic>
    </p:spTree>
    <p:extLst>
      <p:ext uri="{BB962C8B-B14F-4D97-AF65-F5344CB8AC3E}">
        <p14:creationId xmlns:p14="http://schemas.microsoft.com/office/powerpoint/2010/main" val="6791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44"/>
                                        </p:tgtEl>
                                        <p:attrNameLst>
                                          <p:attrName>r</p:attrName>
                                        </p:attrNameLst>
                                      </p:cBhvr>
                                    </p:animRot>
                                    <p:animRot by="-240000">
                                      <p:cBhvr>
                                        <p:cTn id="7" dur="1000" fill="hold">
                                          <p:stCondLst>
                                            <p:cond delay="1000"/>
                                          </p:stCondLst>
                                        </p:cTn>
                                        <p:tgtEl>
                                          <p:spTgt spid="44"/>
                                        </p:tgtEl>
                                        <p:attrNameLst>
                                          <p:attrName>r</p:attrName>
                                        </p:attrNameLst>
                                      </p:cBhvr>
                                    </p:animRot>
                                    <p:animRot by="240000">
                                      <p:cBhvr>
                                        <p:cTn id="8" dur="1000" fill="hold">
                                          <p:stCondLst>
                                            <p:cond delay="2000"/>
                                          </p:stCondLst>
                                        </p:cTn>
                                        <p:tgtEl>
                                          <p:spTgt spid="44"/>
                                        </p:tgtEl>
                                        <p:attrNameLst>
                                          <p:attrName>r</p:attrName>
                                        </p:attrNameLst>
                                      </p:cBhvr>
                                    </p:animRot>
                                    <p:animRot by="-240000">
                                      <p:cBhvr>
                                        <p:cTn id="9" dur="1000" fill="hold">
                                          <p:stCondLst>
                                            <p:cond delay="3000"/>
                                          </p:stCondLst>
                                        </p:cTn>
                                        <p:tgtEl>
                                          <p:spTgt spid="44"/>
                                        </p:tgtEl>
                                        <p:attrNameLst>
                                          <p:attrName>r</p:attrName>
                                        </p:attrNameLst>
                                      </p:cBhvr>
                                    </p:animRot>
                                    <p:animRot by="120000">
                                      <p:cBhvr>
                                        <p:cTn id="10" dur="1000" fill="hold">
                                          <p:stCondLst>
                                            <p:cond delay="4000"/>
                                          </p:stCondLst>
                                        </p:cTn>
                                        <p:tgtEl>
                                          <p:spTgt spid="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7"/>
                                        </p:tgtEl>
                                        <p:attrNameLst>
                                          <p:attrName>r</p:attrName>
                                        </p:attrNameLst>
                                      </p:cBhvr>
                                    </p:animRot>
                                    <p:animRot by="-240000">
                                      <p:cBhvr>
                                        <p:cTn id="13" dur="1000" fill="hold">
                                          <p:stCondLst>
                                            <p:cond delay="1000"/>
                                          </p:stCondLst>
                                        </p:cTn>
                                        <p:tgtEl>
                                          <p:spTgt spid="7"/>
                                        </p:tgtEl>
                                        <p:attrNameLst>
                                          <p:attrName>r</p:attrName>
                                        </p:attrNameLst>
                                      </p:cBhvr>
                                    </p:animRot>
                                    <p:animRot by="240000">
                                      <p:cBhvr>
                                        <p:cTn id="14" dur="1000" fill="hold">
                                          <p:stCondLst>
                                            <p:cond delay="2000"/>
                                          </p:stCondLst>
                                        </p:cTn>
                                        <p:tgtEl>
                                          <p:spTgt spid="7"/>
                                        </p:tgtEl>
                                        <p:attrNameLst>
                                          <p:attrName>r</p:attrName>
                                        </p:attrNameLst>
                                      </p:cBhvr>
                                    </p:animRot>
                                    <p:animRot by="-240000">
                                      <p:cBhvr>
                                        <p:cTn id="15" dur="1000" fill="hold">
                                          <p:stCondLst>
                                            <p:cond delay="3000"/>
                                          </p:stCondLst>
                                        </p:cTn>
                                        <p:tgtEl>
                                          <p:spTgt spid="7"/>
                                        </p:tgtEl>
                                        <p:attrNameLst>
                                          <p:attrName>r</p:attrName>
                                        </p:attrNameLst>
                                      </p:cBhvr>
                                    </p:animRot>
                                    <p:animRot by="120000">
                                      <p:cBhvr>
                                        <p:cTn id="16" dur="1000" fill="hold">
                                          <p:stCondLst>
                                            <p:cond delay="40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0-#ppt_w/2"/>
                                          </p:val>
                                        </p:tav>
                                        <p:tav tm="100000">
                                          <p:val>
                                            <p:strVal val="#ppt_x"/>
                                          </p:val>
                                        </p:tav>
                                      </p:tavLst>
                                    </p:anim>
                                    <p:anim calcmode="lin" valueType="num">
                                      <p:cBhvr additive="base">
                                        <p:cTn id="20" dur="2000" fill="hold"/>
                                        <p:tgtEl>
                                          <p:spTgt spid="5"/>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220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xmlns=""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D"/>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C"/>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B"/>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a:t>
              </a:r>
              <a:r>
                <a:rPr lang="vi-VN" sz="5400" dirty="0" smtClean="0">
                  <a:latin typeface="Cambria" panose="02040503050406030204" pitchFamily="18" charset="0"/>
                  <a:ea typeface="Cambria" panose="02040503050406030204" pitchFamily="18" charset="0"/>
                </a:rPr>
                <a:t>ăn, ngủ</a:t>
              </a:r>
              <a:endParaRPr lang="vi-VN" altLang="en-US" sz="4800" dirty="0">
                <a:latin typeface="Cambria" panose="02040503050406030204" pitchFamily="18" charset="0"/>
                <a:ea typeface="Cambria" panose="02040503050406030204" pitchFamily="18" charset="0"/>
              </a:endParaRPr>
            </a:p>
          </p:txBody>
        </p:sp>
      </p:grpSp>
      <p:grpSp>
        <p:nvGrpSpPr>
          <p:cNvPr id="34" name="A"/>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574902" y="1536452"/>
              <a:ext cx="740993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hội họp, tiếp khách</a:t>
              </a:r>
              <a:endParaRPr lang="vi-VN" altLang="en-US" sz="4800" dirty="0">
                <a:latin typeface="Cambria" panose="02040503050406030204" pitchFamily="18" charset="0"/>
                <a:ea typeface="Cambria" panose="0204050305040603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a:t>
              </a:r>
              <a:r>
                <a:rPr lang="vi-VN" sz="5400" dirty="0" smtClean="0">
                  <a:latin typeface="Cambria" panose="02040503050406030204" pitchFamily="18" charset="0"/>
                  <a:ea typeface="Cambria" panose="02040503050406030204" pitchFamily="18" charset="0"/>
                </a:rPr>
                <a:t>trẻ em vui chơi</a:t>
              </a:r>
              <a:endParaRPr lang="vi-VN" altLang="en-US" sz="4800" dirty="0">
                <a:latin typeface="Cambria" panose="02040503050406030204" pitchFamily="18" charset="0"/>
                <a:ea typeface="Cambria" panose="0204050305040603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a:t>
              </a:r>
              <a:r>
                <a:rPr lang="vi-VN" sz="5400" dirty="0" smtClean="0">
                  <a:latin typeface="Cambria" panose="02040503050406030204" pitchFamily="18" charset="0"/>
                  <a:ea typeface="Cambria" panose="02040503050406030204" pitchFamily="18" charset="0"/>
                </a:rPr>
                <a:t>buôn bán</a:t>
              </a:r>
              <a:endParaRPr lang="vi-VN" altLang="en-US" sz="4800" dirty="0">
                <a:latin typeface="Cambria" panose="02040503050406030204" pitchFamily="18" charset="0"/>
                <a:ea typeface="Cambria" panose="0204050305040603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1</a:t>
            </a:r>
            <a:r>
              <a:rPr lang="vi-VN" sz="4800" dirty="0" smtClean="0">
                <a:solidFill>
                  <a:srgbClr val="C33363"/>
                </a:solidFill>
                <a:latin typeface="UTM Cooper Black" panose="02040603050506020204" pitchFamily="18" charset="0"/>
              </a:rPr>
              <a:t>: Nhà Rông có vai trò gì? </a:t>
            </a:r>
            <a:endParaRPr lang="en-US" sz="4800" dirty="0">
              <a:solidFill>
                <a:srgbClr val="C33363"/>
              </a:solidFill>
              <a:latin typeface="UTM Cooper Black" panose="02040603050506020204" pitchFamily="18" charset="0"/>
            </a:endParaRPr>
          </a:p>
        </p:txBody>
      </p:sp>
      <p:pic>
        <p:nvPicPr>
          <p:cNvPr id="55" name="Đ"/>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80383" y="4013243"/>
            <a:ext cx="1731516" cy="1292325"/>
          </a:xfrm>
          <a:prstGeom prst="rect">
            <a:avLst/>
          </a:prstGeom>
        </p:spPr>
      </p:pic>
      <p:pic>
        <p:nvPicPr>
          <p:cNvPr id="56"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99619" y="5768199"/>
            <a:ext cx="1093044" cy="1085757"/>
          </a:xfrm>
          <a:prstGeom prst="rect">
            <a:avLst/>
          </a:prstGeom>
        </p:spPr>
      </p:pic>
      <p:pic>
        <p:nvPicPr>
          <p:cNvPr id="58"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77974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subTnLst>
                                    <p:audio>
                                      <p:cMediaNode>
                                        <p:cTn display="0" masterRel="sameClick">
                                          <p:stCondLst>
                                            <p:cond evt="begin" delay="0">
                                              <p:tn val="66"/>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subTnLst>
                                    <p:audio>
                                      <p:cMediaNode>
                                        <p:cTn display="0" masterRel="sameClick">
                                          <p:stCondLst>
                                            <p:cond evt="begin" delay="0">
                                              <p:tn val="7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xmlns=""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744922"/>
            </a:xfrm>
            <a:prstGeom prst="rect">
              <a:avLst/>
            </a:prstGeom>
          </p:spPr>
          <p:txBody>
            <a:bodyPr wrap="square">
              <a:spAutoFit/>
            </a:bodyPr>
            <a:lstStyle/>
            <a:p>
              <a:pPr algn="ctr" defTabSz="1371600"/>
              <a:r>
                <a:rPr lang="vi-VN" altLang="en-US" sz="6600" dirty="0" smtClean="0">
                  <a:solidFill>
                    <a:srgbClr val="2A91A2"/>
                  </a:solidFill>
                  <a:latin typeface="UTM Aristote" panose="02040603050506020204" pitchFamily="18" charset="0"/>
                </a:rPr>
                <a:t>Nỉ</a:t>
              </a:r>
              <a:endParaRPr lang="vi-VN" altLang="en-US" sz="6600" dirty="0">
                <a:solidFill>
                  <a:srgbClr val="2A91A2"/>
                </a:solidFill>
                <a:latin typeface="UTM Aristote" panose="02040603050506020204" pitchFamily="18" charset="0"/>
              </a:endParaRP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806827"/>
            </a:xfrm>
            <a:prstGeom prst="rect">
              <a:avLst/>
            </a:prstGeom>
          </p:spPr>
          <p:txBody>
            <a:bodyPr wrap="square">
              <a:spAutoFit/>
            </a:bodyPr>
            <a:lstStyle/>
            <a:p>
              <a:pPr algn="ctr" defTabSz="1371600"/>
              <a:r>
                <a:rPr lang="vi-VN" altLang="en-US" sz="7200" dirty="0" smtClean="0">
                  <a:solidFill>
                    <a:srgbClr val="F13B59"/>
                  </a:solidFill>
                  <a:latin typeface="UTM Aristote" panose="02040603050506020204" pitchFamily="18" charset="0"/>
                </a:rPr>
                <a:t>Kaki</a:t>
              </a:r>
              <a:endParaRPr lang="vi-VN" altLang="en-US" sz="7200" dirty="0">
                <a:solidFill>
                  <a:srgbClr val="F13B59"/>
                </a:solidFill>
                <a:latin typeface="UTM Aristote" panose="0204060305050602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729170"/>
            </a:xfrm>
            <a:prstGeom prst="rect">
              <a:avLst/>
            </a:prstGeom>
          </p:spPr>
          <p:txBody>
            <a:bodyPr wrap="square">
              <a:spAutoFit/>
            </a:bodyPr>
            <a:lstStyle/>
            <a:p>
              <a:pPr algn="ctr" defTabSz="1371600">
                <a:spcBef>
                  <a:spcPct val="10000"/>
                </a:spcBef>
              </a:pPr>
              <a:r>
                <a:rPr lang="vi-VN" altLang="en-US" sz="7200" dirty="0" smtClean="0">
                  <a:solidFill>
                    <a:srgbClr val="2A91A2"/>
                  </a:solidFill>
                  <a:latin typeface="UTM Aristote" panose="02040603050506020204" pitchFamily="18" charset="0"/>
                </a:rPr>
                <a:t>Thổ cẩm</a:t>
              </a:r>
              <a:endParaRPr lang="en-US" altLang="en-US" sz="72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806827"/>
            </a:xfrm>
            <a:prstGeom prst="rect">
              <a:avLst/>
            </a:prstGeom>
          </p:spPr>
          <p:txBody>
            <a:bodyPr wrap="square">
              <a:spAutoFit/>
            </a:bodyPr>
            <a:lstStyle/>
            <a:p>
              <a:pPr algn="ctr" defTabSz="1371600">
                <a:spcBef>
                  <a:spcPct val="10000"/>
                </a:spcBef>
              </a:pPr>
              <a:r>
                <a:rPr lang="vi-VN" altLang="en-US" sz="7200" dirty="0" smtClean="0">
                  <a:solidFill>
                    <a:srgbClr val="F13B59"/>
                  </a:solidFill>
                  <a:latin typeface="UTM Aristote" panose="02040603050506020204" pitchFamily="18" charset="0"/>
                </a:rPr>
                <a:t>Lụa </a:t>
              </a:r>
              <a:endParaRPr lang="en-US" altLang="en-US" sz="80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2: </a:t>
            </a:r>
            <a:r>
              <a:rPr lang="vi-VN" sz="4800" dirty="0" smtClean="0">
                <a:solidFill>
                  <a:srgbClr val="C33363"/>
                </a:solidFill>
                <a:latin typeface="UTM Cooper Black" panose="02040603050506020204" pitchFamily="18" charset="0"/>
              </a:rPr>
              <a:t>Trang phục của người Tây Nguyên được làm bằng loại vải gì?</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3637" y="572994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2584482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500"/>
                                        <p:tgtEl>
                                          <p:spTgt spid="57"/>
                                        </p:tgtEl>
                                      </p:cBhvr>
                                    </p:animEffect>
                                  </p:childTnLst>
                                  <p:subTnLst>
                                    <p:audio>
                                      <p:cMediaNode>
                                        <p:cTn display="0" masterRel="sameClick">
                                          <p:stCondLst>
                                            <p:cond evt="begin" delay="0">
                                              <p:tn val="6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subTnLst>
                                    <p:audio>
                                      <p:cMediaNode>
                                        <p:cTn display="0" masterRel="sameClick">
                                          <p:stCondLst>
                                            <p:cond evt="begin" delay="0">
                                              <p:tn val="72"/>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1" name="Picture 10"/>
          <p:cNvPicPr>
            <a:picLocks noChangeAspect="1"/>
          </p:cNvPicPr>
          <p:nvPr/>
        </p:nvPicPr>
        <p:blipFill>
          <a:blip r:embed="rId3"/>
          <a:stretch>
            <a:fillRect/>
          </a:stretch>
        </p:blipFill>
        <p:spPr>
          <a:xfrm>
            <a:off x="3048000" y="2781300"/>
            <a:ext cx="12790517" cy="44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xmlns=""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ysClr val="window" lastClr="FFFFFF"/>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altLang="en-US" sz="5400" dirty="0" smtClean="0">
                  <a:solidFill>
                    <a:srgbClr val="2A91A2"/>
                  </a:solidFill>
                  <a:latin typeface="UTM Aristote" panose="02040603050506020204" pitchFamily="18" charset="0"/>
                </a:rPr>
                <a:t>Tháng 12 âm lịch</a:t>
              </a:r>
              <a:endParaRPr lang="vi-VN" altLang="en-US" sz="5400" dirty="0">
                <a:solidFill>
                  <a:srgbClr val="2A91A2"/>
                </a:solidFill>
                <a:latin typeface="UTM Aristote" panose="02040603050506020204" pitchFamily="18" charset="0"/>
              </a:endParaRP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620636"/>
            </a:xfrm>
            <a:prstGeom prst="rect">
              <a:avLst/>
            </a:prstGeom>
          </p:spPr>
          <p:txBody>
            <a:bodyPr wrap="square">
              <a:spAutoFit/>
            </a:bodyPr>
            <a:lstStyle/>
            <a:p>
              <a:pPr algn="ctr" defTabSz="1371600"/>
              <a:r>
                <a:rPr lang="vi-VN" altLang="en-US" sz="5400" dirty="0" smtClean="0">
                  <a:solidFill>
                    <a:srgbClr val="F13B59"/>
                  </a:solidFill>
                  <a:latin typeface="UTM Aristote" panose="02040603050506020204" pitchFamily="18" charset="0"/>
                </a:rPr>
                <a:t>Tháng 1 âm lịch</a:t>
              </a:r>
              <a:endParaRPr lang="vi-VN" altLang="en-US" sz="5400" dirty="0">
                <a:solidFill>
                  <a:srgbClr val="F13B59"/>
                </a:solidFill>
                <a:latin typeface="UTM Aristote" panose="0204060305050602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spcBef>
                  <a:spcPct val="10000"/>
                </a:spcBef>
              </a:pPr>
              <a:r>
                <a:rPr lang="vi-VN" altLang="en-US" sz="5400" dirty="0" smtClean="0">
                  <a:solidFill>
                    <a:srgbClr val="2A91A2"/>
                  </a:solidFill>
                  <a:latin typeface="UTM Aristote" panose="02040603050506020204" pitchFamily="18" charset="0"/>
                </a:rPr>
                <a:t>Tháng 2 âm lịch</a:t>
              </a:r>
              <a:endParaRPr lang="en-US" altLang="en-US" sz="54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spcBef>
                  <a:spcPct val="10000"/>
                </a:spcBef>
              </a:pPr>
              <a:r>
                <a:rPr lang="vi-VN" altLang="en-US" sz="5400" dirty="0" smtClean="0">
                  <a:solidFill>
                    <a:srgbClr val="F13B59"/>
                  </a:solidFill>
                  <a:latin typeface="UTM Aristote" panose="02040603050506020204" pitchFamily="18" charset="0"/>
                </a:rPr>
                <a:t>Tháng 3 âm lịch</a:t>
              </a:r>
              <a:endParaRPr lang="en-US" altLang="en-US" sz="54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a:t>
            </a:r>
            <a:r>
              <a:rPr lang="vi-VN" sz="4800" dirty="0" smtClean="0">
                <a:solidFill>
                  <a:srgbClr val="C33363"/>
                </a:solidFill>
                <a:latin typeface="UTM Cooper Black" panose="02040603050506020204" pitchFamily="18" charset="0"/>
              </a:rPr>
              <a:t>3: Lễ hội Đua voi được tổ chức khi nào? </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6917" y="748386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5889246"/>
            <a:ext cx="1093044" cy="1085757"/>
          </a:xfrm>
          <a:prstGeom prst="rect">
            <a:avLst/>
          </a:prstGeom>
        </p:spPr>
      </p:pic>
    </p:spTree>
    <p:extLst>
      <p:ext uri="{BB962C8B-B14F-4D97-AF65-F5344CB8AC3E}">
        <p14:creationId xmlns:p14="http://schemas.microsoft.com/office/powerpoint/2010/main" val="243494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2700"/>
                            </p:stCondLst>
                            <p:childTnLst>
                              <p:par>
                                <p:cTn id="11" presetID="31"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750" fill="hold"/>
                                        <p:tgtEl>
                                          <p:spTgt spid="34"/>
                                        </p:tgtEl>
                                        <p:attrNameLst>
                                          <p:attrName>ppt_w</p:attrName>
                                        </p:attrNameLst>
                                      </p:cBhvr>
                                      <p:tavLst>
                                        <p:tav tm="0">
                                          <p:val>
                                            <p:fltVal val="0"/>
                                          </p:val>
                                        </p:tav>
                                        <p:tav tm="100000">
                                          <p:val>
                                            <p:strVal val="#ppt_w"/>
                                          </p:val>
                                        </p:tav>
                                      </p:tavLst>
                                    </p:anim>
                                    <p:anim calcmode="lin" valueType="num">
                                      <p:cBhvr>
                                        <p:cTn id="14" dur="750" fill="hold"/>
                                        <p:tgtEl>
                                          <p:spTgt spid="34"/>
                                        </p:tgtEl>
                                        <p:attrNameLst>
                                          <p:attrName>ppt_h</p:attrName>
                                        </p:attrNameLst>
                                      </p:cBhvr>
                                      <p:tavLst>
                                        <p:tav tm="0">
                                          <p:val>
                                            <p:fltVal val="0"/>
                                          </p:val>
                                        </p:tav>
                                        <p:tav tm="100000">
                                          <p:val>
                                            <p:strVal val="#ppt_h"/>
                                          </p:val>
                                        </p:tav>
                                      </p:tavLst>
                                    </p:anim>
                                    <p:anim calcmode="lin" valueType="num">
                                      <p:cBhvr>
                                        <p:cTn id="15" dur="750" fill="hold"/>
                                        <p:tgtEl>
                                          <p:spTgt spid="34"/>
                                        </p:tgtEl>
                                        <p:attrNameLst>
                                          <p:attrName>style.rotation</p:attrName>
                                        </p:attrNameLst>
                                      </p:cBhvr>
                                      <p:tavLst>
                                        <p:tav tm="0">
                                          <p:val>
                                            <p:fltVal val="90"/>
                                          </p:val>
                                        </p:tav>
                                        <p:tav tm="100000">
                                          <p:val>
                                            <p:fltVal val="0"/>
                                          </p:val>
                                        </p:tav>
                                      </p:tavLst>
                                    </p:anim>
                                    <p:animEffect transition="in" filter="fade">
                                      <p:cBhvr>
                                        <p:cTn id="16" dur="750"/>
                                        <p:tgtEl>
                                          <p:spTgt spid="34"/>
                                        </p:tgtEl>
                                      </p:cBhvr>
                                    </p:animEffect>
                                  </p:childTnLst>
                                </p:cTn>
                              </p:par>
                            </p:childTnLst>
                          </p:cTn>
                        </p:par>
                        <p:par>
                          <p:cTn id="17" fill="hold">
                            <p:stCondLst>
                              <p:cond delay="3450"/>
                            </p:stCondLst>
                            <p:childTnLst>
                              <p:par>
                                <p:cTn id="18" presetID="22" presetClass="entr" presetSubtype="8"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1250"/>
                                        <p:tgtEl>
                                          <p:spTgt spid="31"/>
                                        </p:tgtEl>
                                      </p:cBhvr>
                                    </p:animEffect>
                                  </p:childTnLst>
                                </p:cTn>
                              </p:par>
                            </p:childTnLst>
                          </p:cTn>
                        </p:par>
                        <p:par>
                          <p:cTn id="21" fill="hold">
                            <p:stCondLst>
                              <p:cond delay="5450"/>
                            </p:stCondLst>
                            <p:childTnLst>
                              <p:par>
                                <p:cTn id="22" presetID="22" presetClass="entr" presetSubtype="8"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1250"/>
                                        <p:tgtEl>
                                          <p:spTgt spid="45"/>
                                        </p:tgtEl>
                                      </p:cBhvr>
                                    </p:animEffect>
                                  </p:childTnLst>
                                </p:cTn>
                              </p:par>
                            </p:childTnLst>
                          </p:cTn>
                        </p:par>
                        <p:par>
                          <p:cTn id="25" fill="hold">
                            <p:stCondLst>
                              <p:cond delay="6700"/>
                            </p:stCondLst>
                            <p:childTnLst>
                              <p:par>
                                <p:cTn id="26" presetID="31"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750" fill="hold"/>
                                        <p:tgtEl>
                                          <p:spTgt spid="17"/>
                                        </p:tgtEl>
                                        <p:attrNameLst>
                                          <p:attrName>ppt_w</p:attrName>
                                        </p:attrNameLst>
                                      </p:cBhvr>
                                      <p:tavLst>
                                        <p:tav tm="0">
                                          <p:val>
                                            <p:fltVal val="0"/>
                                          </p:val>
                                        </p:tav>
                                        <p:tav tm="100000">
                                          <p:val>
                                            <p:strVal val="#ppt_w"/>
                                          </p:val>
                                        </p:tav>
                                      </p:tavLst>
                                    </p:anim>
                                    <p:anim calcmode="lin" valueType="num">
                                      <p:cBhvr>
                                        <p:cTn id="29" dur="750" fill="hold"/>
                                        <p:tgtEl>
                                          <p:spTgt spid="17"/>
                                        </p:tgtEl>
                                        <p:attrNameLst>
                                          <p:attrName>ppt_h</p:attrName>
                                        </p:attrNameLst>
                                      </p:cBhvr>
                                      <p:tavLst>
                                        <p:tav tm="0">
                                          <p:val>
                                            <p:fltVal val="0"/>
                                          </p:val>
                                        </p:tav>
                                        <p:tav tm="100000">
                                          <p:val>
                                            <p:strVal val="#ppt_h"/>
                                          </p:val>
                                        </p:tav>
                                      </p:tavLst>
                                    </p:anim>
                                    <p:anim calcmode="lin" valueType="num">
                                      <p:cBhvr>
                                        <p:cTn id="30" dur="750" fill="hold"/>
                                        <p:tgtEl>
                                          <p:spTgt spid="17"/>
                                        </p:tgtEl>
                                        <p:attrNameLst>
                                          <p:attrName>style.rotation</p:attrName>
                                        </p:attrNameLst>
                                      </p:cBhvr>
                                      <p:tavLst>
                                        <p:tav tm="0">
                                          <p:val>
                                            <p:fltVal val="90"/>
                                          </p:val>
                                        </p:tav>
                                        <p:tav tm="100000">
                                          <p:val>
                                            <p:fltVal val="0"/>
                                          </p:val>
                                        </p:tav>
                                      </p:tavLst>
                                    </p:anim>
                                    <p:animEffect transition="in" filter="fade">
                                      <p:cBhvr>
                                        <p:cTn id="31" dur="750"/>
                                        <p:tgtEl>
                                          <p:spTgt spid="17"/>
                                        </p:tgtEl>
                                      </p:cBhvr>
                                    </p:animEffect>
                                  </p:childTnLst>
                                </p:cTn>
                              </p:par>
                            </p:childTnLst>
                          </p:cTn>
                        </p:par>
                        <p:par>
                          <p:cTn id="32" fill="hold">
                            <p:stCondLst>
                              <p:cond delay="7450"/>
                            </p:stCondLst>
                            <p:childTnLst>
                              <p:par>
                                <p:cTn id="33" presetID="22" presetClass="entr" presetSubtype="8"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1250"/>
                                        <p:tgtEl>
                                          <p:spTgt spid="48"/>
                                        </p:tgtEl>
                                      </p:cBhvr>
                                    </p:animEffect>
                                  </p:childTnLst>
                                </p:cTn>
                              </p:par>
                            </p:childTnLst>
                          </p:cTn>
                        </p:par>
                        <p:par>
                          <p:cTn id="36" fill="hold">
                            <p:stCondLst>
                              <p:cond delay="8700"/>
                            </p:stCondLst>
                            <p:childTnLst>
                              <p:par>
                                <p:cTn id="37" presetID="31"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750" fill="hold"/>
                                        <p:tgtEl>
                                          <p:spTgt spid="10"/>
                                        </p:tgtEl>
                                        <p:attrNameLst>
                                          <p:attrName>ppt_w</p:attrName>
                                        </p:attrNameLst>
                                      </p:cBhvr>
                                      <p:tavLst>
                                        <p:tav tm="0">
                                          <p:val>
                                            <p:fltVal val="0"/>
                                          </p:val>
                                        </p:tav>
                                        <p:tav tm="100000">
                                          <p:val>
                                            <p:strVal val="#ppt_w"/>
                                          </p:val>
                                        </p:tav>
                                      </p:tavLst>
                                    </p:anim>
                                    <p:anim calcmode="lin" valueType="num">
                                      <p:cBhvr>
                                        <p:cTn id="40" dur="750" fill="hold"/>
                                        <p:tgtEl>
                                          <p:spTgt spid="10"/>
                                        </p:tgtEl>
                                        <p:attrNameLst>
                                          <p:attrName>ppt_h</p:attrName>
                                        </p:attrNameLst>
                                      </p:cBhvr>
                                      <p:tavLst>
                                        <p:tav tm="0">
                                          <p:val>
                                            <p:fltVal val="0"/>
                                          </p:val>
                                        </p:tav>
                                        <p:tav tm="100000">
                                          <p:val>
                                            <p:strVal val="#ppt_h"/>
                                          </p:val>
                                        </p:tav>
                                      </p:tavLst>
                                    </p:anim>
                                    <p:anim calcmode="lin" valueType="num">
                                      <p:cBhvr>
                                        <p:cTn id="41" dur="750" fill="hold"/>
                                        <p:tgtEl>
                                          <p:spTgt spid="10"/>
                                        </p:tgtEl>
                                        <p:attrNameLst>
                                          <p:attrName>style.rotation</p:attrName>
                                        </p:attrNameLst>
                                      </p:cBhvr>
                                      <p:tavLst>
                                        <p:tav tm="0">
                                          <p:val>
                                            <p:fltVal val="90"/>
                                          </p:val>
                                        </p:tav>
                                        <p:tav tm="100000">
                                          <p:val>
                                            <p:fltVal val="0"/>
                                          </p:val>
                                        </p:tav>
                                      </p:tavLst>
                                    </p:anim>
                                    <p:animEffect transition="in" filter="fade">
                                      <p:cBhvr>
                                        <p:cTn id="42" dur="750"/>
                                        <p:tgtEl>
                                          <p:spTgt spid="10"/>
                                        </p:tgtEl>
                                      </p:cBhvr>
                                    </p:animEffect>
                                  </p:childTnLst>
                                </p:cTn>
                              </p:par>
                            </p:childTnLst>
                          </p:cTn>
                        </p:par>
                        <p:par>
                          <p:cTn id="43" fill="hold">
                            <p:stCondLst>
                              <p:cond delay="9450"/>
                            </p:stCondLst>
                            <p:childTnLst>
                              <p:par>
                                <p:cTn id="44" presetID="22" presetClass="entr" presetSubtype="8"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1250"/>
                                        <p:tgtEl>
                                          <p:spTgt spid="5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randombar(horizontal)">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subTnLst>
                                    <p:audio>
                                      <p:cMediaNode>
                                        <p:cTn display="0" masterRel="sameClick">
                                          <p:stCondLst>
                                            <p:cond evt="begin" delay="0">
                                              <p:tn val="5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subTnLst>
                                    <p:audio>
                                      <p:cMediaNode>
                                        <p:cTn display="0" masterRel="sameClick">
                                          <p:stCondLst>
                                            <p:cond evt="begin" delay="0">
                                              <p:tn val="5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750" fill="hold"/>
                                        <p:tgtEl>
                                          <p:spTgt spid="24"/>
                                        </p:tgtEl>
                                        <p:attrNameLst>
                                          <p:attrName>ppt_w</p:attrName>
                                        </p:attrNameLst>
                                      </p:cBhvr>
                                      <p:tavLst>
                                        <p:tav tm="0">
                                          <p:val>
                                            <p:fltVal val="0"/>
                                          </p:val>
                                        </p:tav>
                                        <p:tav tm="100000">
                                          <p:val>
                                            <p:strVal val="#ppt_w"/>
                                          </p:val>
                                        </p:tav>
                                      </p:tavLst>
                                    </p:anim>
                                    <p:anim calcmode="lin" valueType="num">
                                      <p:cBhvr>
                                        <p:cTn id="65" dur="750" fill="hold"/>
                                        <p:tgtEl>
                                          <p:spTgt spid="24"/>
                                        </p:tgtEl>
                                        <p:attrNameLst>
                                          <p:attrName>ppt_h</p:attrName>
                                        </p:attrNameLst>
                                      </p:cBhvr>
                                      <p:tavLst>
                                        <p:tav tm="0">
                                          <p:val>
                                            <p:fltVal val="0"/>
                                          </p:val>
                                        </p:tav>
                                        <p:tav tm="100000">
                                          <p:val>
                                            <p:strVal val="#ppt_h"/>
                                          </p:val>
                                        </p:tav>
                                      </p:tavLst>
                                    </p:anim>
                                    <p:anim calcmode="lin" valueType="num">
                                      <p:cBhvr>
                                        <p:cTn id="66" dur="750" fill="hold"/>
                                        <p:tgtEl>
                                          <p:spTgt spid="24"/>
                                        </p:tgtEl>
                                        <p:attrNameLst>
                                          <p:attrName>style.rotation</p:attrName>
                                        </p:attrNameLst>
                                      </p:cBhvr>
                                      <p:tavLst>
                                        <p:tav tm="0">
                                          <p:val>
                                            <p:fltVal val="90"/>
                                          </p:val>
                                        </p:tav>
                                        <p:tav tm="100000">
                                          <p:val>
                                            <p:fltVal val="0"/>
                                          </p:val>
                                        </p:tav>
                                      </p:tavLst>
                                    </p:anim>
                                    <p:animEffect transition="in" filter="fade">
                                      <p:cBhvr>
                                        <p:cTn id="67" dur="750"/>
                                        <p:tgtEl>
                                          <p:spTgt spid="24"/>
                                        </p:tgtEl>
                                      </p:cBhvr>
                                    </p:animEffect>
                                  </p:childTnLst>
                                </p:cTn>
                              </p:par>
                            </p:childTnLst>
                          </p:cTn>
                        </p:par>
                      </p:childTnLst>
                    </p:cTn>
                  </p:par>
                </p:childTnLst>
              </p:cTn>
              <p:nextCondLst>
                <p:cond evt="onClick" delay="0">
                  <p:tgtEl>
                    <p:spTgt spid="24"/>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subTnLst>
                                    <p:audio>
                                      <p:cMediaNode>
                                        <p:cTn display="0" masterRel="sameClick">
                                          <p:stCondLst>
                                            <p:cond evt="begin" delay="0">
                                              <p:tn val="7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subTnLst>
                                    <p:audio>
                                      <p:cMediaNode>
                                        <p:cTn display="0" masterRel="sameClick">
                                          <p:stCondLst>
                                            <p:cond evt="begin" delay="0">
                                              <p:tn val="77"/>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21EDC4C-C390-4696-B1CC-B56B70A44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44632" y="-561181"/>
            <a:ext cx="8569490" cy="10848182"/>
          </a:xfrm>
          <a:prstGeom prst="rect">
            <a:avLst/>
          </a:prstGeom>
          <a:effectLst>
            <a:outerShdw blurRad="50800" dist="38100" dir="18900000" algn="bl" rotWithShape="0">
              <a:prstClr val="black">
                <a:alpha val="40000"/>
              </a:prstClr>
            </a:outerShdw>
          </a:effectLst>
        </p:spPr>
      </p:pic>
      <p:pic>
        <p:nvPicPr>
          <p:cNvPr id="1026"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955789"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8317739" y="175650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602418" y="133713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191925"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432971" y="-1243883"/>
            <a:ext cx="5562600" cy="2876550"/>
          </a:xfrm>
          <a:prstGeom prst="roundRect">
            <a:avLst/>
          </a:prstGeom>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dirty="0">
                <a:solidFill>
                  <a:srgbClr val="FFFFFF"/>
                </a:solidFill>
                <a:latin typeface="Arial" panose="020B0604020202020204" pitchFamily="34" charset="0"/>
              </a:rPr>
              <a:t>Cảm ơn các bạn!</a:t>
            </a:r>
            <a:endParaRPr lang="en-US" sz="8100" dirty="0">
              <a:solidFill>
                <a:srgbClr val="FFFFFF"/>
              </a:solidFill>
              <a:latin typeface="Arial"/>
            </a:endParaRPr>
          </a:p>
        </p:txBody>
      </p:sp>
    </p:spTree>
    <p:extLst>
      <p:ext uri="{BB962C8B-B14F-4D97-AF65-F5344CB8AC3E}">
        <p14:creationId xmlns:p14="http://schemas.microsoft.com/office/powerpoint/2010/main" val="158073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4" name="TextBox 4"/>
          <p:cNvSpPr txBox="1"/>
          <p:nvPr/>
        </p:nvSpPr>
        <p:spPr>
          <a:xfrm>
            <a:off x="838200" y="6940503"/>
            <a:ext cx="16764000" cy="3368358"/>
          </a:xfrm>
          <a:prstGeom prst="rect">
            <a:avLst/>
          </a:prstGeom>
        </p:spPr>
        <p:txBody>
          <a:bodyPr wrap="square" lIns="0" tIns="0" rIns="0" bIns="0" rtlCol="0" anchor="t">
            <a:spAutoFit/>
          </a:bodyPr>
          <a:lstStyle/>
          <a:p>
            <a:pPr algn="ctr">
              <a:lnSpc>
                <a:spcPct val="114000"/>
              </a:lnSpc>
              <a:spcAft>
                <a:spcPts val="1800"/>
              </a:spcAft>
            </a:pPr>
            <a:r>
              <a:rPr lang="vi-VN" sz="9600" spc="121" dirty="0" smtClean="0">
                <a:solidFill>
                  <a:srgbClr val="FEF3EA"/>
                </a:solidFill>
                <a:latin typeface="Paytone One"/>
              </a:rPr>
              <a:t>MỘT SỐ NÉT VĂN HÓA CỦA ĐỒNG BÀO TÂY NGUYÊN</a:t>
            </a:r>
            <a:endParaRPr lang="en-US" sz="9600" spc="121" dirty="0">
              <a:solidFill>
                <a:srgbClr val="FEF3EA"/>
              </a:solidFill>
              <a:latin typeface="Paytone One"/>
            </a:endParaRPr>
          </a:p>
        </p:txBody>
      </p:sp>
      <p:pic>
        <p:nvPicPr>
          <p:cNvPr id="6146" name="Picture 2" descr="Tay Nguyen - new hotspot for Vietnam tour pack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 y="0"/>
            <a:ext cx="18268951" cy="659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44" b="-9244"/>
            </a:stretch>
          </a:blipFill>
        </p:spPr>
      </p:sp>
      <p:grpSp>
        <p:nvGrpSpPr>
          <p:cNvPr id="3" name="Group 3"/>
          <p:cNvGrpSpPr/>
          <p:nvPr/>
        </p:nvGrpSpPr>
        <p:grpSpPr>
          <a:xfrm>
            <a:off x="8933270" y="2171700"/>
            <a:ext cx="9524999" cy="4724400"/>
            <a:chOff x="-1752517" y="0"/>
            <a:chExt cx="11480799" cy="3997669"/>
          </a:xfrm>
        </p:grpSpPr>
        <p:sp>
          <p:nvSpPr>
            <p:cNvPr id="4" name="AutoShape 4"/>
            <p:cNvSpPr/>
            <p:nvPr/>
          </p:nvSpPr>
          <p:spPr>
            <a:xfrm>
              <a:off x="-1498517" y="0"/>
              <a:ext cx="10972800" cy="3997669"/>
            </a:xfrm>
            <a:prstGeom prst="rect">
              <a:avLst/>
            </a:prstGeom>
            <a:solidFill>
              <a:srgbClr val="806753"/>
            </a:solidFill>
          </p:spPr>
        </p:sp>
        <p:sp>
          <p:nvSpPr>
            <p:cNvPr id="5" name="TextBox 5"/>
            <p:cNvSpPr txBox="1"/>
            <p:nvPr/>
          </p:nvSpPr>
          <p:spPr>
            <a:xfrm>
              <a:off x="-1752517" y="451539"/>
              <a:ext cx="11480799" cy="3320518"/>
            </a:xfrm>
            <a:prstGeom prst="rect">
              <a:avLst/>
            </a:prstGeom>
          </p:spPr>
          <p:txBody>
            <a:bodyPr wrap="square" lIns="0" tIns="0" rIns="0" bIns="0" rtlCol="0" anchor="t">
              <a:spAutoFit/>
            </a:bodyPr>
            <a:lstStyle/>
            <a:p>
              <a:pPr algn="ctr">
                <a:lnSpc>
                  <a:spcPts val="10170"/>
                </a:lnSpc>
              </a:pPr>
              <a:r>
                <a:rPr lang="en-US" sz="7823" dirty="0">
                  <a:solidFill>
                    <a:srgbClr val="FEF3EA"/>
                  </a:solidFill>
                  <a:latin typeface="Paytone One"/>
                </a:rPr>
                <a:t>NHÀ </a:t>
              </a:r>
              <a:r>
                <a:rPr lang="vi-VN" sz="7823" dirty="0" smtClean="0">
                  <a:solidFill>
                    <a:srgbClr val="FEF3EA"/>
                  </a:solidFill>
                  <a:latin typeface="Paytone One"/>
                </a:rPr>
                <a:t>Ở VÀ </a:t>
              </a:r>
            </a:p>
            <a:p>
              <a:pPr algn="ctr">
                <a:lnSpc>
                  <a:spcPts val="10170"/>
                </a:lnSpc>
              </a:pPr>
              <a:r>
                <a:rPr lang="vi-VN" sz="7823" dirty="0" smtClean="0">
                  <a:solidFill>
                    <a:srgbClr val="FEF3EA"/>
                  </a:solidFill>
                  <a:latin typeface="Paytone One"/>
                </a:rPr>
                <a:t>NHÀ SINH HOẠT CỘNG ĐỒNG</a:t>
              </a:r>
              <a:endParaRPr lang="en-US" sz="782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AutoShape 2"/>
          <p:cNvSpPr/>
          <p:nvPr/>
        </p:nvSpPr>
        <p:spPr>
          <a:xfrm>
            <a:off x="1529821" y="1028700"/>
            <a:ext cx="7473938" cy="8204509"/>
          </a:xfrm>
          <a:prstGeom prst="rect">
            <a:avLst/>
          </a:prstGeom>
          <a:solidFill>
            <a:srgbClr val="FEF3EA"/>
          </a:solidFill>
        </p:spPr>
      </p:sp>
      <p:sp>
        <p:nvSpPr>
          <p:cNvPr id="3" name="AutoShape 3"/>
          <p:cNvSpPr/>
          <p:nvPr/>
        </p:nvSpPr>
        <p:spPr>
          <a:xfrm>
            <a:off x="9284241" y="1028700"/>
            <a:ext cx="7473938" cy="8204509"/>
          </a:xfrm>
          <a:prstGeom prst="rect">
            <a:avLst/>
          </a:prstGeom>
          <a:solidFill>
            <a:srgbClr val="FEF3EA"/>
          </a:solidFill>
        </p:spPr>
      </p:sp>
      <p:grpSp>
        <p:nvGrpSpPr>
          <p:cNvPr id="4" name="Group 4"/>
          <p:cNvGrpSpPr/>
          <p:nvPr/>
        </p:nvGrpSpPr>
        <p:grpSpPr>
          <a:xfrm rot="-60000">
            <a:off x="2013679" y="1505313"/>
            <a:ext cx="6502366" cy="2393013"/>
            <a:chOff x="0" y="-49536"/>
            <a:chExt cx="8669821" cy="3190683"/>
          </a:xfrm>
        </p:grpSpPr>
        <p:sp>
          <p:nvSpPr>
            <p:cNvPr id="5" name="TextBox 5"/>
            <p:cNvSpPr txBox="1"/>
            <p:nvPr/>
          </p:nvSpPr>
          <p:spPr>
            <a:xfrm>
              <a:off x="1" y="-49536"/>
              <a:ext cx="8669820" cy="2000548"/>
            </a:xfrm>
            <a:prstGeom prst="rect">
              <a:avLst/>
            </a:prstGeom>
          </p:spPr>
          <p:txBody>
            <a:bodyPr lIns="0" tIns="0" rIns="0" bIns="0" rtlCol="0" anchor="t">
              <a:spAutoFit/>
            </a:bodyPr>
            <a:lstStyle/>
            <a:p>
              <a:pPr algn="ctr">
                <a:lnSpc>
                  <a:spcPts val="3900"/>
                </a:lnSpc>
              </a:pPr>
              <a:r>
                <a:rPr lang="en-US" sz="3000" spc="120" dirty="0">
                  <a:solidFill>
                    <a:srgbClr val="806753"/>
                  </a:solidFill>
                  <a:latin typeface="Paytone One"/>
                </a:rPr>
                <a:t>ĐỌC THÔNG TIN VÀ QUAN SÁT HÌNH </a:t>
              </a:r>
              <a:r>
                <a:rPr lang="vi-VN" sz="3000" spc="120" dirty="0" smtClean="0">
                  <a:solidFill>
                    <a:srgbClr val="806753"/>
                  </a:solidFill>
                  <a:latin typeface="Paytone One"/>
                </a:rPr>
                <a:t>1 VÀ HÌNH 2</a:t>
              </a:r>
              <a:r>
                <a:rPr lang="en-US" sz="3000" spc="120" dirty="0" smtClean="0">
                  <a:solidFill>
                    <a:srgbClr val="806753"/>
                  </a:solidFill>
                  <a:latin typeface="Paytone One"/>
                </a:rPr>
                <a:t>, </a:t>
              </a:r>
              <a:r>
                <a:rPr lang="en-US" sz="3000" spc="120" dirty="0">
                  <a:solidFill>
                    <a:srgbClr val="806753"/>
                  </a:solidFill>
                  <a:latin typeface="Paytone One"/>
                </a:rPr>
                <a:t>EM HÃY MÔ TẢ </a:t>
              </a:r>
              <a:r>
                <a:rPr lang="vi-VN" sz="3000" spc="120" dirty="0" smtClean="0">
                  <a:solidFill>
                    <a:srgbClr val="806753"/>
                  </a:solidFill>
                  <a:latin typeface="Paytone One"/>
                </a:rPr>
                <a:t>NHÀ Ở VÙNG </a:t>
              </a:r>
              <a:r>
                <a:rPr lang="en-US" sz="3000" spc="120" dirty="0" smtClean="0">
                  <a:solidFill>
                    <a:srgbClr val="806753"/>
                  </a:solidFill>
                  <a:latin typeface="Paytone One"/>
                </a:rPr>
                <a:t>TÂY </a:t>
              </a:r>
              <a:r>
                <a:rPr lang="en-US" sz="3000" spc="120" dirty="0">
                  <a:solidFill>
                    <a:srgbClr val="806753"/>
                  </a:solidFill>
                  <a:latin typeface="Paytone One"/>
                </a:rPr>
                <a:t>NGUYÊN</a:t>
              </a:r>
            </a:p>
          </p:txBody>
        </p:sp>
        <p:sp>
          <p:nvSpPr>
            <p:cNvPr id="6" name="TextBox 6"/>
            <p:cNvSpPr txBox="1"/>
            <p:nvPr/>
          </p:nvSpPr>
          <p:spPr>
            <a:xfrm>
              <a:off x="0" y="2659241"/>
              <a:ext cx="8669820" cy="481906"/>
            </a:xfrm>
            <a:prstGeom prst="rect">
              <a:avLst/>
            </a:prstGeom>
          </p:spPr>
          <p:txBody>
            <a:bodyPr lIns="0" tIns="0" rIns="0" bIns="0" rtlCol="0" anchor="t">
              <a:spAutoFit/>
            </a:bodyPr>
            <a:lstStyle/>
            <a:p>
              <a:pPr algn="l">
                <a:lnSpc>
                  <a:spcPts val="3112"/>
                </a:lnSpc>
              </a:pPr>
              <a:endParaRPr/>
            </a:p>
          </p:txBody>
        </p:sp>
        <p:sp>
          <p:nvSpPr>
            <p:cNvPr id="7" name="AutoShape 7"/>
            <p:cNvSpPr/>
            <p:nvPr/>
          </p:nvSpPr>
          <p:spPr>
            <a:xfrm>
              <a:off x="0" y="2242903"/>
              <a:ext cx="8660533" cy="66700"/>
            </a:xfrm>
            <a:prstGeom prst="rect">
              <a:avLst/>
            </a:prstGeom>
            <a:solidFill>
              <a:srgbClr val="806753"/>
            </a:solidFill>
          </p:spPr>
        </p:sp>
      </p:grpSp>
      <p:pic>
        <p:nvPicPr>
          <p:cNvPr id="10" name="Picture 9"/>
          <p:cNvPicPr>
            <a:picLocks noChangeAspect="1"/>
          </p:cNvPicPr>
          <p:nvPr/>
        </p:nvPicPr>
        <p:blipFill rotWithShape="1">
          <a:blip r:embed="rId2"/>
          <a:srcRect l="20416" t="20371" r="35416" b="10000"/>
          <a:stretch/>
        </p:blipFill>
        <p:spPr>
          <a:xfrm>
            <a:off x="9467230" y="1333500"/>
            <a:ext cx="7123555" cy="7620000"/>
          </a:xfrm>
          <a:prstGeom prst="rect">
            <a:avLst/>
          </a:prstGeom>
        </p:spPr>
      </p:pic>
      <p:pic>
        <p:nvPicPr>
          <p:cNvPr id="11" name="Picture 10"/>
          <p:cNvPicPr>
            <a:picLocks noChangeAspect="1"/>
          </p:cNvPicPr>
          <p:nvPr/>
        </p:nvPicPr>
        <p:blipFill rotWithShape="1">
          <a:blip r:embed="rId3"/>
          <a:srcRect l="9166" t="19630" r="52500" b="44074"/>
          <a:stretch/>
        </p:blipFill>
        <p:spPr>
          <a:xfrm>
            <a:off x="1751873" y="4150888"/>
            <a:ext cx="7010400" cy="44978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327423" y="329442"/>
            <a:ext cx="17633153" cy="9628116"/>
          </a:xfrm>
          <a:custGeom>
            <a:avLst/>
            <a:gdLst/>
            <a:ahLst/>
            <a:cxnLst/>
            <a:rect l="l" t="t" r="r" b="b"/>
            <a:pathLst>
              <a:path w="17633153" h="9628116">
                <a:moveTo>
                  <a:pt x="0" y="0"/>
                </a:moveTo>
                <a:lnTo>
                  <a:pt x="17633154" y="0"/>
                </a:lnTo>
                <a:lnTo>
                  <a:pt x="17633154" y="9628116"/>
                </a:lnTo>
                <a:lnTo>
                  <a:pt x="0" y="9628116"/>
                </a:lnTo>
                <a:lnTo>
                  <a:pt x="0" y="0"/>
                </a:lnTo>
                <a:close/>
              </a:path>
            </a:pathLst>
          </a:custGeom>
          <a:blipFill>
            <a:blip r:embed="rId2">
              <a:alphaModFix amt="15000"/>
            </a:blip>
            <a:stretch>
              <a:fillRect t="-7518" b="-14344"/>
            </a:stretch>
          </a:blipFill>
        </p:spPr>
      </p:sp>
      <p:grpSp>
        <p:nvGrpSpPr>
          <p:cNvPr id="4" name="Group 4"/>
          <p:cNvGrpSpPr/>
          <p:nvPr/>
        </p:nvGrpSpPr>
        <p:grpSpPr>
          <a:xfrm>
            <a:off x="857250" y="1409700"/>
            <a:ext cx="16573500" cy="8360750"/>
            <a:chOff x="-100061" y="0"/>
            <a:chExt cx="12436116" cy="11147690"/>
          </a:xfrm>
        </p:grpSpPr>
        <p:sp>
          <p:nvSpPr>
            <p:cNvPr id="5" name="TextBox 5"/>
            <p:cNvSpPr txBox="1"/>
            <p:nvPr/>
          </p:nvSpPr>
          <p:spPr>
            <a:xfrm>
              <a:off x="-100061" y="0"/>
              <a:ext cx="12436116" cy="11147690"/>
            </a:xfrm>
            <a:prstGeom prst="rect">
              <a:avLst/>
            </a:prstGeom>
          </p:spPr>
          <p:txBody>
            <a:bodyPr lIns="0" tIns="0" rIns="0" bIns="0" rtlCol="0" anchor="t">
              <a:spAutoFit/>
            </a:bodyPr>
            <a:lstStyle/>
            <a:p>
              <a:pPr algn="just">
                <a:lnSpc>
                  <a:spcPct val="114000"/>
                </a:lnSpc>
              </a:pPr>
              <a:r>
                <a:rPr lang="vi-VN" sz="6000" dirty="0" smtClean="0">
                  <a:solidFill>
                    <a:srgbClr val="FEF3EA"/>
                  </a:solidFill>
                  <a:latin typeface="Calibri" panose="020F0502020204030204" pitchFamily="34" charset="0"/>
                  <a:ea typeface="Cambria" panose="02040503050406030204" pitchFamily="18" charset="0"/>
                  <a:cs typeface="Calibri" panose="020F0502020204030204" pitchFamily="34" charset="0"/>
                </a:rPr>
                <a:t>	Trước đây, đồng bào Tây Nguyên thường ở trong những ngôi nhà sàn làm bằng các vật liệu truyền thống như gỗ, tre, nứa, lá. Hiện nay, nhà ở của đồng bào Tây Nguyên có sự thay đổi theo hướng hiện đại.</a:t>
              </a:r>
            </a:p>
            <a:p>
              <a:pPr algn="just">
                <a:lnSpc>
                  <a:spcPct val="114000"/>
                </a:lnSpc>
              </a:pPr>
              <a:r>
                <a:rPr lang="vi-VN" sz="6000" dirty="0" smtClean="0">
                  <a:solidFill>
                    <a:srgbClr val="FEF3EA"/>
                  </a:solidFill>
                  <a:latin typeface="Calibri" panose="020F0502020204030204" pitchFamily="34" charset="0"/>
                  <a:ea typeface="Cambria" panose="02040503050406030204" pitchFamily="18" charset="0"/>
                  <a:cs typeface="Calibri" panose="020F0502020204030204" pitchFamily="34" charset="0"/>
                </a:rPr>
                <a:t>	Mỗi buôn làng có một ngôi nhà chung được xây dựng ở trung tâm buôn làng, là không gian sinh hoạt chung của cộng đồng như: nhà Rông của người Ba Na, Gia Rai; nhà Dài của người Ê-đê,...</a:t>
              </a:r>
              <a:endParaRPr lang="en-US" sz="6000" dirty="0">
                <a:solidFill>
                  <a:srgbClr val="FEF3EA"/>
                </a:solidFill>
                <a:latin typeface="Calibri" panose="020F0502020204030204" pitchFamily="34" charset="0"/>
                <a:ea typeface="Cambria" panose="02040503050406030204" pitchFamily="18" charset="0"/>
                <a:cs typeface="Calibri" panose="020F0502020204030204" pitchFamily="34" charset="0"/>
              </a:endParaRPr>
            </a:p>
          </p:txBody>
        </p:sp>
        <p:sp>
          <p:nvSpPr>
            <p:cNvPr id="6" name="AutoShape 6"/>
            <p:cNvSpPr/>
            <p:nvPr/>
          </p:nvSpPr>
          <p:spPr>
            <a:xfrm>
              <a:off x="0" y="0"/>
              <a:ext cx="2613975" cy="142146"/>
            </a:xfrm>
            <a:prstGeom prst="rect">
              <a:avLst/>
            </a:prstGeom>
            <a:solidFill>
              <a:srgbClr val="FEF3EA"/>
            </a:solid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1532361" y="1996856"/>
              <a:ext cx="5830218" cy="62943"/>
            </a:xfrm>
            <a:prstGeom prst="rect">
              <a:avLst/>
            </a:prstGeom>
            <a:solidFill>
              <a:srgbClr val="FEF3EA"/>
            </a:solidFill>
          </p:spPr>
        </p:sp>
        <p:sp>
          <p:nvSpPr>
            <p:cNvPr id="5" name="TextBox 5"/>
            <p:cNvSpPr txBox="1"/>
            <p:nvPr/>
          </p:nvSpPr>
          <p:spPr>
            <a:xfrm>
              <a:off x="1532361" y="1452854"/>
              <a:ext cx="6093839" cy="544001"/>
            </a:xfrm>
            <a:prstGeom prst="rect">
              <a:avLst/>
            </a:prstGeom>
          </p:spPr>
          <p:txBody>
            <a:bodyPr lIns="0" tIns="0" rIns="0" bIns="0" rtlCol="0" anchor="t">
              <a:spAutoFit/>
            </a:bodyPr>
            <a:lstStyle/>
            <a:p>
              <a:pPr algn="l">
                <a:lnSpc>
                  <a:spcPts val="4335"/>
                </a:lnSpc>
              </a:pPr>
              <a:r>
                <a:rPr lang="vi-VN" sz="6000" b="1" spc="102" dirty="0" smtClean="0">
                  <a:solidFill>
                    <a:srgbClr val="FEF3EA"/>
                  </a:solidFill>
                  <a:latin typeface="Paytone One Bold"/>
                </a:rPr>
                <a:t>NHÀ RÔNG</a:t>
              </a:r>
              <a:endParaRPr lang="en-US" sz="6000" b="1" spc="102" dirty="0">
                <a:solidFill>
                  <a:srgbClr val="FEF3EA"/>
                </a:solidFill>
                <a:latin typeface="Paytone One Bold"/>
              </a:endParaRPr>
            </a:p>
          </p:txBody>
        </p:sp>
      </p:grpSp>
      <p:sp>
        <p:nvSpPr>
          <p:cNvPr id="8" name="TextBox 8"/>
          <p:cNvSpPr txBox="1"/>
          <p:nvPr/>
        </p:nvSpPr>
        <p:spPr>
          <a:xfrm>
            <a:off x="1221909" y="2482052"/>
            <a:ext cx="5448300" cy="7543027"/>
          </a:xfrm>
          <a:prstGeom prst="rect">
            <a:avLst/>
          </a:prstGeom>
        </p:spPr>
        <p:txBody>
          <a:bodyPr wrap="square" lIns="0" tIns="0" rIns="0" bIns="0" rtlCol="0" anchor="t">
            <a:spAutoFit/>
          </a:bodyPr>
          <a:lstStyle/>
          <a:p>
            <a:pPr marL="0" lvl="0" indent="0" algn="just">
              <a:lnSpc>
                <a:spcPct val="114000"/>
              </a:lnSpc>
              <a:spcAft>
                <a:spcPts val="600"/>
              </a:spcAft>
            </a:pPr>
            <a:r>
              <a:rPr lang="vi-VN" sz="3600" dirty="0" smtClean="0">
                <a:solidFill>
                  <a:schemeClr val="bg1"/>
                </a:solidFill>
                <a:latin typeface="Calibri" panose="020F0502020204030204" pitchFamily="34" charset="0"/>
                <a:cs typeface="Calibri" panose="020F0502020204030204" pitchFamily="34" charset="0"/>
              </a:rPr>
              <a:t>Nhà Rông được xây dựng ở vị trí trung tâm, cao ráo, có mặt bằng rộng, thuận lợi cho sinh hoạt cộng đồng. Nhà Rông có vai trò chính là nơi để hội họp, tiếp khách,... Khi làm nhà Rông, người dân chủ yếu sử dụng các vật liệu như gỗ, mây, tre, nứa, lá. </a:t>
            </a:r>
            <a:r>
              <a:rPr lang="vi-VN" sz="3600" dirty="0" smtClean="0">
                <a:solidFill>
                  <a:srgbClr val="FFFF00"/>
                </a:solidFill>
                <a:latin typeface="Calibri" panose="020F0502020204030204" pitchFamily="34" charset="0"/>
                <a:cs typeface="Calibri" panose="020F0502020204030204" pitchFamily="34" charset="0"/>
              </a:rPr>
              <a:t>Nhà Rông càng to đẹp chứng tỏ buôn làng càng giàu có, thịnh vượng.</a:t>
            </a:r>
            <a:endParaRPr lang="en-US" sz="3600" dirty="0">
              <a:solidFill>
                <a:srgbClr val="FFFF00"/>
              </a:solidFill>
              <a:latin typeface="Calibri" panose="020F0502020204030204" pitchFamily="34" charset="0"/>
              <a:cs typeface="Calibri" panose="020F0502020204030204" pitchFamily="34" charset="0"/>
            </a:endParaRPr>
          </a:p>
        </p:txBody>
      </p:sp>
      <p:pic>
        <p:nvPicPr>
          <p:cNvPr id="1026" name="Picture 2" descr="Du Lịch Tây Nguyên - Thưởng thức Cafe: Tìm hiểu về nhà rông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0"/>
            <a:ext cx="108204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324919" y="1575800"/>
              <a:ext cx="5830218" cy="62943"/>
            </a:xfrm>
            <a:prstGeom prst="rect">
              <a:avLst/>
            </a:prstGeom>
            <a:solidFill>
              <a:srgbClr val="FEF3EA"/>
            </a:solidFill>
          </p:spPr>
        </p:sp>
        <p:sp>
          <p:nvSpPr>
            <p:cNvPr id="5" name="TextBox 5"/>
            <p:cNvSpPr txBox="1"/>
            <p:nvPr/>
          </p:nvSpPr>
          <p:spPr>
            <a:xfrm>
              <a:off x="427263" y="1018440"/>
              <a:ext cx="6093839" cy="544001"/>
            </a:xfrm>
            <a:prstGeom prst="rect">
              <a:avLst/>
            </a:prstGeom>
          </p:spPr>
          <p:txBody>
            <a:bodyPr lIns="0" tIns="0" rIns="0" bIns="0" rtlCol="0" anchor="t">
              <a:spAutoFit/>
            </a:bodyPr>
            <a:lstStyle/>
            <a:p>
              <a:pPr algn="l">
                <a:lnSpc>
                  <a:spcPts val="4335"/>
                </a:lnSpc>
              </a:pPr>
              <a:r>
                <a:rPr lang="vi-VN" sz="6000" b="1" spc="102" dirty="0" smtClean="0">
                  <a:solidFill>
                    <a:srgbClr val="FEF3EA"/>
                  </a:solidFill>
                  <a:latin typeface="Paytone One Bold"/>
                </a:rPr>
                <a:t>NHÀ DÀI </a:t>
              </a:r>
              <a:endParaRPr lang="en-US" sz="6000" b="1" spc="102" dirty="0">
                <a:solidFill>
                  <a:srgbClr val="FEF3EA"/>
                </a:solidFill>
                <a:latin typeface="Paytone One Bold"/>
              </a:endParaRPr>
            </a:p>
          </p:txBody>
        </p:sp>
      </p:grpSp>
      <p:sp>
        <p:nvSpPr>
          <p:cNvPr id="8" name="TextBox 8"/>
          <p:cNvSpPr txBox="1"/>
          <p:nvPr/>
        </p:nvSpPr>
        <p:spPr>
          <a:xfrm>
            <a:off x="1051614" y="1741974"/>
            <a:ext cx="5782940" cy="7848302"/>
          </a:xfrm>
          <a:prstGeom prst="rect">
            <a:avLst/>
          </a:prstGeom>
        </p:spPr>
        <p:txBody>
          <a:bodyPr wrap="square" lIns="0" tIns="0" rIns="0" bIns="0" rtlCol="0" anchor="t">
            <a:spAutoFit/>
          </a:bodyPr>
          <a:lstStyle/>
          <a:p>
            <a:pPr algn="just"/>
            <a:r>
              <a:rPr lang="vi-VN" sz="3400" dirty="0" smtClean="0">
                <a:solidFill>
                  <a:schemeClr val="bg1"/>
                </a:solidFill>
                <a:latin typeface="Calibri" panose="020F0502020204030204" pitchFamily="34" charset="0"/>
                <a:cs typeface="Calibri" panose="020F0502020204030204" pitchFamily="34" charset="0"/>
              </a:rPr>
              <a:t>Nhà dài </a:t>
            </a:r>
            <a:r>
              <a:rPr lang="vi-VN" sz="3400" dirty="0">
                <a:solidFill>
                  <a:schemeClr val="bg1"/>
                </a:solidFill>
                <a:latin typeface="Calibri" panose="020F0502020204030204" pitchFamily="34" charset="0"/>
                <a:cs typeface="Calibri" panose="020F0502020204030204" pitchFamily="34" charset="0"/>
              </a:rPr>
              <a:t>của người Ê đê được xây dựng chủ yếu là gỗ, tre nứa các loại. Riêng mái thường lợp bằng cỏ dày trên 20 cm. Phần sàn cao hơn mặt đất chừng một mét, dưới để thoáng chứ không chăn nuôi như nhà sàn ở miền bắc.</a:t>
            </a:r>
          </a:p>
          <a:p>
            <a:pPr algn="just"/>
            <a:r>
              <a:rPr lang="vi-VN" sz="3400" dirty="0">
                <a:solidFill>
                  <a:schemeClr val="bg1"/>
                </a:solidFill>
                <a:latin typeface="Calibri" panose="020F0502020204030204" pitchFamily="34" charset="0"/>
                <a:cs typeface="Calibri" panose="020F0502020204030204" pitchFamily="34" charset="0"/>
              </a:rPr>
              <a:t>Nhà dài là nơi cư trú của cả gia đình, càng đông người nhà càng dài. Những lần nối dài thường là khi trong nhà có một thành viên nữ xây dựng gia thất vì người Ê Đê theo chế độ mẫu hệ, người con trai khi lấy vợ sẽ đến ở nhà vợ và không có quyền hành gì.</a:t>
            </a:r>
          </a:p>
        </p:txBody>
      </p:sp>
      <p:pic>
        <p:nvPicPr>
          <p:cNvPr id="2050" name="Picture 2" descr="Musée ethnographique : Musée d'Ethnographie du Vietnam : Hanoi : Hano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261" y="0"/>
            <a:ext cx="11108739"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00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46" b="-1529"/>
            </a:stretch>
          </a:blipFill>
        </p:spPr>
      </p:sp>
      <p:grpSp>
        <p:nvGrpSpPr>
          <p:cNvPr id="3" name="Group 3"/>
          <p:cNvGrpSpPr/>
          <p:nvPr/>
        </p:nvGrpSpPr>
        <p:grpSpPr>
          <a:xfrm>
            <a:off x="10454270" y="1723473"/>
            <a:ext cx="7833730" cy="1965289"/>
            <a:chOff x="0" y="0"/>
            <a:chExt cx="10444973" cy="2620385"/>
          </a:xfrm>
        </p:grpSpPr>
        <p:sp>
          <p:nvSpPr>
            <p:cNvPr id="4" name="AutoShape 4"/>
            <p:cNvSpPr/>
            <p:nvPr/>
          </p:nvSpPr>
          <p:spPr>
            <a:xfrm>
              <a:off x="0" y="0"/>
              <a:ext cx="10444973" cy="2620385"/>
            </a:xfrm>
            <a:prstGeom prst="rect">
              <a:avLst/>
            </a:prstGeom>
            <a:solidFill>
              <a:srgbClr val="806753"/>
            </a:solidFill>
          </p:spPr>
        </p:sp>
        <p:sp>
          <p:nvSpPr>
            <p:cNvPr id="5" name="TextBox 5"/>
            <p:cNvSpPr txBox="1"/>
            <p:nvPr/>
          </p:nvSpPr>
          <p:spPr>
            <a:xfrm>
              <a:off x="862680" y="513194"/>
              <a:ext cx="8719614" cy="1648556"/>
            </a:xfrm>
            <a:prstGeom prst="rect">
              <a:avLst/>
            </a:prstGeom>
          </p:spPr>
          <p:txBody>
            <a:bodyPr lIns="0" tIns="0" rIns="0" bIns="0" rtlCol="0" anchor="t">
              <a:spAutoFit/>
            </a:bodyPr>
            <a:lstStyle/>
            <a:p>
              <a:pPr algn="l">
                <a:lnSpc>
                  <a:spcPts val="10170"/>
                </a:lnSpc>
              </a:pPr>
              <a:r>
                <a:rPr lang="en-US" sz="7823" dirty="0">
                  <a:solidFill>
                    <a:srgbClr val="FEF3EA"/>
                  </a:solidFill>
                  <a:latin typeface="Paytone One"/>
                </a:rPr>
                <a:t>TRANG PHỤC</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ity Lesson Plan by Slidesgo">
  <a:themeElements>
    <a:clrScheme name="Simple Light">
      <a:dk1>
        <a:srgbClr val="000000"/>
      </a:dk1>
      <a:lt1>
        <a:srgbClr val="FFFFFF"/>
      </a:lt1>
      <a:dk2>
        <a:srgbClr val="595959"/>
      </a:dk2>
      <a:lt2>
        <a:srgbClr val="EEEEEE"/>
      </a:lt2>
      <a:accent1>
        <a:srgbClr val="EB7E7C"/>
      </a:accent1>
      <a:accent2>
        <a:srgbClr val="B3C4B9"/>
      </a:accent2>
      <a:accent3>
        <a:srgbClr val="E7AE5D"/>
      </a:accent3>
      <a:accent4>
        <a:srgbClr val="828D87"/>
      </a:accent4>
      <a:accent5>
        <a:srgbClr val="FFFFFF"/>
      </a:accent5>
      <a:accent6>
        <a:srgbClr val="FFD1B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TotalTime>
  <Words>596</Words>
  <Application>Microsoft Office PowerPoint</Application>
  <PresentationFormat>Custom</PresentationFormat>
  <Paragraphs>54</Paragraphs>
  <Slides>21</Slides>
  <Notes>0</Notes>
  <HiddenSlides>0</HiddenSlides>
  <MMClips>0</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21</vt:i4>
      </vt:variant>
    </vt:vector>
  </HeadingPairs>
  <TitlesOfParts>
    <vt:vector size="46" baseType="lpstr">
      <vt:lpstr>SVN-Newton</vt:lpstr>
      <vt:lpstr>Spartan</vt:lpstr>
      <vt:lpstr>Cambria</vt:lpstr>
      <vt:lpstr>#9Slide05 Aphrodite Pro</vt:lpstr>
      <vt:lpstr>宋体</vt:lpstr>
      <vt:lpstr>Catamaran</vt:lpstr>
      <vt:lpstr>Calibri</vt:lpstr>
      <vt:lpstr>UTM Aristote</vt:lpstr>
      <vt:lpstr>VNI-Cooper</vt:lpstr>
      <vt:lpstr>华康方圆体W7(P)</vt:lpstr>
      <vt:lpstr>UTM Cooper Black</vt:lpstr>
      <vt:lpstr>Nunito ExtraLight</vt:lpstr>
      <vt:lpstr>Paytone One</vt:lpstr>
      <vt:lpstr>Baloo 2</vt:lpstr>
      <vt:lpstr>Paytone One Bold</vt:lpstr>
      <vt:lpstr>Open Sans Light Bold</vt:lpstr>
      <vt:lpstr>Arial</vt:lpstr>
      <vt:lpstr>#9Slide07 HoneyCream</vt:lpstr>
      <vt:lpstr>Handlee</vt:lpstr>
      <vt:lpstr>#9Slide05 Bodega Script</vt:lpstr>
      <vt:lpstr>#9Slide06 SVNClementine</vt:lpstr>
      <vt:lpstr>微软雅黑</vt:lpstr>
      <vt:lpstr>Times New Roman</vt:lpstr>
      <vt:lpstr>Office Theme</vt:lpstr>
      <vt:lpstr>Trity Lesson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T26_LSDL_NETVANHOATAYNGUYENTIET1_MNT_KNTT.pptx</dc:title>
  <dc:creator>MANG NON</dc:creator>
  <cp:lastModifiedBy>THANH GIONG</cp:lastModifiedBy>
  <cp:revision>26</cp:revision>
  <dcterms:created xsi:type="dcterms:W3CDTF">2006-08-16T00:00:00Z</dcterms:created>
  <dcterms:modified xsi:type="dcterms:W3CDTF">2025-04-17T09:55:11Z</dcterms:modified>
  <dc:identifier>DAF9gNw6Zcg</dc:identifier>
</cp:coreProperties>
</file>