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6" r:id="rId2"/>
    <p:sldId id="290" r:id="rId3"/>
    <p:sldId id="288" r:id="rId4"/>
    <p:sldId id="292" r:id="rId5"/>
    <p:sldId id="293" r:id="rId6"/>
    <p:sldId id="296" r:id="rId7"/>
    <p:sldId id="295" r:id="rId8"/>
    <p:sldId id="294" r:id="rId9"/>
    <p:sldId id="272" r:id="rId10"/>
    <p:sldId id="298" r:id="rId11"/>
    <p:sldId id="297" r:id="rId12"/>
    <p:sldId id="299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52A54-DE00-47D0-97E6-9A4D14872DCE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446AF-9692-429B-B0E6-6F2E67F71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25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46AF-9692-429B-B0E6-6F2E67F715D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8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3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2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7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2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6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8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5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3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E0287-62C1-456E-AAEA-61EFB5721D86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68C51-6765-4539-BD61-EA456834A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8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1323" descr="BD2053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4" y="3962400"/>
            <a:ext cx="17605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324" descr="BD2053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16464"/>
            <a:ext cx="25146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343"/>
          <p:cNvGrpSpPr>
            <a:grpSpLocks/>
          </p:cNvGrpSpPr>
          <p:nvPr/>
        </p:nvGrpSpPr>
        <p:grpSpPr bwMode="auto">
          <a:xfrm>
            <a:off x="9283700" y="5402263"/>
            <a:ext cx="622300" cy="774700"/>
            <a:chOff x="3552" y="528"/>
            <a:chExt cx="612" cy="720"/>
          </a:xfrm>
        </p:grpSpPr>
        <p:sp>
          <p:nvSpPr>
            <p:cNvPr id="45062" name="plant"/>
            <p:cNvSpPr>
              <a:spLocks noEditPoints="1" noChangeArrowheads="1"/>
            </p:cNvSpPr>
            <p:nvPr/>
          </p:nvSpPr>
          <p:spPr bwMode="auto">
            <a:xfrm rot="9781566">
              <a:off x="3552" y="528"/>
              <a:ext cx="612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w 21600"/>
                <a:gd name="T85" fmla="*/ 0 h 21600"/>
                <a:gd name="T86" fmla="*/ 0 w 21600"/>
                <a:gd name="T87" fmla="*/ 0 h 21600"/>
                <a:gd name="T88" fmla="*/ 0 w 21600"/>
                <a:gd name="T89" fmla="*/ 0 h 21600"/>
                <a:gd name="T90" fmla="*/ 0 w 21600"/>
                <a:gd name="T91" fmla="*/ 0 h 21600"/>
                <a:gd name="T92" fmla="*/ 0 w 21600"/>
                <a:gd name="T93" fmla="*/ 0 h 21600"/>
                <a:gd name="T94" fmla="*/ 0 w 21600"/>
                <a:gd name="T95" fmla="*/ 0 h 21600"/>
                <a:gd name="T96" fmla="*/ 0 w 21600"/>
                <a:gd name="T97" fmla="*/ 0 h 21600"/>
                <a:gd name="T98" fmla="*/ 0 w 21600"/>
                <a:gd name="T99" fmla="*/ 0 h 21600"/>
                <a:gd name="T100" fmla="*/ 0 w 21600"/>
                <a:gd name="T101" fmla="*/ 0 h 21600"/>
                <a:gd name="T102" fmla="*/ 0 w 21600"/>
                <a:gd name="T103" fmla="*/ 0 h 21600"/>
                <a:gd name="T104" fmla="*/ 0 w 21600"/>
                <a:gd name="T105" fmla="*/ 0 h 21600"/>
                <a:gd name="T106" fmla="*/ 0 w 21600"/>
                <a:gd name="T107" fmla="*/ 0 h 21600"/>
                <a:gd name="T108" fmla="*/ 0 w 21600"/>
                <a:gd name="T109" fmla="*/ 0 h 21600"/>
                <a:gd name="T110" fmla="*/ 0 w 21600"/>
                <a:gd name="T111" fmla="*/ 0 h 21600"/>
                <a:gd name="T112" fmla="*/ 0 w 21600"/>
                <a:gd name="T113" fmla="*/ 0 h 21600"/>
                <a:gd name="T114" fmla="*/ 0 w 21600"/>
                <a:gd name="T115" fmla="*/ 0 h 21600"/>
                <a:gd name="T116" fmla="*/ 0 w 21600"/>
                <a:gd name="T117" fmla="*/ 0 h 21600"/>
                <a:gd name="T118" fmla="*/ 0 w 21600"/>
                <a:gd name="T119" fmla="*/ 0 h 21600"/>
                <a:gd name="T120" fmla="*/ 0 w 21600"/>
                <a:gd name="T121" fmla="*/ 0 h 216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99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3" name="AutoShape 1345"/>
            <p:cNvSpPr>
              <a:spLocks noChangeArrowheads="1"/>
            </p:cNvSpPr>
            <p:nvPr/>
          </p:nvSpPr>
          <p:spPr bwMode="auto">
            <a:xfrm rot="9781566">
              <a:off x="3744" y="768"/>
              <a:ext cx="208" cy="182"/>
            </a:xfrm>
            <a:prstGeom prst="flowChartConnector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343"/>
          <p:cNvGrpSpPr>
            <a:grpSpLocks/>
          </p:cNvGrpSpPr>
          <p:nvPr/>
        </p:nvGrpSpPr>
        <p:grpSpPr bwMode="auto">
          <a:xfrm>
            <a:off x="2036763" y="5410200"/>
            <a:ext cx="622300" cy="774700"/>
            <a:chOff x="3552" y="528"/>
            <a:chExt cx="612" cy="720"/>
          </a:xfrm>
        </p:grpSpPr>
        <p:sp>
          <p:nvSpPr>
            <p:cNvPr id="45074" name="plant"/>
            <p:cNvSpPr>
              <a:spLocks noEditPoints="1" noChangeArrowheads="1"/>
            </p:cNvSpPr>
            <p:nvPr/>
          </p:nvSpPr>
          <p:spPr bwMode="auto">
            <a:xfrm rot="9781566">
              <a:off x="3552" y="528"/>
              <a:ext cx="612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w 21600"/>
                <a:gd name="T85" fmla="*/ 0 h 21600"/>
                <a:gd name="T86" fmla="*/ 0 w 21600"/>
                <a:gd name="T87" fmla="*/ 0 h 21600"/>
                <a:gd name="T88" fmla="*/ 0 w 21600"/>
                <a:gd name="T89" fmla="*/ 0 h 21600"/>
                <a:gd name="T90" fmla="*/ 0 w 21600"/>
                <a:gd name="T91" fmla="*/ 0 h 21600"/>
                <a:gd name="T92" fmla="*/ 0 w 21600"/>
                <a:gd name="T93" fmla="*/ 0 h 21600"/>
                <a:gd name="T94" fmla="*/ 0 w 21600"/>
                <a:gd name="T95" fmla="*/ 0 h 21600"/>
                <a:gd name="T96" fmla="*/ 0 w 21600"/>
                <a:gd name="T97" fmla="*/ 0 h 21600"/>
                <a:gd name="T98" fmla="*/ 0 w 21600"/>
                <a:gd name="T99" fmla="*/ 0 h 21600"/>
                <a:gd name="T100" fmla="*/ 0 w 21600"/>
                <a:gd name="T101" fmla="*/ 0 h 21600"/>
                <a:gd name="T102" fmla="*/ 0 w 21600"/>
                <a:gd name="T103" fmla="*/ 0 h 21600"/>
                <a:gd name="T104" fmla="*/ 0 w 21600"/>
                <a:gd name="T105" fmla="*/ 0 h 21600"/>
                <a:gd name="T106" fmla="*/ 0 w 21600"/>
                <a:gd name="T107" fmla="*/ 0 h 21600"/>
                <a:gd name="T108" fmla="*/ 0 w 21600"/>
                <a:gd name="T109" fmla="*/ 0 h 21600"/>
                <a:gd name="T110" fmla="*/ 0 w 21600"/>
                <a:gd name="T111" fmla="*/ 0 h 21600"/>
                <a:gd name="T112" fmla="*/ 0 w 21600"/>
                <a:gd name="T113" fmla="*/ 0 h 21600"/>
                <a:gd name="T114" fmla="*/ 0 w 21600"/>
                <a:gd name="T115" fmla="*/ 0 h 21600"/>
                <a:gd name="T116" fmla="*/ 0 w 21600"/>
                <a:gd name="T117" fmla="*/ 0 h 21600"/>
                <a:gd name="T118" fmla="*/ 0 w 21600"/>
                <a:gd name="T119" fmla="*/ 0 h 21600"/>
                <a:gd name="T120" fmla="*/ 0 w 21600"/>
                <a:gd name="T121" fmla="*/ 0 h 216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99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5" name="AutoShape 1345"/>
            <p:cNvSpPr>
              <a:spLocks noChangeArrowheads="1"/>
            </p:cNvSpPr>
            <p:nvPr/>
          </p:nvSpPr>
          <p:spPr bwMode="auto">
            <a:xfrm rot="9781566">
              <a:off x="3744" y="768"/>
              <a:ext cx="208" cy="182"/>
            </a:xfrm>
            <a:prstGeom prst="flowChartConnector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081" name="Picture 25" descr="20201222_1341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64"/>
            <a:ext cx="12192000" cy="687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77996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4800" y="2658906"/>
            <a:ext cx="9834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vận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nghỉ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ngơi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358140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5 hàng" panose="020B0603050302020204" pitchFamily="34" charset="0"/>
              </a:rPr>
              <a:t>2. </a:t>
            </a:r>
            <a:r>
              <a:rPr lang="en-US" sz="3200" b="1" dirty="0" err="1" smtClean="0">
                <a:latin typeface="HP001 5 hàng" panose="020B0603050302020204" pitchFamily="34" charset="0"/>
              </a:rPr>
              <a:t>Lợi</a:t>
            </a:r>
            <a:r>
              <a:rPr lang="en-US" sz="3200" b="1" dirty="0" smtClean="0"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</a:rPr>
              <a:t>ích</a:t>
            </a:r>
            <a:r>
              <a:rPr lang="en-US" sz="3200" b="1" dirty="0" smtClean="0"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</a:rPr>
              <a:t>của</a:t>
            </a:r>
            <a:r>
              <a:rPr lang="en-US" sz="3200" b="1" dirty="0" smtClean="0"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</a:rPr>
              <a:t>vận</a:t>
            </a:r>
            <a:r>
              <a:rPr lang="en-US" sz="3200" b="1" dirty="0" smtClean="0"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</a:rPr>
              <a:t>động</a:t>
            </a:r>
            <a:r>
              <a:rPr lang="en-US" sz="3200" b="1" dirty="0" smtClean="0"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</a:rPr>
              <a:t>và</a:t>
            </a:r>
            <a:r>
              <a:rPr lang="en-US" sz="3200" b="1" dirty="0" smtClean="0"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</a:rPr>
              <a:t>nghỉ</a:t>
            </a:r>
            <a:r>
              <a:rPr lang="en-US" sz="3200" b="1" dirty="0" smtClean="0"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</a:rPr>
              <a:t>ngơi</a:t>
            </a:r>
            <a:endParaRPr lang="en-US" sz="3200" b="1" dirty="0">
              <a:latin typeface="HP001 5 hàng" panose="020B06030503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295400" y="76200"/>
            <a:ext cx="9906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Thứ</a:t>
            </a:r>
            <a:r>
              <a:rPr lang="en-US" altLang="en-US" sz="3600" b="1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vi-VN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Năm</a:t>
            </a:r>
            <a:r>
              <a:rPr lang="en-US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ng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à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y</a:t>
            </a:r>
            <a:r>
              <a:rPr lang="en-US" altLang="en-US" sz="3600" b="1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vi-VN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2</a:t>
            </a:r>
            <a:r>
              <a:rPr lang="vi-VN" altLang="vi-VN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7</a:t>
            </a:r>
            <a:r>
              <a:rPr lang="en-US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tháng</a:t>
            </a:r>
            <a:r>
              <a:rPr lang="en-US" altLang="en-US" sz="36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3 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năm</a:t>
            </a:r>
            <a:r>
              <a:rPr lang="en-US" altLang="en-US" sz="3600" b="1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202</a:t>
            </a:r>
            <a:r>
              <a:rPr lang="vi-VN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5</a:t>
            </a:r>
            <a:endParaRPr lang="en-US" altLang="en-US" sz="4000" dirty="0">
              <a:solidFill>
                <a:srgbClr val="000066"/>
              </a:solidFill>
              <a:latin typeface="HP001 5 hàng" panose="020B06030503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FF0000"/>
                </a:solidFill>
                <a:latin typeface="HP001 5 hàng" panose="020B0603050302020204" pitchFamily="34" charset="0"/>
              </a:rPr>
              <a:t> 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Tự</a:t>
            </a:r>
            <a:r>
              <a:rPr lang="en-US" altLang="en-US" sz="3600" b="1" u="sng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nhiên</a:t>
            </a:r>
            <a:r>
              <a:rPr lang="en-US" altLang="en-US" sz="3600" b="1" u="sng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xã</a:t>
            </a:r>
            <a:r>
              <a:rPr lang="en-US" altLang="en-US" sz="3600" b="1" u="sng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hội</a:t>
            </a:r>
            <a:endParaRPr lang="en-US" altLang="en-US" sz="3600" b="1" u="sng" dirty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17: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Vận</a:t>
            </a:r>
            <a:r>
              <a:rPr lang="en-US" altLang="en-US" sz="36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nghỉ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ngơi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75062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1135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7563"/>
            <a:ext cx="116586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11430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io-Mời bạn vui múa ca (Bài hát mẫu)_ Chủ đề 3 - SGK Âm nhạc 1 -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9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Rectangle 11"/>
          <p:cNvSpPr>
            <a:spLocks noChangeArrowheads="1"/>
          </p:cNvSpPr>
          <p:nvPr/>
        </p:nvSpPr>
        <p:spPr bwMode="auto">
          <a:xfrm>
            <a:off x="1219200" y="304800"/>
            <a:ext cx="9906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Thứ</a:t>
            </a:r>
            <a:r>
              <a:rPr lang="en-US" altLang="en-US" sz="3600" b="1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vi-VN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Năm</a:t>
            </a:r>
            <a:r>
              <a:rPr lang="en-US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ng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à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y</a:t>
            </a:r>
            <a:r>
              <a:rPr lang="en-US" altLang="en-US" sz="3600" b="1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vi-VN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2</a:t>
            </a:r>
            <a:r>
              <a:rPr lang="vi-VN" altLang="vi-VN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7</a:t>
            </a:r>
            <a:r>
              <a:rPr lang="en-US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tháng</a:t>
            </a:r>
            <a:r>
              <a:rPr lang="en-US" altLang="en-US" sz="36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3 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năm</a:t>
            </a:r>
            <a:r>
              <a:rPr lang="en-US" altLang="en-US" sz="3600" b="1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202</a:t>
            </a:r>
            <a:r>
              <a:rPr lang="vi-VN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5</a:t>
            </a:r>
            <a:endParaRPr lang="en-US" altLang="en-US" sz="4000" dirty="0">
              <a:solidFill>
                <a:srgbClr val="000066"/>
              </a:solidFill>
              <a:latin typeface="HP001 5 hàng" panose="020B06030503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FF0000"/>
                </a:solidFill>
                <a:latin typeface="HP001 5 hàng" panose="020B0603050302020204" pitchFamily="34" charset="0"/>
              </a:rPr>
              <a:t> 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Tự</a:t>
            </a:r>
            <a:r>
              <a:rPr lang="en-US" altLang="en-US" sz="3600" b="1" u="sng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nhiên</a:t>
            </a:r>
            <a:r>
              <a:rPr lang="en-US" altLang="en-US" sz="3600" b="1" u="sng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xã</a:t>
            </a:r>
            <a:r>
              <a:rPr lang="en-US" altLang="en-US" sz="3600" b="1" u="sng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hội</a:t>
            </a:r>
            <a:endParaRPr lang="en-US" altLang="en-US" sz="3600" b="1" u="sng" dirty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17: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Vận</a:t>
            </a:r>
            <a:r>
              <a:rPr lang="en-US" altLang="en-US" sz="36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nghỉ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ngơi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3124200"/>
            <a:ext cx="9834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vận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nghỉ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ngơi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1" y="4038600"/>
            <a:ext cx="1158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Quan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sát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luận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vận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nghỉ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ngơi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6364377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76200"/>
            <a:ext cx="6705600" cy="6836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0"/>
            <a:ext cx="5791200" cy="68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40575"/>
            <a:ext cx="8580221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33400"/>
            <a:ext cx="8915400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533400"/>
            <a:ext cx="883920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691" y="533400"/>
            <a:ext cx="9296400" cy="556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291" y="76200"/>
            <a:ext cx="9455727" cy="6638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589" y="533400"/>
            <a:ext cx="8303130" cy="5445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5673" y="411030"/>
            <a:ext cx="8388927" cy="5803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6771" y="228600"/>
            <a:ext cx="8945930" cy="58851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1810" y="-40363"/>
            <a:ext cx="8256041" cy="67062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6290" y="182881"/>
            <a:ext cx="7973509" cy="59926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8669" y="419343"/>
            <a:ext cx="7845711" cy="5731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4009" y="-258394"/>
            <a:ext cx="7800481" cy="687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76200"/>
            <a:ext cx="6705600" cy="6836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0"/>
            <a:ext cx="5791200" cy="68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247311"/>
              </p:ext>
            </p:extLst>
          </p:nvPr>
        </p:nvGraphicFramePr>
        <p:xfrm>
          <a:off x="0" y="0"/>
          <a:ext cx="12192000" cy="6754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634665429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904061502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HP001 5 hàng" panose="020B0603050302020204" pitchFamily="34" charset="0"/>
                        </a:rPr>
                        <a:t>Hoạt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động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đòi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hỏi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cơ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thể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vận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động</a:t>
                      </a:r>
                      <a:endParaRPr lang="en-US" sz="3200" b="1" dirty="0">
                        <a:latin typeface="HP001 5 hàng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HP001 5 hàng" panose="020B0603050302020204" pitchFamily="34" charset="0"/>
                        </a:rPr>
                        <a:t>Hoạt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động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không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đòi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hỏi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cơ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thể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vận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HP001 5 hàng" panose="020B0603050302020204" pitchFamily="34" charset="0"/>
                        </a:rPr>
                        <a:t>động</a:t>
                      </a:r>
                      <a:endParaRPr lang="en-US" sz="3200" b="1" dirty="0">
                        <a:latin typeface="HP001 5 hàng" panose="020B060305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419150"/>
                  </a:ext>
                </a:extLst>
              </a:tr>
              <a:tr h="56110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8095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5943600" cy="3318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5" y="4658978"/>
            <a:ext cx="1647305" cy="1919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972" y="4543680"/>
            <a:ext cx="2362200" cy="2154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921" y="4419600"/>
            <a:ext cx="2209800" cy="2271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1295400"/>
            <a:ext cx="28194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600" y="1209502"/>
            <a:ext cx="2626144" cy="2767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4120" y="3976535"/>
            <a:ext cx="3296099" cy="2575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008" y="4181953"/>
            <a:ext cx="2343167" cy="24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1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4800" y="2658906"/>
            <a:ext cx="9834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vận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nghỉ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ngơi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3505200"/>
            <a:ext cx="1158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Quan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sát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luận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vận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nghỉ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ngơi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843937"/>
            <a:ext cx="1143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</a:rPr>
              <a:t>Hoạt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</a:rPr>
              <a:t>động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HP001 5 hàng" panose="020B0603050302020204" pitchFamily="34" charset="0"/>
              </a:rPr>
              <a:t> 2: </a:t>
            </a:r>
            <a:r>
              <a:rPr lang="en-US" sz="3200" b="1" dirty="0" err="1">
                <a:latin typeface="HP001 5 hàng" panose="020B0603050302020204" pitchFamily="34" charset="0"/>
              </a:rPr>
              <a:t>Thảo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luận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về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những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việc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cần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làm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và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không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nên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làm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để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có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giấc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ngủ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tốt</a:t>
            </a:r>
            <a:r>
              <a:rPr lang="en-US" sz="3200" b="1" dirty="0"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990600" y="13855"/>
            <a:ext cx="9906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Thứ</a:t>
            </a:r>
            <a:r>
              <a:rPr lang="en-US" altLang="en-US" sz="3600" b="1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vi-VN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Năm</a:t>
            </a:r>
            <a:r>
              <a:rPr lang="en-US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ng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à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y</a:t>
            </a:r>
            <a:r>
              <a:rPr lang="en-US" altLang="en-US" sz="3600" b="1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vi-VN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2</a:t>
            </a:r>
            <a:r>
              <a:rPr lang="vi-VN" altLang="vi-VN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7</a:t>
            </a:r>
            <a:r>
              <a:rPr lang="en-US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tháng</a:t>
            </a:r>
            <a:r>
              <a:rPr lang="en-US" altLang="en-US" sz="36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3 </a:t>
            </a:r>
            <a:r>
              <a:rPr lang="en-US" altLang="en-US" sz="3600" b="1" err="1">
                <a:solidFill>
                  <a:srgbClr val="0000FF"/>
                </a:solidFill>
                <a:latin typeface="HP001 5 hàng" panose="020B0603050302020204" pitchFamily="34" charset="0"/>
              </a:rPr>
              <a:t>năm</a:t>
            </a:r>
            <a:r>
              <a:rPr lang="en-US" altLang="en-US" sz="3600" b="1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202</a:t>
            </a:r>
            <a:r>
              <a:rPr lang="vi-VN" altLang="en-US" sz="3600" b="1" smtClean="0">
                <a:solidFill>
                  <a:srgbClr val="0000FF"/>
                </a:solidFill>
                <a:latin typeface="HP001 5 hàng" panose="020B0603050302020204" pitchFamily="34" charset="0"/>
              </a:rPr>
              <a:t>5</a:t>
            </a:r>
            <a:endParaRPr lang="en-US" altLang="en-US" sz="4000" dirty="0">
              <a:solidFill>
                <a:srgbClr val="000066"/>
              </a:solidFill>
              <a:latin typeface="HP001 5 hàng" panose="020B06030503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FF0000"/>
                </a:solidFill>
                <a:latin typeface="HP001 5 hàng" panose="020B0603050302020204" pitchFamily="34" charset="0"/>
              </a:rPr>
              <a:t> 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Tự</a:t>
            </a:r>
            <a:r>
              <a:rPr lang="en-US" altLang="en-US" sz="3600" b="1" u="sng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nhiên</a:t>
            </a:r>
            <a:r>
              <a:rPr lang="en-US" altLang="en-US" sz="3600" b="1" u="sng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xã</a:t>
            </a:r>
            <a:r>
              <a:rPr lang="en-US" altLang="en-US" sz="3600" b="1" u="sng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HP001 5 hàng" panose="020B0603050302020204" pitchFamily="34" charset="0"/>
              </a:rPr>
              <a:t>hội</a:t>
            </a:r>
            <a:endParaRPr lang="en-US" altLang="en-US" sz="3600" b="1" u="sng" dirty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17: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Vận</a:t>
            </a:r>
            <a:r>
              <a:rPr lang="en-US" altLang="en-US" sz="36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nghỉ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ngơi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79962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533400"/>
            <a:ext cx="5638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ngủ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lúc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mấy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?</a:t>
            </a:r>
          </a:p>
          <a:p>
            <a:endParaRPr lang="en-US" sz="2800" b="1" dirty="0">
              <a:latin typeface="HP001 5 hàng" panose="020B0603050302020204" pitchFamily="34" charset="0"/>
              <a:cs typeface="Times New Roman" pitchFamily="18" charset="0"/>
            </a:endParaRPr>
          </a:p>
          <a:p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Chúng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ta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nên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thức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khuya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?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?</a:t>
            </a:r>
          </a:p>
          <a:p>
            <a:endParaRPr lang="en-US" sz="2800" b="1" dirty="0">
              <a:latin typeface="HP001 5 hàng" panose="020B0603050302020204" pitchFamily="34" charset="0"/>
              <a:cs typeface="Times New Roman" pitchFamily="18" charset="0"/>
            </a:endParaRPr>
          </a:p>
          <a:p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buổi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tối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trước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ngủ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chúng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ta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nên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nên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HP001 5 hàng" panose="020B060305030202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Wave 6"/>
          <p:cNvSpPr/>
          <p:nvPr/>
        </p:nvSpPr>
        <p:spPr>
          <a:xfrm>
            <a:off x="114300" y="4495800"/>
            <a:ext cx="8305800" cy="22860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3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914400" cy="15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0"/>
            <a:ext cx="4495800" cy="46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913</TotalTime>
  <Words>261</Words>
  <Application>Microsoft Office PowerPoint</Application>
  <PresentationFormat>Widescreen</PresentationFormat>
  <Paragraphs>25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sáu ngày 02 tháng 4 năm 2021 Tự  nhiên xã hội Chủ đề 5: Con người và sức khỏe</dc:title>
  <dc:creator>pc</dc:creator>
  <cp:lastModifiedBy>Admin</cp:lastModifiedBy>
  <cp:revision>93</cp:revision>
  <dcterms:created xsi:type="dcterms:W3CDTF">2021-03-30T07:24:03Z</dcterms:created>
  <dcterms:modified xsi:type="dcterms:W3CDTF">2025-04-10T04:48:57Z</dcterms:modified>
</cp:coreProperties>
</file>