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media/media6.wav" ContentType="audio/x-wav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14" r:id="rId2"/>
  </p:sldMasterIdLst>
  <p:notesMasterIdLst>
    <p:notesMasterId r:id="rId14"/>
  </p:notesMasterIdLst>
  <p:sldIdLst>
    <p:sldId id="258" r:id="rId3"/>
    <p:sldId id="260" r:id="rId4"/>
    <p:sldId id="365" r:id="rId5"/>
    <p:sldId id="358" r:id="rId6"/>
    <p:sldId id="370" r:id="rId7"/>
    <p:sldId id="359" r:id="rId8"/>
    <p:sldId id="368" r:id="rId9"/>
    <p:sldId id="369" r:id="rId10"/>
    <p:sldId id="373" r:id="rId11"/>
    <p:sldId id="355" r:id="rId12"/>
    <p:sldId id="27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E8A83E"/>
    <a:srgbClr val="0000FF"/>
    <a:srgbClr val="6ABF7F"/>
    <a:srgbClr val="8CDB11"/>
    <a:srgbClr val="D2F4FD"/>
    <a:srgbClr val="CEF3FE"/>
    <a:srgbClr val="BC0000"/>
    <a:srgbClr val="E8C82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C057A4-FF68-16DB-5B3A-094D835CDD12}" v="1" dt="2020-08-11T06:01:00.4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20"/>
    <p:restoredTop sz="93542" autoAdjust="0"/>
  </p:normalViewPr>
  <p:slideViewPr>
    <p:cSldViewPr snapToGrid="0">
      <p:cViewPr varScale="1">
        <p:scale>
          <a:sx n="73" d="100"/>
          <a:sy n="73" d="100"/>
        </p:scale>
        <p:origin x="-600" y="-102"/>
      </p:cViewPr>
      <p:guideLst>
        <p:guide orient="horz" pos="2160"/>
        <p:guide pos="3840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28" Type="http://schemas.microsoft.com/office/2016/11/relationships/changesInfo" Target="changesInfos/changesInfo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e8a04f2ba78787d94922229ffa1c7573c061acc5c03b16fa2f04159b0edb74b3::" providerId="AD" clId="Web-{F5C057A4-FF68-16DB-5B3A-094D835CDD12}"/>
    <pc:docChg chg="modSld">
      <pc:chgData name="Guest User" userId="S::urn:spo:anon#e8a04f2ba78787d94922229ffa1c7573c061acc5c03b16fa2f04159b0edb74b3::" providerId="AD" clId="Web-{F5C057A4-FF68-16DB-5B3A-094D835CDD12}" dt="2020-08-11T06:01:00.488" v="0" actId="1076"/>
      <pc:docMkLst>
        <pc:docMk/>
      </pc:docMkLst>
      <pc:sldChg chg="modSp">
        <pc:chgData name="Guest User" userId="S::urn:spo:anon#e8a04f2ba78787d94922229ffa1c7573c061acc5c03b16fa2f04159b0edb74b3::" providerId="AD" clId="Web-{F5C057A4-FF68-16DB-5B3A-094D835CDD12}" dt="2020-08-11T06:01:00.488" v="0" actId="1076"/>
        <pc:sldMkLst>
          <pc:docMk/>
          <pc:sldMk cId="2272805451" sldId="258"/>
        </pc:sldMkLst>
        <pc:picChg chg="mod">
          <ac:chgData name="Guest User" userId="S::urn:spo:anon#e8a04f2ba78787d94922229ffa1c7573c061acc5c03b16fa2f04159b0edb74b3::" providerId="AD" clId="Web-{F5C057A4-FF68-16DB-5B3A-094D835CDD12}" dt="2020-08-11T06:01:00.488" v="0" actId="1076"/>
          <ac:picMkLst>
            <pc:docMk/>
            <pc:sldMk cId="2272805451" sldId="258"/>
            <ac:picMk id="6" creationId="{11F5500E-7C79-416F-AC24-DA6FB5E3EF1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D0D91-461E-451E-88CD-F7F109D97D9C}" type="datetimeFigureOut">
              <a:rPr lang="en-SG" smtClean="0"/>
              <a:pPr/>
              <a:t>28/4/2025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43A29-CE49-4F65-B40B-CAC08D70590C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="" xmlns:p14="http://schemas.microsoft.com/office/powerpoint/2010/main" val="3939229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43A29-CE49-4F65-B40B-CAC08D70590C}" type="slidenum">
              <a:rPr lang="en-SG" smtClean="0"/>
              <a:pPr/>
              <a:t>2</a:t>
            </a:fld>
            <a:endParaRPr lang="en-SG"/>
          </a:p>
        </p:txBody>
      </p:sp>
    </p:spTree>
    <p:extLst>
      <p:ext uri="{BB962C8B-B14F-4D97-AF65-F5344CB8AC3E}">
        <p14:creationId xmlns="" xmlns:p14="http://schemas.microsoft.com/office/powerpoint/2010/main" val="3981823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BCD967-5C2A-4176-9658-5E92363C71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156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79A5E7-2A80-45E5-803A-8EC0212A1D4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4906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09553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4093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20274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5870786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Click="0" advTm="2000">
        <p14:vortex dir="r"/>
      </p:transition>
    </mc:Choice>
    <mc:Fallback>
      <p:transition spd="slow" advClick="0" advTm="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5299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34153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6625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95798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5397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25499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9445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236722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62717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3823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44433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4578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76203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pPr/>
              <a:t>4/28/2025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2709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pPr/>
              <a:t>4/28/2025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82082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pPr/>
              <a:t>4/28/2025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79766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pPr/>
              <a:t>4/28/2025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48026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pPr/>
              <a:t>4/28/2025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61068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pPr/>
              <a:t>4/28/2025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0763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3216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  <p:sldLayoutId id="2147483713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4645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3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2.xml"/><Relationship Id="rId7" Type="http://schemas.microsoft.com/office/2007/relationships/media" Target="../media/media4.mp3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0.gif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7.png"/><Relationship Id="rId1" Type="http://schemas.openxmlformats.org/officeDocument/2006/relationships/vide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openxmlformats.org/officeDocument/2006/relationships/image" Target="../media/image26.png"/><Relationship Id="rId10" Type="http://schemas.microsoft.com/office/2007/relationships/media" Target="../media/media6.wav"/><Relationship Id="rId19" Type="http://schemas.openxmlformats.org/officeDocument/2006/relationships/image" Target="../media/image30.gif"/><Relationship Id="rId4" Type="http://schemas.openxmlformats.org/officeDocument/2006/relationships/audio" Target="../media/audio1.wav"/><Relationship Id="rId9" Type="http://schemas.openxmlformats.org/officeDocument/2006/relationships/image" Target="../media/image22.gif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GTV082020_HOANGHUONG (73)">
            <a:hlinkClick r:id="" action="ppaction://media"/>
            <a:extLst>
              <a:ext uri="{FF2B5EF4-FFF2-40B4-BE49-F238E27FC236}">
                <a16:creationId xmlns="" xmlns:a16="http://schemas.microsoft.com/office/drawing/2014/main" id="{11F5500E-7C79-416F-AC24-DA6FB5E3EF15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9170" y="-129396"/>
            <a:ext cx="12208641" cy="685800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B87BBA8A-2178-40DF-B856-14FB9B984CC4}"/>
              </a:ext>
            </a:extLst>
          </p:cNvPr>
          <p:cNvSpPr/>
          <p:nvPr/>
        </p:nvSpPr>
        <p:spPr>
          <a:xfrm>
            <a:off x="1734342" y="2514413"/>
            <a:ext cx="9479406" cy="1570382"/>
          </a:xfrm>
          <a:prstGeom prst="roundRect">
            <a:avLst/>
          </a:prstGeom>
          <a:solidFill>
            <a:srgbClr val="D2F4FD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609E0A0B-8849-41E4-AC43-E7E048215D55}"/>
              </a:ext>
            </a:extLst>
          </p:cNvPr>
          <p:cNvSpPr txBox="1">
            <a:spLocks/>
          </p:cNvSpPr>
          <p:nvPr/>
        </p:nvSpPr>
        <p:spPr>
          <a:xfrm>
            <a:off x="1344227" y="2064099"/>
            <a:ext cx="10259637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 </a:t>
            </a:r>
            <a:r>
              <a:rPr lang="en-SG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SG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SG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SG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SG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SG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SG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SG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280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2" y="228600"/>
            <a:ext cx="12191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330" y="1651144"/>
            <a:ext cx="7416800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33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7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3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733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016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343" y="3478531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75" y="276228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82" y="2658111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182" y="569597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900" y="3940177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035" y="6208396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875426" y="910018"/>
            <a:ext cx="68424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Tạm</a:t>
            </a:r>
            <a:r>
              <a:rPr lang="en-US" altLang="zh-CN" sz="8000" b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biệt</a:t>
            </a:r>
            <a:r>
              <a:rPr lang="en-US" altLang="zh-CN" sz="8000" b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8000" b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8000" b="1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hẹn</a:t>
            </a:r>
            <a:r>
              <a:rPr lang="en-US" altLang="zh-CN" sz="8000" b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gặp</a:t>
            </a:r>
            <a:r>
              <a:rPr lang="en-US" altLang="zh-CN" sz="8000" b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8000" b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=""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0" y="0"/>
            <a:ext cx="5738191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KHÁM PHÁ</a:t>
            </a:r>
            <a:endParaRPr lang="en-SG" sz="3200" dirty="0">
              <a:solidFill>
                <a:srgbClr val="002060"/>
              </a:solidFill>
            </a:endParaRPr>
          </a:p>
        </p:txBody>
      </p:sp>
      <p:pic>
        <p:nvPicPr>
          <p:cNvPr id="2" name="af07cee4-2d65-4150-84e7-afa271884e1e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54160"/>
            <a:ext cx="12192000" cy="59038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707678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679" y="0"/>
            <a:ext cx="8448541" cy="29363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46" y="2936383"/>
            <a:ext cx="11281892" cy="20904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43189" y="5215944"/>
            <a:ext cx="1596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01909" y="5243151"/>
            <a:ext cx="476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81837" y="5215944"/>
            <a:ext cx="1416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3814" y="5215944"/>
            <a:ext cx="489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16536" y="5212774"/>
            <a:ext cx="1532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54730" y="5215944"/>
            <a:ext cx="1467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15364" y="5182533"/>
            <a:ext cx="528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23363" y="5215944"/>
            <a:ext cx="1373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596974" y="5215944"/>
            <a:ext cx="448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135673" y="5215944"/>
            <a:ext cx="1545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336405" y="5215944"/>
            <a:ext cx="5640946" cy="618186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9" name="Rounded Rectangle 18"/>
          <p:cNvSpPr/>
          <p:nvPr/>
        </p:nvSpPr>
        <p:spPr>
          <a:xfrm>
            <a:off x="435668" y="5215944"/>
            <a:ext cx="5385581" cy="656822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1" name="TextBox 20"/>
          <p:cNvSpPr txBox="1"/>
          <p:nvPr/>
        </p:nvSpPr>
        <p:spPr>
          <a:xfrm>
            <a:off x="1043189" y="6061891"/>
            <a:ext cx="1052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07460" y="6061890"/>
            <a:ext cx="664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81837" y="6061891"/>
            <a:ext cx="8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40480" y="6061890"/>
            <a:ext cx="602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56406" y="6061890"/>
            <a:ext cx="942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59519" y="6061890"/>
            <a:ext cx="1063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559337" y="5951631"/>
            <a:ext cx="475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965120" y="6061890"/>
            <a:ext cx="872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627524" y="6050105"/>
            <a:ext cx="760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596974" y="6061890"/>
            <a:ext cx="988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30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35668" y="5989843"/>
            <a:ext cx="5371880" cy="718378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6336406" y="5989843"/>
            <a:ext cx="5640946" cy="71837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76965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3" grpId="0"/>
      <p:bldP spid="14" grpId="0"/>
      <p:bldP spid="17" grpId="0"/>
      <p:bldP spid="18" grpId="0" animBg="1"/>
      <p:bldP spid="19" grpId="0" animBg="1"/>
      <p:bldP spid="26" grpId="0"/>
      <p:bldP spid="29" grpId="0"/>
      <p:bldP spid="31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/>
          </p:cNvPr>
          <p:cNvSpPr/>
          <p:nvPr/>
        </p:nvSpPr>
        <p:spPr>
          <a:xfrm>
            <a:off x="474870" y="417441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THỰC HÀNH</a:t>
            </a:r>
            <a:endParaRPr lang="en-SG" sz="3200" dirty="0">
              <a:solidFill>
                <a:srgbClr val="00206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19" y="2114743"/>
            <a:ext cx="11956282" cy="2780814"/>
          </a:xfrm>
        </p:spPr>
      </p:pic>
      <p:sp>
        <p:nvSpPr>
          <p:cNvPr id="9" name="TextBox 8"/>
          <p:cNvSpPr txBox="1"/>
          <p:nvPr/>
        </p:nvSpPr>
        <p:spPr>
          <a:xfrm>
            <a:off x="3022379" y="3181984"/>
            <a:ext cx="1125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40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60162" y="3796921"/>
            <a:ext cx="1125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49440" y="3181984"/>
            <a:ext cx="1209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40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77576" y="3828315"/>
            <a:ext cx="1181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90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860258" y="3181984"/>
            <a:ext cx="1181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90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898693" y="3828315"/>
            <a:ext cx="1231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90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3638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3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59" y="4744195"/>
            <a:ext cx="738408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531" y="257912"/>
            <a:ext cx="7427212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228089" y="2829229"/>
            <a:ext cx="1770335" cy="180945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2500" lnSpcReduction="10000"/>
          </a:bodyPr>
          <a:lstStyle/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校园</a:t>
            </a:r>
            <a:endParaRPr lang="en-US" altLang="zh-CN" sz="5867">
              <a:solidFill>
                <a:prstClr val="white"/>
              </a:solidFill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57600" y="3200400"/>
            <a:ext cx="436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48"/>
            <a:r>
              <a:rPr lang="en-US" sz="7200" b="1" err="1">
                <a:solidFill>
                  <a:srgbClr val="FF0000"/>
                </a:solidFill>
                <a:latin typeface="HP001 4 hàng" pitchFamily="34" charset="0"/>
              </a:rPr>
              <a:t>Thư</a:t>
            </a:r>
            <a:r>
              <a:rPr lang="en-US" sz="7200" b="1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7200" b="1" err="1">
                <a:solidFill>
                  <a:srgbClr val="FF0000"/>
                </a:solidFill>
                <a:latin typeface="HP001 4 hàng" pitchFamily="34" charset="0"/>
              </a:rPr>
              <a:t>giãn</a:t>
            </a:r>
            <a:endParaRPr lang="en-US" sz="7200" b="1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4" name="EmHocToan-ThanhThao_3k69v_hq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6388824" y="40600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338998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939" y="53975"/>
            <a:ext cx="151765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25" y="5600700"/>
            <a:ext cx="15906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057" y="5371932"/>
            <a:ext cx="1371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4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8792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50" y="-88792"/>
            <a:ext cx="1447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0548"/>
            <a:ext cx="11805539" cy="335416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93367" y="3203630"/>
            <a:ext cx="984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=10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01927" y="3849961"/>
            <a:ext cx="1167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50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10289" y="3203630"/>
            <a:ext cx="1223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0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67933" y="3840249"/>
            <a:ext cx="1026942" cy="665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10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374922" y="3158224"/>
            <a:ext cx="176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30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432512" y="3902929"/>
            <a:ext cx="1373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20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414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2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6498"/>
            <a:ext cx="12105358" cy="3963876"/>
          </a:xfrm>
        </p:spPr>
      </p:pic>
      <p:pic>
        <p:nvPicPr>
          <p:cNvPr id="6" name="Picture 14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8792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0" y="54102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05103" y="78872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705103" y="54102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307102" y="2861918"/>
            <a:ext cx="562707" cy="6065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307102" y="3696114"/>
            <a:ext cx="562707" cy="6065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711483" y="2883823"/>
            <a:ext cx="562707" cy="6065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725551" y="3664236"/>
            <a:ext cx="562707" cy="6065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186204" y="2861918"/>
            <a:ext cx="604911" cy="6065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186203" y="3696114"/>
            <a:ext cx="562707" cy="6065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208628" y="2861918"/>
            <a:ext cx="773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52357" y="3664236"/>
            <a:ext cx="872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84874" y="2883823"/>
            <a:ext cx="801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98942" y="3664236"/>
            <a:ext cx="815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38658" y="2861918"/>
            <a:ext cx="793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066626" y="3680175"/>
            <a:ext cx="801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96045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90" y="122167"/>
            <a:ext cx="744669" cy="5986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05243" y="96616"/>
            <a:ext cx="979111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1A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1B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449" y="1346201"/>
            <a:ext cx="5203495" cy="37098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5490" y="5317588"/>
            <a:ext cx="1076086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33711" y="5176911"/>
            <a:ext cx="704936" cy="8088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376995" y="5212081"/>
            <a:ext cx="829993" cy="84406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507884" y="5176911"/>
            <a:ext cx="704936" cy="808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444197" y="5317588"/>
            <a:ext cx="689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85084" y="5245295"/>
            <a:ext cx="704936" cy="808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59655" y="6203852"/>
            <a:ext cx="869383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212820" y="6091310"/>
            <a:ext cx="703103" cy="661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433711" y="5212081"/>
            <a:ext cx="70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76995" y="5217868"/>
            <a:ext cx="844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17630" y="5258190"/>
            <a:ext cx="795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74094" y="5288967"/>
            <a:ext cx="815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53400" y="6091310"/>
            <a:ext cx="662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158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4" grpId="0" animBg="1"/>
      <p:bldP spid="16" grpId="0"/>
      <p:bldP spid="17" grpId="0" animBg="1"/>
      <p:bldP spid="18" grpId="0"/>
      <p:bldP spid="19" grpId="0" animBg="1"/>
      <p:bldP spid="20" grpId="0"/>
      <p:bldP spid="21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2b"/>
          <p:cNvSpPr/>
          <p:nvPr/>
        </p:nvSpPr>
        <p:spPr>
          <a:xfrm>
            <a:off x="6694806" y="2986564"/>
            <a:ext cx="5289452" cy="2271332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defRPr/>
            </a:pP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3b"/>
          <p:cNvSpPr/>
          <p:nvPr/>
        </p:nvSpPr>
        <p:spPr>
          <a:xfrm>
            <a:off x="6661741" y="2998052"/>
            <a:ext cx="5289452" cy="2271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defRPr/>
            </a:pPr>
            <a:r>
              <a:rPr 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en-US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4b"/>
          <p:cNvSpPr/>
          <p:nvPr/>
        </p:nvSpPr>
        <p:spPr>
          <a:xfrm>
            <a:off x="6750394" y="2943384"/>
            <a:ext cx="5289452" cy="227133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defRPr/>
            </a:pP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5b"/>
          <p:cNvSpPr/>
          <p:nvPr/>
        </p:nvSpPr>
        <p:spPr>
          <a:xfrm>
            <a:off x="6694806" y="2948921"/>
            <a:ext cx="5289452" cy="2271332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2a"/>
          <p:cNvSpPr/>
          <p:nvPr/>
        </p:nvSpPr>
        <p:spPr>
          <a:xfrm>
            <a:off x="6582004" y="290738"/>
            <a:ext cx="5289452" cy="2271332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lvl="0" algn="ctr">
              <a:defRPr/>
            </a:pP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+ 4</a:t>
            </a:r>
            <a:r>
              <a:rPr lang="en-US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?</a:t>
            </a:r>
          </a:p>
        </p:txBody>
      </p:sp>
      <p:sp>
        <p:nvSpPr>
          <p:cNvPr id="93" name="3a"/>
          <p:cNvSpPr/>
          <p:nvPr/>
        </p:nvSpPr>
        <p:spPr>
          <a:xfrm>
            <a:off x="6593189" y="347713"/>
            <a:ext cx="5289452" cy="2271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</a:p>
          <a:p>
            <a:pPr lvl="0" algn="ctr">
              <a:defRPr/>
            </a:pP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?</a:t>
            </a:r>
          </a:p>
        </p:txBody>
      </p:sp>
      <p:sp>
        <p:nvSpPr>
          <p:cNvPr id="99" name="4a"/>
          <p:cNvSpPr/>
          <p:nvPr/>
        </p:nvSpPr>
        <p:spPr>
          <a:xfrm>
            <a:off x="6604374" y="317729"/>
            <a:ext cx="5289452" cy="227133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</a:p>
          <a:p>
            <a:pPr lvl="0" algn="ctr">
              <a:defRPr/>
            </a:pP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?</a:t>
            </a:r>
          </a:p>
        </p:txBody>
      </p:sp>
      <p:sp>
        <p:nvSpPr>
          <p:cNvPr id="105" name="5a"/>
          <p:cNvSpPr/>
          <p:nvPr/>
        </p:nvSpPr>
        <p:spPr>
          <a:xfrm>
            <a:off x="6614569" y="319133"/>
            <a:ext cx="5289452" cy="2271332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?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sp>
        <p:nvSpPr>
          <p:cNvPr id="6" name="1a"/>
          <p:cNvSpPr/>
          <p:nvPr/>
        </p:nvSpPr>
        <p:spPr>
          <a:xfrm>
            <a:off x="6604374" y="338131"/>
            <a:ext cx="5289452" cy="227133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  <a:p>
            <a:pPr lvl="0" algn="ctr">
              <a:defRPr/>
            </a:pP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?</a:t>
            </a:r>
          </a:p>
        </p:txBody>
      </p:sp>
      <p:sp>
        <p:nvSpPr>
          <p:cNvPr id="15" name="1b"/>
          <p:cNvSpPr/>
          <p:nvPr/>
        </p:nvSpPr>
        <p:spPr>
          <a:xfrm>
            <a:off x="6739433" y="2992515"/>
            <a:ext cx="5289452" cy="227133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EA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416631" y="6248400"/>
            <a:ext cx="609600" cy="609600"/>
          </a:xfrm>
          <a:prstGeom prst="rect">
            <a:avLst/>
          </a:prstGeom>
        </p:spPr>
      </p:pic>
      <p:sp>
        <p:nvSpPr>
          <p:cNvPr id="85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5" name="khe3a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sp>
        <p:nvSpPr>
          <p:cNvPr id="96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7" name="khe3b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sp>
        <p:nvSpPr>
          <p:cNvPr id="98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7" name="khe5a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35" y="2932318"/>
            <a:ext cx="528207" cy="841649"/>
          </a:xfrm>
          <a:prstGeom prst="rect">
            <a:avLst/>
          </a:prstGeom>
        </p:spPr>
      </p:pic>
      <p:sp>
        <p:nvSpPr>
          <p:cNvPr id="108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9" name="khe5b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176" y="2948921"/>
            <a:ext cx="528207" cy="841649"/>
          </a:xfrm>
          <a:prstGeom prst="rect">
            <a:avLst/>
          </a:prstGeom>
        </p:spPr>
      </p:pic>
      <p:sp>
        <p:nvSpPr>
          <p:cNvPr id="110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khe1a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3" y="1061908"/>
            <a:ext cx="549275" cy="850900"/>
          </a:xfrm>
          <a:prstGeom prst="rect">
            <a:avLst/>
          </a:prstGeom>
        </p:spPr>
      </p:pic>
      <p:pic>
        <p:nvPicPr>
          <p:cNvPr id="41" name="khe1b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3" y="1061908"/>
            <a:ext cx="549275" cy="850900"/>
          </a:xfrm>
          <a:prstGeom prst="rect">
            <a:avLst/>
          </a:prstGeom>
        </p:spPr>
      </p:pic>
      <p:pic>
        <p:nvPicPr>
          <p:cNvPr id="84" name="khe2a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4" y="928710"/>
            <a:ext cx="534012" cy="850900"/>
          </a:xfrm>
          <a:prstGeom prst="rect">
            <a:avLst/>
          </a:prstGeom>
        </p:spPr>
      </p:pic>
      <p:pic>
        <p:nvPicPr>
          <p:cNvPr id="86" name="khe2b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4" y="928710"/>
            <a:ext cx="534012" cy="850900"/>
          </a:xfrm>
          <a:prstGeom prst="rect">
            <a:avLst/>
          </a:prstGeom>
        </p:spPr>
      </p:pic>
      <p:pic>
        <p:nvPicPr>
          <p:cNvPr id="101" name="khe4a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793421"/>
            <a:ext cx="528207" cy="847453"/>
          </a:xfrm>
          <a:prstGeom prst="rect">
            <a:avLst/>
          </a:prstGeom>
        </p:spPr>
      </p:pic>
      <p:pic>
        <p:nvPicPr>
          <p:cNvPr id="103" name="khe4b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793421"/>
            <a:ext cx="528207" cy="8474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975644" y="2810661"/>
            <a:ext cx="1736337" cy="1268389"/>
            <a:chOff x="1975644" y="2810661"/>
            <a:chExt cx="1736337" cy="126838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644" y="2810661"/>
              <a:ext cx="1736337" cy="12683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0559">
              <a:off x="2535255" y="3384083"/>
              <a:ext cx="519889" cy="389917"/>
            </a:xfrm>
            <a:prstGeom prst="rect">
              <a:avLst/>
            </a:prstGeom>
          </p:spPr>
        </p:pic>
      </p:grpSp>
      <p:sp>
        <p:nvSpPr>
          <p:cNvPr id="40" name="Arrow: Pentagon 39"/>
          <p:cNvSpPr/>
          <p:nvPr/>
        </p:nvSpPr>
        <p:spPr>
          <a:xfrm>
            <a:off x="6349842" y="6010787"/>
            <a:ext cx="1846927" cy="375499"/>
          </a:xfrm>
          <a:prstGeom prst="homePlat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334151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C 0.06016 0.0169 0.07722 0.01389 0.12956 0.0537 C 0.17253 0.08055 0.20209 0.09977 0.22604 0.17153 C 0.22735 0.21111 0.23724 0.2956 0.1918 0.30741 " pathEditMode="relative" rAng="0" ptsTypes="AAAA">
                                      <p:cBhvr>
                                        <p:cTn id="60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3" y="1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3000" fill="hold"/>
                                        <p:tgtEl>
                                          <p:spTgt spid="41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vide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"/>
                            </p:stCondLst>
                            <p:childTnLst>
                              <p:par>
                                <p:cTn id="8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595 0.0169 0.02343 0.00834 0.07565 0.04769 C 0.0983 0.0882 0.09205 0.10695 0.0957 0.17153 C 0.09687 0.21111 0.03854 0.31505 -0.00651 0.32686 " pathEditMode="relative" rAng="0" ptsTypes="AAAA">
                                      <p:cBhvr>
                                        <p:cTn id="130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1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2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3000" fill="hold"/>
                                        <p:tgtEl>
                                          <p:spTgt spid="8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9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"/>
                            </p:stCondLst>
                            <p:childTnLst>
                              <p:par>
                                <p:cTn id="1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00"/>
                            </p:stCondLst>
                            <p:childTnLst>
                              <p:par>
                                <p:cTn id="1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3.7037E-7 C 0.02513 0.01157 0.03842 0.01018 0.04857 0.03819 C 0.04532 0.07731 0.02474 0.08981 0.00144 0.1088 C -0.022 0.12338 -0.04895 0.11134 -0.07851 0.10162 " pathEditMode="relative" rAng="0" ptsTypes="AAAA">
                                      <p:cBhvr>
                                        <p:cTn id="19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1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3000" fill="hold"/>
                                        <p:tgtEl>
                                          <p:spTgt spid="9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8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9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"/>
                            </p:stCondLst>
                            <p:childTnLst>
                              <p:par>
                                <p:cTn id="2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250"/>
                            </p:stCondLst>
                            <p:childTnLst>
                              <p:par>
                                <p:cTn id="2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00"/>
                            </p:stCondLst>
                            <p:childTnLst>
                              <p:par>
                                <p:cTn id="2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000"/>
                            </p:stCondLst>
                            <p:childTnLst>
                              <p:par>
                                <p:cTn id="2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3.7037E-6 C 0.04687 0.03541 -0.00612 0.19351 -0.02709 0.2324 C -0.05352 0.27754 -0.14714 0.33588 -0.19232 0.34768 " pathEditMode="relative" rAng="0" ptsTypes="AAA">
                                      <p:cBhvr>
                                        <p:cTn id="268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70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2" dur="3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7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8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7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250"/>
                            </p:stCondLst>
                            <p:childTnLst>
                              <p:par>
                                <p:cTn id="29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250"/>
                            </p:stCondLst>
                            <p:childTnLst>
                              <p:par>
                                <p:cTn id="3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500"/>
                            </p:stCondLst>
                            <p:childTnLst>
                              <p:par>
                                <p:cTn id="3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00"/>
                            </p:stCondLst>
                            <p:childTnLst>
                              <p:par>
                                <p:cTn id="3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7 1.11111E-6 C -0.03021 0.02685 -0.05287 0.04398 -0.0806 0.04792 C -0.12149 0.05694 -0.15912 0.05046 -0.20508 0.03588 " pathEditMode="relative" rAng="0" ptsTypes="AAA">
                                      <p:cBhvr>
                                        <p:cTn id="337" dur="3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9" dur="3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1" dur="3000" fill="hold"/>
                                        <p:tgtEl>
                                          <p:spTgt spid="109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42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6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7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3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</p:childTnLst>
        </p:cTn>
      </p:par>
    </p:tnLst>
    <p:bldLst>
      <p:bldP spid="83" grpId="0" animBg="1"/>
      <p:bldP spid="83" grpId="1" animBg="1"/>
      <p:bldP spid="94" grpId="0" animBg="1"/>
      <p:bldP spid="94" grpId="1" animBg="1"/>
      <p:bldP spid="100" grpId="0" animBg="1"/>
      <p:bldP spid="100" grpId="1" animBg="1"/>
      <p:bldP spid="106" grpId="0" animBg="1"/>
      <p:bldP spid="106" grpId="1" animBg="1"/>
      <p:bldP spid="82" grpId="0" animBg="1"/>
      <p:bldP spid="82" grpId="1" animBg="1"/>
      <p:bldP spid="93" grpId="0" animBg="1"/>
      <p:bldP spid="93" grpId="1" animBg="1"/>
      <p:bldP spid="99" grpId="0" animBg="1"/>
      <p:bldP spid="99" grpId="1" animBg="1"/>
      <p:bldP spid="105" grpId="0" animBg="1"/>
      <p:bldP spid="105" grpId="1" animBg="1"/>
      <p:bldP spid="6" grpId="0" animBg="1"/>
      <p:bldP spid="6" grpId="1" animBg="1"/>
      <p:bldP spid="15" grpId="0" animBg="1"/>
      <p:bldP spid="15" grpId="1" animBg="1"/>
      <p:bldP spid="3" grpId="0" animBg="1"/>
      <p:bldP spid="3" grpId="1" animBg="1"/>
      <p:bldP spid="80" grpId="0" animBg="1"/>
      <p:bldP spid="80" grpId="1" animBg="1"/>
      <p:bldP spid="85" grpId="0" animBg="1"/>
      <p:bldP spid="85" grpId="1" animBg="1"/>
      <p:bldP spid="87" grpId="0" animBg="1"/>
      <p:bldP spid="87" grpId="1" animBg="1"/>
      <p:bldP spid="96" grpId="0" animBg="1"/>
      <p:bldP spid="96" grpId="1" animBg="1"/>
      <p:bldP spid="98" grpId="0" animBg="1"/>
      <p:bldP spid="98" grpId="1" animBg="1"/>
      <p:bldP spid="102" grpId="0" animBg="1"/>
      <p:bldP spid="102" grpId="1" animBg="1"/>
      <p:bldP spid="104" grpId="0" animBg="1"/>
      <p:bldP spid="104" grpId="1" animBg="1"/>
      <p:bldP spid="108" grpId="0" animBg="1"/>
      <p:bldP spid="108" grpId="1" animBg="1"/>
      <p:bldP spid="110" grpId="0" animBg="1"/>
      <p:bldP spid="110" grpId="1" animBg="1"/>
    </p:bldLst>
  </p:timing>
</p:sld>
</file>

<file path=ppt/theme/theme1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882</TotalTime>
  <Words>229</Words>
  <Application>Microsoft Office PowerPoint</Application>
  <PresentationFormat>Custom</PresentationFormat>
  <Paragraphs>84</Paragraphs>
  <Slides>11</Slides>
  <Notes>4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ClassicFrameVTI</vt:lpstr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 : trên- dưới, trái – phải, trước-  sau, ở giữa</dc:title>
  <dc:creator>1</dc:creator>
  <cp:lastModifiedBy>Admin</cp:lastModifiedBy>
  <cp:revision>54</cp:revision>
  <dcterms:created xsi:type="dcterms:W3CDTF">2020-08-10T03:18:16Z</dcterms:created>
  <dcterms:modified xsi:type="dcterms:W3CDTF">2025-04-28T08:03:51Z</dcterms:modified>
</cp:coreProperties>
</file>